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9.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0.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notesSlides/notesSlide16.xml" ContentType="application/vnd.openxmlformats-officedocument.presentationml.notesSlide+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1886" r:id="rId3"/>
    <p:sldId id="257" r:id="rId4"/>
    <p:sldId id="258" r:id="rId5"/>
    <p:sldId id="259" r:id="rId6"/>
    <p:sldId id="260" r:id="rId7"/>
    <p:sldId id="261" r:id="rId8"/>
    <p:sldId id="1882" r:id="rId9"/>
    <p:sldId id="262" r:id="rId10"/>
    <p:sldId id="263" r:id="rId11"/>
    <p:sldId id="264" r:id="rId12"/>
    <p:sldId id="265" r:id="rId13"/>
    <p:sldId id="266" r:id="rId14"/>
    <p:sldId id="1883" r:id="rId15"/>
    <p:sldId id="1889" r:id="rId16"/>
    <p:sldId id="1890" r:id="rId17"/>
    <p:sldId id="1884" r:id="rId18"/>
    <p:sldId id="1885" r:id="rId19"/>
    <p:sldId id="1887" r:id="rId20"/>
    <p:sldId id="1888"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DD0D8-5574-487A-B1E5-AF4247DC9235}" v="2318" dt="2022-09-16T14:20:24.389"/>
    <p1510:client id="{8AE80DE6-7A77-481A-B2F3-9B834EE9D17D}" v="1315" dt="2022-09-16T12:19:36.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黃昱翰" userId="4f688370-ab27-4ef4-a23b-43c276777261" providerId="ADAL" clId="{5DDDD0D8-5574-487A-B1E5-AF4247DC9235}"/>
    <pc:docChg chg="undo custSel addSld delSld modSld sldOrd">
      <pc:chgData name="黃昱翰" userId="4f688370-ab27-4ef4-a23b-43c276777261" providerId="ADAL" clId="{5DDDD0D8-5574-487A-B1E5-AF4247DC9235}" dt="2022-09-16T14:20:24.389" v="4258" actId="20577"/>
      <pc:docMkLst>
        <pc:docMk/>
      </pc:docMkLst>
      <pc:sldChg chg="modSp mod modNotesTx">
        <pc:chgData name="黃昱翰" userId="4f688370-ab27-4ef4-a23b-43c276777261" providerId="ADAL" clId="{5DDDD0D8-5574-487A-B1E5-AF4247DC9235}" dt="2022-09-16T13:51:43.303" v="4208" actId="20577"/>
        <pc:sldMkLst>
          <pc:docMk/>
          <pc:sldMk cId="992798378" sldId="256"/>
        </pc:sldMkLst>
        <pc:spChg chg="mod">
          <ac:chgData name="黃昱翰" userId="4f688370-ab27-4ef4-a23b-43c276777261" providerId="ADAL" clId="{5DDDD0D8-5574-487A-B1E5-AF4247DC9235}" dt="2022-09-16T13:51:43.303" v="4208" actId="20577"/>
          <ac:spMkLst>
            <pc:docMk/>
            <pc:sldMk cId="992798378" sldId="256"/>
            <ac:spMk id="3" creationId="{25F7741A-1238-497B-08ED-0C38440F8E66}"/>
          </ac:spMkLst>
        </pc:spChg>
      </pc:sldChg>
      <pc:sldChg chg="modSp mod modNotesTx">
        <pc:chgData name="黃昱翰" userId="4f688370-ab27-4ef4-a23b-43c276777261" providerId="ADAL" clId="{5DDDD0D8-5574-487A-B1E5-AF4247DC9235}" dt="2022-09-16T14:05:10.747" v="4226" actId="255"/>
        <pc:sldMkLst>
          <pc:docMk/>
          <pc:sldMk cId="2107349926" sldId="257"/>
        </pc:sldMkLst>
        <pc:spChg chg="mod">
          <ac:chgData name="黃昱翰" userId="4f688370-ab27-4ef4-a23b-43c276777261" providerId="ADAL" clId="{5DDDD0D8-5574-487A-B1E5-AF4247DC9235}" dt="2022-09-16T14:05:10.747" v="4226" actId="255"/>
          <ac:spMkLst>
            <pc:docMk/>
            <pc:sldMk cId="2107349926" sldId="257"/>
            <ac:spMk id="3" creationId="{2F722E03-4496-2874-D148-7F0198A521C7}"/>
          </ac:spMkLst>
        </pc:spChg>
      </pc:sldChg>
      <pc:sldChg chg="modSp mod modNotesTx">
        <pc:chgData name="黃昱翰" userId="4f688370-ab27-4ef4-a23b-43c276777261" providerId="ADAL" clId="{5DDDD0D8-5574-487A-B1E5-AF4247DC9235}" dt="2022-09-16T08:06:20.599" v="1875" actId="20577"/>
        <pc:sldMkLst>
          <pc:docMk/>
          <pc:sldMk cId="485904729" sldId="258"/>
        </pc:sldMkLst>
        <pc:spChg chg="mod">
          <ac:chgData name="黃昱翰" userId="4f688370-ab27-4ef4-a23b-43c276777261" providerId="ADAL" clId="{5DDDD0D8-5574-487A-B1E5-AF4247DC9235}" dt="2022-09-16T08:06:20.599" v="1875" actId="20577"/>
          <ac:spMkLst>
            <pc:docMk/>
            <pc:sldMk cId="485904729" sldId="258"/>
            <ac:spMk id="2" creationId="{4F7217E9-A690-BED9-BEF1-2A441D3417B5}"/>
          </ac:spMkLst>
        </pc:spChg>
      </pc:sldChg>
      <pc:sldChg chg="modSp mod modNotesTx">
        <pc:chgData name="黃昱翰" userId="4f688370-ab27-4ef4-a23b-43c276777261" providerId="ADAL" clId="{5DDDD0D8-5574-487A-B1E5-AF4247DC9235}" dt="2022-09-16T14:04:12.503" v="4222" actId="27636"/>
        <pc:sldMkLst>
          <pc:docMk/>
          <pc:sldMk cId="3914466315" sldId="259"/>
        </pc:sldMkLst>
        <pc:spChg chg="mod">
          <ac:chgData name="黃昱翰" userId="4f688370-ab27-4ef4-a23b-43c276777261" providerId="ADAL" clId="{5DDDD0D8-5574-487A-B1E5-AF4247DC9235}" dt="2022-09-16T08:06:25.747" v="1878" actId="20577"/>
          <ac:spMkLst>
            <pc:docMk/>
            <pc:sldMk cId="3914466315" sldId="259"/>
            <ac:spMk id="2" creationId="{E0F021E1-8360-94EF-4B7C-2D45CDEF33FE}"/>
          </ac:spMkLst>
        </pc:spChg>
        <pc:spChg chg="mod">
          <ac:chgData name="黃昱翰" userId="4f688370-ab27-4ef4-a23b-43c276777261" providerId="ADAL" clId="{5DDDD0D8-5574-487A-B1E5-AF4247DC9235}" dt="2022-09-16T14:04:12.503" v="4222" actId="27636"/>
          <ac:spMkLst>
            <pc:docMk/>
            <pc:sldMk cId="3914466315" sldId="259"/>
            <ac:spMk id="3" creationId="{C634C2A1-51D3-D13B-A817-D2A4C1E8F29C}"/>
          </ac:spMkLst>
        </pc:spChg>
      </pc:sldChg>
      <pc:sldChg chg="modSp new mod modNotesTx">
        <pc:chgData name="黃昱翰" userId="4f688370-ab27-4ef4-a23b-43c276777261" providerId="ADAL" clId="{5DDDD0D8-5574-487A-B1E5-AF4247DC9235}" dt="2022-09-16T14:05:40.870" v="4231" actId="27636"/>
        <pc:sldMkLst>
          <pc:docMk/>
          <pc:sldMk cId="4230259938" sldId="260"/>
        </pc:sldMkLst>
        <pc:spChg chg="mod">
          <ac:chgData name="黃昱翰" userId="4f688370-ab27-4ef4-a23b-43c276777261" providerId="ADAL" clId="{5DDDD0D8-5574-487A-B1E5-AF4247DC9235}" dt="2022-09-16T08:06:29.055" v="1881" actId="20577"/>
          <ac:spMkLst>
            <pc:docMk/>
            <pc:sldMk cId="4230259938" sldId="260"/>
            <ac:spMk id="2" creationId="{54E5D3A2-4FEA-81D5-9467-2DB643C4F675}"/>
          </ac:spMkLst>
        </pc:spChg>
        <pc:spChg chg="mod">
          <ac:chgData name="黃昱翰" userId="4f688370-ab27-4ef4-a23b-43c276777261" providerId="ADAL" clId="{5DDDD0D8-5574-487A-B1E5-AF4247DC9235}" dt="2022-09-16T14:05:40.870" v="4231" actId="27636"/>
          <ac:spMkLst>
            <pc:docMk/>
            <pc:sldMk cId="4230259938" sldId="260"/>
            <ac:spMk id="3" creationId="{BA686BA6-07D5-CE23-D1B0-55E1FDA41311}"/>
          </ac:spMkLst>
        </pc:spChg>
      </pc:sldChg>
      <pc:sldChg chg="modSp new mod modNotesTx">
        <pc:chgData name="黃昱翰" userId="4f688370-ab27-4ef4-a23b-43c276777261" providerId="ADAL" clId="{5DDDD0D8-5574-487A-B1E5-AF4247DC9235}" dt="2022-09-16T14:05:51.499" v="4232" actId="948"/>
        <pc:sldMkLst>
          <pc:docMk/>
          <pc:sldMk cId="1230020124" sldId="261"/>
        </pc:sldMkLst>
        <pc:spChg chg="mod">
          <ac:chgData name="黃昱翰" userId="4f688370-ab27-4ef4-a23b-43c276777261" providerId="ADAL" clId="{5DDDD0D8-5574-487A-B1E5-AF4247DC9235}" dt="2022-09-16T08:06:32.165" v="1884" actId="20577"/>
          <ac:spMkLst>
            <pc:docMk/>
            <pc:sldMk cId="1230020124" sldId="261"/>
            <ac:spMk id="2" creationId="{F0276379-17D7-B8F6-2E4A-D87DAD6BCC99}"/>
          </ac:spMkLst>
        </pc:spChg>
        <pc:spChg chg="mod">
          <ac:chgData name="黃昱翰" userId="4f688370-ab27-4ef4-a23b-43c276777261" providerId="ADAL" clId="{5DDDD0D8-5574-487A-B1E5-AF4247DC9235}" dt="2022-09-16T14:05:51.499" v="4232" actId="948"/>
          <ac:spMkLst>
            <pc:docMk/>
            <pc:sldMk cId="1230020124" sldId="261"/>
            <ac:spMk id="3" creationId="{1247EFB7-D6B8-A2B0-4901-8449FD8CA336}"/>
          </ac:spMkLst>
        </pc:spChg>
      </pc:sldChg>
      <pc:sldChg chg="addSp delSp modSp new mod modNotesTx">
        <pc:chgData name="黃昱翰" userId="4f688370-ab27-4ef4-a23b-43c276777261" providerId="ADAL" clId="{5DDDD0D8-5574-487A-B1E5-AF4247DC9235}" dt="2022-09-16T09:10:48.651" v="2411"/>
        <pc:sldMkLst>
          <pc:docMk/>
          <pc:sldMk cId="3452544099" sldId="262"/>
        </pc:sldMkLst>
        <pc:spChg chg="del">
          <ac:chgData name="黃昱翰" userId="4f688370-ab27-4ef4-a23b-43c276777261" providerId="ADAL" clId="{5DDDD0D8-5574-487A-B1E5-AF4247DC9235}" dt="2022-09-16T07:49:24.928" v="1795" actId="478"/>
          <ac:spMkLst>
            <pc:docMk/>
            <pc:sldMk cId="3452544099" sldId="262"/>
            <ac:spMk id="2" creationId="{83D52F2E-DEB2-861A-42B7-B67BF80CB2D0}"/>
          </ac:spMkLst>
        </pc:spChg>
        <pc:spChg chg="del">
          <ac:chgData name="黃昱翰" userId="4f688370-ab27-4ef4-a23b-43c276777261" providerId="ADAL" clId="{5DDDD0D8-5574-487A-B1E5-AF4247DC9235}" dt="2022-09-16T07:49:08.921" v="1794" actId="22"/>
          <ac:spMkLst>
            <pc:docMk/>
            <pc:sldMk cId="3452544099" sldId="262"/>
            <ac:spMk id="3" creationId="{1F5185B8-DBDB-60E5-56A6-7F50AF2D9348}"/>
          </ac:spMkLst>
        </pc:spChg>
        <pc:picChg chg="add mod ord">
          <ac:chgData name="黃昱翰" userId="4f688370-ab27-4ef4-a23b-43c276777261" providerId="ADAL" clId="{5DDDD0D8-5574-487A-B1E5-AF4247DC9235}" dt="2022-09-16T07:49:37.575" v="1798" actId="14100"/>
          <ac:picMkLst>
            <pc:docMk/>
            <pc:sldMk cId="3452544099" sldId="262"/>
            <ac:picMk id="5" creationId="{4D975818-C7EC-E039-C024-128DAA24D68D}"/>
          </ac:picMkLst>
        </pc:picChg>
        <pc:inkChg chg="add del">
          <ac:chgData name="黃昱翰" userId="4f688370-ab27-4ef4-a23b-43c276777261" providerId="ADAL" clId="{5DDDD0D8-5574-487A-B1E5-AF4247DC9235}" dt="2022-09-16T07:49:49.043" v="1800" actId="9405"/>
          <ac:inkMkLst>
            <pc:docMk/>
            <pc:sldMk cId="3452544099" sldId="262"/>
            <ac:inkMk id="6" creationId="{4D59A411-EE88-7509-9039-0253A1B0F3B8}"/>
          </ac:inkMkLst>
        </pc:inkChg>
        <pc:inkChg chg="add del">
          <ac:chgData name="黃昱翰" userId="4f688370-ab27-4ef4-a23b-43c276777261" providerId="ADAL" clId="{5DDDD0D8-5574-487A-B1E5-AF4247DC9235}" dt="2022-09-16T07:51:32.261" v="1866" actId="9405"/>
          <ac:inkMkLst>
            <pc:docMk/>
            <pc:sldMk cId="3452544099" sldId="262"/>
            <ac:inkMk id="7" creationId="{146A30CA-ECDF-6DFC-37EB-0DBB50E9616B}"/>
          </ac:inkMkLst>
        </pc:inkChg>
      </pc:sldChg>
      <pc:sldChg chg="modSp new mod modNotesTx">
        <pc:chgData name="黃昱翰" userId="4f688370-ab27-4ef4-a23b-43c276777261" providerId="ADAL" clId="{5DDDD0D8-5574-487A-B1E5-AF4247DC9235}" dt="2022-09-16T14:06:32.449" v="4239" actId="27636"/>
        <pc:sldMkLst>
          <pc:docMk/>
          <pc:sldMk cId="2998922187" sldId="263"/>
        </pc:sldMkLst>
        <pc:spChg chg="mod">
          <ac:chgData name="黃昱翰" userId="4f688370-ab27-4ef4-a23b-43c276777261" providerId="ADAL" clId="{5DDDD0D8-5574-487A-B1E5-AF4247DC9235}" dt="2022-09-16T08:06:46.002" v="1920" actId="20577"/>
          <ac:spMkLst>
            <pc:docMk/>
            <pc:sldMk cId="2998922187" sldId="263"/>
            <ac:spMk id="2" creationId="{64F3B952-D7DC-0747-E7A1-1C0E3220FB38}"/>
          </ac:spMkLst>
        </pc:spChg>
        <pc:spChg chg="mod">
          <ac:chgData name="黃昱翰" userId="4f688370-ab27-4ef4-a23b-43c276777261" providerId="ADAL" clId="{5DDDD0D8-5574-487A-B1E5-AF4247DC9235}" dt="2022-09-16T14:06:32.449" v="4239" actId="27636"/>
          <ac:spMkLst>
            <pc:docMk/>
            <pc:sldMk cId="2998922187" sldId="263"/>
            <ac:spMk id="3" creationId="{97848C32-515D-1C05-E3E6-B3380D76D0EF}"/>
          </ac:spMkLst>
        </pc:spChg>
      </pc:sldChg>
      <pc:sldChg chg="modSp new mod">
        <pc:chgData name="黃昱翰" userId="4f688370-ab27-4ef4-a23b-43c276777261" providerId="ADAL" clId="{5DDDD0D8-5574-487A-B1E5-AF4247DC9235}" dt="2022-09-16T08:25:20.354" v="2123" actId="20577"/>
        <pc:sldMkLst>
          <pc:docMk/>
          <pc:sldMk cId="87533056" sldId="264"/>
        </pc:sldMkLst>
        <pc:spChg chg="mod">
          <ac:chgData name="黃昱翰" userId="4f688370-ab27-4ef4-a23b-43c276777261" providerId="ADAL" clId="{5DDDD0D8-5574-487A-B1E5-AF4247DC9235}" dt="2022-09-16T08:25:20.354" v="2123" actId="20577"/>
          <ac:spMkLst>
            <pc:docMk/>
            <pc:sldMk cId="87533056" sldId="264"/>
            <ac:spMk id="2" creationId="{3D41D31F-77FA-64A8-68BA-8AEEF982EAAD}"/>
          </ac:spMkLst>
        </pc:spChg>
      </pc:sldChg>
      <pc:sldChg chg="delSp modSp mod modNotesTx">
        <pc:chgData name="黃昱翰" userId="4f688370-ab27-4ef4-a23b-43c276777261" providerId="ADAL" clId="{5DDDD0D8-5574-487A-B1E5-AF4247DC9235}" dt="2022-09-16T08:57:28.369" v="2133" actId="20577"/>
        <pc:sldMkLst>
          <pc:docMk/>
          <pc:sldMk cId="4049084498" sldId="265"/>
        </pc:sldMkLst>
        <pc:spChg chg="del mod">
          <ac:chgData name="黃昱翰" userId="4f688370-ab27-4ef4-a23b-43c276777261" providerId="ADAL" clId="{5DDDD0D8-5574-487A-B1E5-AF4247DC9235}" dt="2022-09-16T08:53:17.121" v="2128" actId="478"/>
          <ac:spMkLst>
            <pc:docMk/>
            <pc:sldMk cId="4049084498" sldId="265"/>
            <ac:spMk id="251" creationId="{ADA6EA6B-E846-A2A6-37B2-5C944428D924}"/>
          </ac:spMkLst>
        </pc:spChg>
      </pc:sldChg>
      <pc:sldChg chg="addSp delSp modSp new mod modNotesTx">
        <pc:chgData name="黃昱翰" userId="4f688370-ab27-4ef4-a23b-43c276777261" providerId="ADAL" clId="{5DDDD0D8-5574-487A-B1E5-AF4247DC9235}" dt="2022-09-16T09:07:07.845" v="2395"/>
        <pc:sldMkLst>
          <pc:docMk/>
          <pc:sldMk cId="2019041524" sldId="266"/>
        </pc:sldMkLst>
        <pc:spChg chg="add del mod">
          <ac:chgData name="黃昱翰" userId="4f688370-ab27-4ef4-a23b-43c276777261" providerId="ADAL" clId="{5DDDD0D8-5574-487A-B1E5-AF4247DC9235}" dt="2022-09-16T09:00:51.448" v="2160"/>
          <ac:spMkLst>
            <pc:docMk/>
            <pc:sldMk cId="2019041524" sldId="266"/>
            <ac:spMk id="2" creationId="{3312C941-D950-8EA0-D6B3-099DF23F179C}"/>
          </ac:spMkLst>
        </pc:spChg>
        <pc:spChg chg="mod">
          <ac:chgData name="黃昱翰" userId="4f688370-ab27-4ef4-a23b-43c276777261" providerId="ADAL" clId="{5DDDD0D8-5574-487A-B1E5-AF4247DC9235}" dt="2022-09-16T09:06:50.843" v="2392"/>
          <ac:spMkLst>
            <pc:docMk/>
            <pc:sldMk cId="2019041524" sldId="266"/>
            <ac:spMk id="3" creationId="{7D214068-AE74-41F8-69DE-83A3F2C773FF}"/>
          </ac:spMkLst>
        </pc:spChg>
      </pc:sldChg>
      <pc:sldChg chg="addSp delSp modSp new del mod">
        <pc:chgData name="黃昱翰" userId="4f688370-ab27-4ef4-a23b-43c276777261" providerId="ADAL" clId="{5DDDD0D8-5574-487A-B1E5-AF4247DC9235}" dt="2022-09-16T09:14:16.657" v="2415" actId="47"/>
        <pc:sldMkLst>
          <pc:docMk/>
          <pc:sldMk cId="3168998260" sldId="267"/>
        </pc:sldMkLst>
        <pc:spChg chg="del">
          <ac:chgData name="黃昱翰" userId="4f688370-ab27-4ef4-a23b-43c276777261" providerId="ADAL" clId="{5DDDD0D8-5574-487A-B1E5-AF4247DC9235}" dt="2022-09-16T09:10:19.690" v="2400" actId="478"/>
          <ac:spMkLst>
            <pc:docMk/>
            <pc:sldMk cId="3168998260" sldId="267"/>
            <ac:spMk id="2" creationId="{EA5FC023-EC7D-E53C-3A5C-2766001F47B9}"/>
          </ac:spMkLst>
        </pc:spChg>
        <pc:spChg chg="add del">
          <ac:chgData name="黃昱翰" userId="4f688370-ab27-4ef4-a23b-43c276777261" providerId="ADAL" clId="{5DDDD0D8-5574-487A-B1E5-AF4247DC9235}" dt="2022-09-16T09:10:16.728" v="2399" actId="22"/>
          <ac:spMkLst>
            <pc:docMk/>
            <pc:sldMk cId="3168998260" sldId="267"/>
            <ac:spMk id="3" creationId="{651F81AF-38DF-A160-4810-14FCE51DAB90}"/>
          </ac:spMkLst>
        </pc:spChg>
        <pc:picChg chg="add del mod ord">
          <ac:chgData name="黃昱翰" userId="4f688370-ab27-4ef4-a23b-43c276777261" providerId="ADAL" clId="{5DDDD0D8-5574-487A-B1E5-AF4247DC9235}" dt="2022-09-16T09:10:14.108" v="2398" actId="22"/>
          <ac:picMkLst>
            <pc:docMk/>
            <pc:sldMk cId="3168998260" sldId="267"/>
            <ac:picMk id="5" creationId="{F6773F70-87CF-A7A0-7CFE-3CD80612DC6E}"/>
          </ac:picMkLst>
        </pc:picChg>
        <pc:picChg chg="add mod ord">
          <ac:chgData name="黃昱翰" userId="4f688370-ab27-4ef4-a23b-43c276777261" providerId="ADAL" clId="{5DDDD0D8-5574-487A-B1E5-AF4247DC9235}" dt="2022-09-16T09:10:26.336" v="2404" actId="1076"/>
          <ac:picMkLst>
            <pc:docMk/>
            <pc:sldMk cId="3168998260" sldId="267"/>
            <ac:picMk id="7" creationId="{D7033218-8880-25B2-49BA-F8C6A3F72B57}"/>
          </ac:picMkLst>
        </pc:picChg>
      </pc:sldChg>
      <pc:sldChg chg="modSp new del mod">
        <pc:chgData name="黃昱翰" userId="4f688370-ab27-4ef4-a23b-43c276777261" providerId="ADAL" clId="{5DDDD0D8-5574-487A-B1E5-AF4247DC9235}" dt="2022-09-16T09:14:31.719" v="2416" actId="47"/>
        <pc:sldMkLst>
          <pc:docMk/>
          <pc:sldMk cId="1310257989" sldId="268"/>
        </pc:sldMkLst>
        <pc:spChg chg="mod">
          <ac:chgData name="黃昱翰" userId="4f688370-ab27-4ef4-a23b-43c276777261" providerId="ADAL" clId="{5DDDD0D8-5574-487A-B1E5-AF4247DC9235}" dt="2022-09-16T09:10:42.193" v="2409" actId="5793"/>
          <ac:spMkLst>
            <pc:docMk/>
            <pc:sldMk cId="1310257989" sldId="268"/>
            <ac:spMk id="3" creationId="{DFFEEF11-5AA3-A488-88B0-12D7D0DD2C89}"/>
          </ac:spMkLst>
        </pc:spChg>
      </pc:sldChg>
      <pc:sldChg chg="add ord">
        <pc:chgData name="黃昱翰" userId="4f688370-ab27-4ef4-a23b-43c276777261" providerId="ADAL" clId="{5DDDD0D8-5574-487A-B1E5-AF4247DC9235}" dt="2022-09-16T09:14:14.793" v="2414"/>
        <pc:sldMkLst>
          <pc:docMk/>
          <pc:sldMk cId="415621163" sldId="1882"/>
        </pc:sldMkLst>
      </pc:sldChg>
      <pc:sldChg chg="modSp new mod ord modNotesTx">
        <pc:chgData name="黃昱翰" userId="4f688370-ab27-4ef4-a23b-43c276777261" providerId="ADAL" clId="{5DDDD0D8-5574-487A-B1E5-AF4247DC9235}" dt="2022-09-16T14:09:52.986" v="4241"/>
        <pc:sldMkLst>
          <pc:docMk/>
          <pc:sldMk cId="3131673746" sldId="1883"/>
        </pc:sldMkLst>
        <pc:spChg chg="mod">
          <ac:chgData name="黃昱翰" userId="4f688370-ab27-4ef4-a23b-43c276777261" providerId="ADAL" clId="{5DDDD0D8-5574-487A-B1E5-AF4247DC9235}" dt="2022-09-16T09:19:19.613" v="2433" actId="20577"/>
          <ac:spMkLst>
            <pc:docMk/>
            <pc:sldMk cId="3131673746" sldId="1883"/>
            <ac:spMk id="2" creationId="{094637DA-FA07-AE25-B37C-303A89756086}"/>
          </ac:spMkLst>
        </pc:spChg>
        <pc:spChg chg="mod">
          <ac:chgData name="黃昱翰" userId="4f688370-ab27-4ef4-a23b-43c276777261" providerId="ADAL" clId="{5DDDD0D8-5574-487A-B1E5-AF4247DC9235}" dt="2022-09-16T09:23:05.809" v="2454" actId="1037"/>
          <ac:spMkLst>
            <pc:docMk/>
            <pc:sldMk cId="3131673746" sldId="1883"/>
            <ac:spMk id="3" creationId="{C0F7B3E0-127E-F844-5018-4BAF86F1D02B}"/>
          </ac:spMkLst>
        </pc:spChg>
      </pc:sldChg>
      <pc:sldChg chg="addSp modSp new mod ord modNotesTx">
        <pc:chgData name="黃昱翰" userId="4f688370-ab27-4ef4-a23b-43c276777261" providerId="ADAL" clId="{5DDDD0D8-5574-487A-B1E5-AF4247DC9235}" dt="2022-09-16T14:10:32.602" v="4245"/>
        <pc:sldMkLst>
          <pc:docMk/>
          <pc:sldMk cId="3106716235" sldId="1884"/>
        </pc:sldMkLst>
        <pc:spChg chg="mod">
          <ac:chgData name="黃昱翰" userId="4f688370-ab27-4ef4-a23b-43c276777261" providerId="ADAL" clId="{5DDDD0D8-5574-487A-B1E5-AF4247DC9235}" dt="2022-09-16T09:27:24.606" v="2492" actId="20577"/>
          <ac:spMkLst>
            <pc:docMk/>
            <pc:sldMk cId="3106716235" sldId="1884"/>
            <ac:spMk id="2" creationId="{5F305718-8C33-9F0A-3567-D4E15629D2C5}"/>
          </ac:spMkLst>
        </pc:spChg>
        <pc:spChg chg="mod">
          <ac:chgData name="黃昱翰" userId="4f688370-ab27-4ef4-a23b-43c276777261" providerId="ADAL" clId="{5DDDD0D8-5574-487A-B1E5-AF4247DC9235}" dt="2022-09-16T09:33:31.142" v="2520" actId="20577"/>
          <ac:spMkLst>
            <pc:docMk/>
            <pc:sldMk cId="3106716235" sldId="1884"/>
            <ac:spMk id="3" creationId="{0548EF3D-0C62-BC48-0542-F43A638D6506}"/>
          </ac:spMkLst>
        </pc:spChg>
        <pc:picChg chg="add mod">
          <ac:chgData name="黃昱翰" userId="4f688370-ab27-4ef4-a23b-43c276777261" providerId="ADAL" clId="{5DDDD0D8-5574-487A-B1E5-AF4247DC9235}" dt="2022-09-16T09:35:42.969" v="2521" actId="1076"/>
          <ac:picMkLst>
            <pc:docMk/>
            <pc:sldMk cId="3106716235" sldId="1884"/>
            <ac:picMk id="5" creationId="{3ABB319F-F61A-0FD1-E4F9-D51816E68304}"/>
          </ac:picMkLst>
        </pc:picChg>
      </pc:sldChg>
      <pc:sldChg chg="addSp delSp modSp new mod modNotesTx">
        <pc:chgData name="黃昱翰" userId="4f688370-ab27-4ef4-a23b-43c276777261" providerId="ADAL" clId="{5DDDD0D8-5574-487A-B1E5-AF4247DC9235}" dt="2022-09-16T11:16:55.772" v="2801" actId="20577"/>
        <pc:sldMkLst>
          <pc:docMk/>
          <pc:sldMk cId="3165529866" sldId="1885"/>
        </pc:sldMkLst>
        <pc:spChg chg="del">
          <ac:chgData name="黃昱翰" userId="4f688370-ab27-4ef4-a23b-43c276777261" providerId="ADAL" clId="{5DDDD0D8-5574-487A-B1E5-AF4247DC9235}" dt="2022-09-16T10:49:10.999" v="2540" actId="478"/>
          <ac:spMkLst>
            <pc:docMk/>
            <pc:sldMk cId="3165529866" sldId="1885"/>
            <ac:spMk id="2" creationId="{9CABAD60-0951-D22E-C0D3-F030D39E4A14}"/>
          </ac:spMkLst>
        </pc:spChg>
        <pc:spChg chg="del">
          <ac:chgData name="黃昱翰" userId="4f688370-ab27-4ef4-a23b-43c276777261" providerId="ADAL" clId="{5DDDD0D8-5574-487A-B1E5-AF4247DC9235}" dt="2022-09-16T10:48:59.170" v="2536" actId="22"/>
          <ac:spMkLst>
            <pc:docMk/>
            <pc:sldMk cId="3165529866" sldId="1885"/>
            <ac:spMk id="3" creationId="{E2D99DC8-BA4D-81F0-78E8-3D95A0D88B74}"/>
          </ac:spMkLst>
        </pc:spChg>
        <pc:spChg chg="add del">
          <ac:chgData name="黃昱翰" userId="4f688370-ab27-4ef4-a23b-43c276777261" providerId="ADAL" clId="{5DDDD0D8-5574-487A-B1E5-AF4247DC9235}" dt="2022-09-16T10:57:17.539" v="2721" actId="22"/>
          <ac:spMkLst>
            <pc:docMk/>
            <pc:sldMk cId="3165529866" sldId="1885"/>
            <ac:spMk id="7" creationId="{F1BCCD24-7036-D9AA-F145-25C336CEA6F8}"/>
          </ac:spMkLst>
        </pc:spChg>
        <pc:picChg chg="add mod ord">
          <ac:chgData name="黃昱翰" userId="4f688370-ab27-4ef4-a23b-43c276777261" providerId="ADAL" clId="{5DDDD0D8-5574-487A-B1E5-AF4247DC9235}" dt="2022-09-16T10:49:14.291" v="2542" actId="1076"/>
          <ac:picMkLst>
            <pc:docMk/>
            <pc:sldMk cId="3165529866" sldId="1885"/>
            <ac:picMk id="5" creationId="{9F633D1A-F821-C02C-B283-DB0BC2D211E5}"/>
          </ac:picMkLst>
        </pc:picChg>
      </pc:sldChg>
      <pc:sldChg chg="addSp delSp modSp new mod">
        <pc:chgData name="黃昱翰" userId="4f688370-ab27-4ef4-a23b-43c276777261" providerId="ADAL" clId="{5DDDD0D8-5574-487A-B1E5-AF4247DC9235}" dt="2022-09-16T14:05:30.581" v="4229" actId="948"/>
        <pc:sldMkLst>
          <pc:docMk/>
          <pc:sldMk cId="2795912737" sldId="1886"/>
        </pc:sldMkLst>
        <pc:spChg chg="add del mod">
          <ac:chgData name="黃昱翰" userId="4f688370-ab27-4ef4-a23b-43c276777261" providerId="ADAL" clId="{5DDDD0D8-5574-487A-B1E5-AF4247DC9235}" dt="2022-09-16T10:52:10.870" v="2564" actId="20577"/>
          <ac:spMkLst>
            <pc:docMk/>
            <pc:sldMk cId="2795912737" sldId="1886"/>
            <ac:spMk id="2" creationId="{1F095DAB-F1F8-C59D-176E-9B0DE4FA03B1}"/>
          </ac:spMkLst>
        </pc:spChg>
        <pc:spChg chg="mod">
          <ac:chgData name="黃昱翰" userId="4f688370-ab27-4ef4-a23b-43c276777261" providerId="ADAL" clId="{5DDDD0D8-5574-487A-B1E5-AF4247DC9235}" dt="2022-09-16T14:05:30.581" v="4229" actId="948"/>
          <ac:spMkLst>
            <pc:docMk/>
            <pc:sldMk cId="2795912737" sldId="1886"/>
            <ac:spMk id="3" creationId="{B21D00F5-F279-2543-454C-D8E1B36768B2}"/>
          </ac:spMkLst>
        </pc:spChg>
        <pc:spChg chg="add del mod">
          <ac:chgData name="黃昱翰" userId="4f688370-ab27-4ef4-a23b-43c276777261" providerId="ADAL" clId="{5DDDD0D8-5574-487A-B1E5-AF4247DC9235}" dt="2022-09-16T10:51:58.644" v="2545"/>
          <ac:spMkLst>
            <pc:docMk/>
            <pc:sldMk cId="2795912737" sldId="1886"/>
            <ac:spMk id="4" creationId="{D282F46C-27F2-4396-918A-903406072B33}"/>
          </ac:spMkLst>
        </pc:spChg>
      </pc:sldChg>
      <pc:sldChg chg="addSp delSp modSp new mod modNotesTx">
        <pc:chgData name="黃昱翰" userId="4f688370-ab27-4ef4-a23b-43c276777261" providerId="ADAL" clId="{5DDDD0D8-5574-487A-B1E5-AF4247DC9235}" dt="2022-09-16T12:04:33.970" v="3353" actId="1076"/>
        <pc:sldMkLst>
          <pc:docMk/>
          <pc:sldMk cId="1101324175" sldId="1887"/>
        </pc:sldMkLst>
        <pc:spChg chg="mod">
          <ac:chgData name="黃昱翰" userId="4f688370-ab27-4ef4-a23b-43c276777261" providerId="ADAL" clId="{5DDDD0D8-5574-487A-B1E5-AF4247DC9235}" dt="2022-09-16T11:34:38.065" v="2865" actId="1076"/>
          <ac:spMkLst>
            <pc:docMk/>
            <pc:sldMk cId="1101324175" sldId="1887"/>
            <ac:spMk id="2" creationId="{C448C691-08C5-FBA5-F5C8-98DC3124F7D4}"/>
          </ac:spMkLst>
        </pc:spChg>
        <pc:spChg chg="del">
          <ac:chgData name="黃昱翰" userId="4f688370-ab27-4ef4-a23b-43c276777261" providerId="ADAL" clId="{5DDDD0D8-5574-487A-B1E5-AF4247DC9235}" dt="2022-09-16T11:32:05.315" v="2804" actId="22"/>
          <ac:spMkLst>
            <pc:docMk/>
            <pc:sldMk cId="1101324175" sldId="1887"/>
            <ac:spMk id="3" creationId="{78D66454-2714-11D7-7750-3F20C7E8DE86}"/>
          </ac:spMkLst>
        </pc:spChg>
        <pc:spChg chg="add del mod">
          <ac:chgData name="黃昱翰" userId="4f688370-ab27-4ef4-a23b-43c276777261" providerId="ADAL" clId="{5DDDD0D8-5574-487A-B1E5-AF4247DC9235}" dt="2022-09-16T11:40:15.132" v="3008" actId="478"/>
          <ac:spMkLst>
            <pc:docMk/>
            <pc:sldMk cId="1101324175" sldId="1887"/>
            <ac:spMk id="6" creationId="{0BF8F064-08FB-4E49-A181-A821F9744739}"/>
          </ac:spMkLst>
        </pc:spChg>
        <pc:spChg chg="add del mod">
          <ac:chgData name="黃昱翰" userId="4f688370-ab27-4ef4-a23b-43c276777261" providerId="ADAL" clId="{5DDDD0D8-5574-487A-B1E5-AF4247DC9235}" dt="2022-09-16T11:33:54.241" v="2861"/>
          <ac:spMkLst>
            <pc:docMk/>
            <pc:sldMk cId="1101324175" sldId="1887"/>
            <ac:spMk id="7" creationId="{371BE06F-D274-A9B3-E9CD-DF0042394177}"/>
          </ac:spMkLst>
        </pc:spChg>
        <pc:spChg chg="add mod">
          <ac:chgData name="黃昱翰" userId="4f688370-ab27-4ef4-a23b-43c276777261" providerId="ADAL" clId="{5DDDD0D8-5574-487A-B1E5-AF4247DC9235}" dt="2022-09-16T12:04:20.274" v="3347" actId="14100"/>
          <ac:spMkLst>
            <pc:docMk/>
            <pc:sldMk cId="1101324175" sldId="1887"/>
            <ac:spMk id="10" creationId="{A3E3CBC8-12A6-AFB7-9D31-747A654D891D}"/>
          </ac:spMkLst>
        </pc:spChg>
        <pc:picChg chg="add mod ord">
          <ac:chgData name="黃昱翰" userId="4f688370-ab27-4ef4-a23b-43c276777261" providerId="ADAL" clId="{5DDDD0D8-5574-487A-B1E5-AF4247DC9235}" dt="2022-09-16T12:04:13.183" v="3345" actId="1076"/>
          <ac:picMkLst>
            <pc:docMk/>
            <pc:sldMk cId="1101324175" sldId="1887"/>
            <ac:picMk id="5" creationId="{5B69FF62-7FC0-4091-BA49-0A9CBB023F8E}"/>
          </ac:picMkLst>
        </pc:picChg>
        <pc:picChg chg="add del mod">
          <ac:chgData name="黃昱翰" userId="4f688370-ab27-4ef4-a23b-43c276777261" providerId="ADAL" clId="{5DDDD0D8-5574-487A-B1E5-AF4247DC9235}" dt="2022-09-16T11:35:03.100" v="2871" actId="22"/>
          <ac:picMkLst>
            <pc:docMk/>
            <pc:sldMk cId="1101324175" sldId="1887"/>
            <ac:picMk id="9" creationId="{19762DC0-A3A6-2714-9110-EB03DB467860}"/>
          </ac:picMkLst>
        </pc:picChg>
        <pc:picChg chg="add del mod">
          <ac:chgData name="黃昱翰" userId="4f688370-ab27-4ef4-a23b-43c276777261" providerId="ADAL" clId="{5DDDD0D8-5574-487A-B1E5-AF4247DC9235}" dt="2022-09-16T12:04:03.274" v="3342" actId="478"/>
          <ac:picMkLst>
            <pc:docMk/>
            <pc:sldMk cId="1101324175" sldId="1887"/>
            <ac:picMk id="12" creationId="{226C1FE8-6EB5-7553-4134-B234856237B7}"/>
          </ac:picMkLst>
        </pc:picChg>
        <pc:picChg chg="add mod">
          <ac:chgData name="黃昱翰" userId="4f688370-ab27-4ef4-a23b-43c276777261" providerId="ADAL" clId="{5DDDD0D8-5574-487A-B1E5-AF4247DC9235}" dt="2022-09-16T12:04:33.970" v="3353" actId="1076"/>
          <ac:picMkLst>
            <pc:docMk/>
            <pc:sldMk cId="1101324175" sldId="1887"/>
            <ac:picMk id="14" creationId="{83B34EBA-6A10-C0DE-A6EE-C70D41F8FD78}"/>
          </ac:picMkLst>
        </pc:picChg>
      </pc:sldChg>
      <pc:sldChg chg="addSp delSp modSp new mod setBg modNotesTx">
        <pc:chgData name="黃昱翰" userId="4f688370-ab27-4ef4-a23b-43c276777261" providerId="ADAL" clId="{5DDDD0D8-5574-487A-B1E5-AF4247DC9235}" dt="2022-09-16T12:10:00.582" v="3390" actId="1076"/>
        <pc:sldMkLst>
          <pc:docMk/>
          <pc:sldMk cId="1389893549" sldId="1888"/>
        </pc:sldMkLst>
        <pc:spChg chg="mod">
          <ac:chgData name="黃昱翰" userId="4f688370-ab27-4ef4-a23b-43c276777261" providerId="ADAL" clId="{5DDDD0D8-5574-487A-B1E5-AF4247DC9235}" dt="2022-09-16T12:09:48.304" v="3385" actId="14100"/>
          <ac:spMkLst>
            <pc:docMk/>
            <pc:sldMk cId="1389893549" sldId="1888"/>
            <ac:spMk id="2" creationId="{9DACA158-2E7A-43BE-D192-CA7E6F62C46D}"/>
          </ac:spMkLst>
        </pc:spChg>
        <pc:spChg chg="add del">
          <ac:chgData name="黃昱翰" userId="4f688370-ab27-4ef4-a23b-43c276777261" providerId="ADAL" clId="{5DDDD0D8-5574-487A-B1E5-AF4247DC9235}" dt="2022-09-16T12:08:47.536" v="3380" actId="22"/>
          <ac:spMkLst>
            <pc:docMk/>
            <pc:sldMk cId="1389893549" sldId="1888"/>
            <ac:spMk id="3" creationId="{AB43BA9B-FAF2-661D-85B4-9F9E2594AD23}"/>
          </ac:spMkLst>
        </pc:spChg>
        <pc:spChg chg="add del">
          <ac:chgData name="黃昱翰" userId="4f688370-ab27-4ef4-a23b-43c276777261" providerId="ADAL" clId="{5DDDD0D8-5574-487A-B1E5-AF4247DC9235}" dt="2022-09-16T12:09:36.705" v="3382" actId="26606"/>
          <ac:spMkLst>
            <pc:docMk/>
            <pc:sldMk cId="1389893549" sldId="1888"/>
            <ac:spMk id="12" creationId="{3C54F4CE-85F0-46ED-80DA-9518C9251AD1}"/>
          </ac:spMkLst>
        </pc:spChg>
        <pc:spChg chg="add del">
          <ac:chgData name="黃昱翰" userId="4f688370-ab27-4ef4-a23b-43c276777261" providerId="ADAL" clId="{5DDDD0D8-5574-487A-B1E5-AF4247DC9235}" dt="2022-09-16T12:09:36.705" v="3382" actId="26606"/>
          <ac:spMkLst>
            <pc:docMk/>
            <pc:sldMk cId="1389893549" sldId="1888"/>
            <ac:spMk id="14" creationId="{DADD1FCA-8ACB-4958-81DD-4CDD6D3E1921}"/>
          </ac:spMkLst>
        </pc:spChg>
        <pc:picChg chg="add del mod ord">
          <ac:chgData name="黃昱翰" userId="4f688370-ab27-4ef4-a23b-43c276777261" providerId="ADAL" clId="{5DDDD0D8-5574-487A-B1E5-AF4247DC9235}" dt="2022-09-16T12:08:46.512" v="3379" actId="22"/>
          <ac:picMkLst>
            <pc:docMk/>
            <pc:sldMk cId="1389893549" sldId="1888"/>
            <ac:picMk id="5" creationId="{58D214AA-EF6F-2814-A564-9E407AAB5763}"/>
          </ac:picMkLst>
        </pc:picChg>
        <pc:picChg chg="add mod ord">
          <ac:chgData name="黃昱翰" userId="4f688370-ab27-4ef4-a23b-43c276777261" providerId="ADAL" clId="{5DDDD0D8-5574-487A-B1E5-AF4247DC9235}" dt="2022-09-16T12:10:00.582" v="3390" actId="1076"/>
          <ac:picMkLst>
            <pc:docMk/>
            <pc:sldMk cId="1389893549" sldId="1888"/>
            <ac:picMk id="7" creationId="{4919FB8A-535D-B480-5A13-5F5C2D4DC61F}"/>
          </ac:picMkLst>
        </pc:picChg>
      </pc:sldChg>
      <pc:sldChg chg="addSp delSp modSp new del mod">
        <pc:chgData name="黃昱翰" userId="4f688370-ab27-4ef4-a23b-43c276777261" providerId="ADAL" clId="{5DDDD0D8-5574-487A-B1E5-AF4247DC9235}" dt="2022-09-16T11:39:23.894" v="3006" actId="47"/>
        <pc:sldMkLst>
          <pc:docMk/>
          <pc:sldMk cId="4174859209" sldId="1888"/>
        </pc:sldMkLst>
        <pc:spChg chg="add del mod">
          <ac:chgData name="黃昱翰" userId="4f688370-ab27-4ef4-a23b-43c276777261" providerId="ADAL" clId="{5DDDD0D8-5574-487A-B1E5-AF4247DC9235}" dt="2022-09-16T11:35:12.723" v="2882" actId="21"/>
          <ac:spMkLst>
            <pc:docMk/>
            <pc:sldMk cId="4174859209" sldId="1888"/>
            <ac:spMk id="3" creationId="{30ACB59A-3230-6DDE-437C-C46B1921D9D7}"/>
          </ac:spMkLst>
        </pc:spChg>
        <pc:spChg chg="add mod">
          <ac:chgData name="黃昱翰" userId="4f688370-ab27-4ef4-a23b-43c276777261" providerId="ADAL" clId="{5DDDD0D8-5574-487A-B1E5-AF4247DC9235}" dt="2022-09-16T11:35:12.723" v="2882" actId="21"/>
          <ac:spMkLst>
            <pc:docMk/>
            <pc:sldMk cId="4174859209" sldId="1888"/>
            <ac:spMk id="5" creationId="{EE66B27A-7321-3DDD-DF6D-3450F71EB124}"/>
          </ac:spMkLst>
        </pc:spChg>
      </pc:sldChg>
      <pc:sldChg chg="addSp delSp modSp new mod ord modNotesTx">
        <pc:chgData name="黃昱翰" userId="4f688370-ab27-4ef4-a23b-43c276777261" providerId="ADAL" clId="{5DDDD0D8-5574-487A-B1E5-AF4247DC9235}" dt="2022-09-16T13:34:28.850" v="3940"/>
        <pc:sldMkLst>
          <pc:docMk/>
          <pc:sldMk cId="1951345209" sldId="1889"/>
        </pc:sldMkLst>
        <pc:spChg chg="mod">
          <ac:chgData name="黃昱翰" userId="4f688370-ab27-4ef4-a23b-43c276777261" providerId="ADAL" clId="{5DDDD0D8-5574-487A-B1E5-AF4247DC9235}" dt="2022-09-16T12:46:03.091" v="3412" actId="20577"/>
          <ac:spMkLst>
            <pc:docMk/>
            <pc:sldMk cId="1951345209" sldId="1889"/>
            <ac:spMk id="2" creationId="{936445AE-D562-BD5C-9BCE-53C630AED9C2}"/>
          </ac:spMkLst>
        </pc:spChg>
        <pc:spChg chg="del">
          <ac:chgData name="黃昱翰" userId="4f688370-ab27-4ef4-a23b-43c276777261" providerId="ADAL" clId="{5DDDD0D8-5574-487A-B1E5-AF4247DC9235}" dt="2022-09-16T12:49:24.532" v="3458" actId="22"/>
          <ac:spMkLst>
            <pc:docMk/>
            <pc:sldMk cId="1951345209" sldId="1889"/>
            <ac:spMk id="3" creationId="{0E19F83B-0A3E-26EF-1689-092811975537}"/>
          </ac:spMkLst>
        </pc:spChg>
        <pc:picChg chg="add mod ord">
          <ac:chgData name="黃昱翰" userId="4f688370-ab27-4ef4-a23b-43c276777261" providerId="ADAL" clId="{5DDDD0D8-5574-487A-B1E5-AF4247DC9235}" dt="2022-09-16T13:19:41.991" v="3476" actId="1076"/>
          <ac:picMkLst>
            <pc:docMk/>
            <pc:sldMk cId="1951345209" sldId="1889"/>
            <ac:picMk id="5" creationId="{1B3E8F3E-33B3-0776-9EAE-49D9F631768D}"/>
          </ac:picMkLst>
        </pc:picChg>
      </pc:sldChg>
      <pc:sldChg chg="modSp new mod ord">
        <pc:chgData name="黃昱翰" userId="4f688370-ab27-4ef4-a23b-43c276777261" providerId="ADAL" clId="{5DDDD0D8-5574-487A-B1E5-AF4247DC9235}" dt="2022-09-16T14:20:24.389" v="4258" actId="20577"/>
        <pc:sldMkLst>
          <pc:docMk/>
          <pc:sldMk cId="4122602672" sldId="1890"/>
        </pc:sldMkLst>
        <pc:spChg chg="mod">
          <ac:chgData name="黃昱翰" userId="4f688370-ab27-4ef4-a23b-43c276777261" providerId="ADAL" clId="{5DDDD0D8-5574-487A-B1E5-AF4247DC9235}" dt="2022-09-16T13:30:48.727" v="3917" actId="20577"/>
          <ac:spMkLst>
            <pc:docMk/>
            <pc:sldMk cId="4122602672" sldId="1890"/>
            <ac:spMk id="2" creationId="{DE792FF8-96A0-7E49-4DA4-6E4B8939E605}"/>
          </ac:spMkLst>
        </pc:spChg>
        <pc:spChg chg="mod">
          <ac:chgData name="黃昱翰" userId="4f688370-ab27-4ef4-a23b-43c276777261" providerId="ADAL" clId="{5DDDD0D8-5574-487A-B1E5-AF4247DC9235}" dt="2022-09-16T14:20:24.389" v="4258" actId="20577"/>
          <ac:spMkLst>
            <pc:docMk/>
            <pc:sldMk cId="4122602672" sldId="1890"/>
            <ac:spMk id="3" creationId="{DAF6ED30-215D-1FA9-0163-233513A2CCA4}"/>
          </ac:spMkLst>
        </pc:spChg>
      </pc:sldChg>
    </pc:docChg>
  </pc:docChgLst>
  <pc:docChgLst>
    <pc:chgData name="黃昱翰" userId="4f688370-ab27-4ef4-a23b-43c276777261" providerId="ADAL" clId="{8AE80DE6-7A77-481A-B2F3-9B834EE9D17D}"/>
    <pc:docChg chg="undo custSel addSld modSld">
      <pc:chgData name="黃昱翰" userId="4f688370-ab27-4ef4-a23b-43c276777261" providerId="ADAL" clId="{8AE80DE6-7A77-481A-B2F3-9B834EE9D17D}" dt="2022-09-16T12:19:36.165" v="1315"/>
      <pc:docMkLst>
        <pc:docMk/>
      </pc:docMkLst>
      <pc:sldChg chg="addSp delSp modSp mod">
        <pc:chgData name="黃昱翰" userId="4f688370-ab27-4ef4-a23b-43c276777261" providerId="ADAL" clId="{8AE80DE6-7A77-481A-B2F3-9B834EE9D17D}" dt="2022-09-16T08:14:50.923" v="204"/>
        <pc:sldMkLst>
          <pc:docMk/>
          <pc:sldMk cId="3452544099" sldId="262"/>
        </pc:sldMkLst>
        <pc:grpChg chg="del mod">
          <ac:chgData name="黃昱翰" userId="4f688370-ab27-4ef4-a23b-43c276777261" providerId="ADAL" clId="{8AE80DE6-7A77-481A-B2F3-9B834EE9D17D}" dt="2022-09-16T08:09:28.821" v="34"/>
          <ac:grpSpMkLst>
            <pc:docMk/>
            <pc:sldMk cId="3452544099" sldId="262"/>
            <ac:grpSpMk id="9" creationId="{82956AFA-0846-9D0C-8833-CCDB64AE2B81}"/>
          </ac:grpSpMkLst>
        </pc:grpChg>
        <pc:grpChg chg="mod">
          <ac:chgData name="黃昱翰" userId="4f688370-ab27-4ef4-a23b-43c276777261" providerId="ADAL" clId="{8AE80DE6-7A77-481A-B2F3-9B834EE9D17D}" dt="2022-09-16T08:09:16.250" v="17"/>
          <ac:grpSpMkLst>
            <pc:docMk/>
            <pc:sldMk cId="3452544099" sldId="262"/>
            <ac:grpSpMk id="16" creationId="{5C2525EE-E222-4DE9-B3E9-271EBBCE23E5}"/>
          </ac:grpSpMkLst>
        </pc:grpChg>
        <pc:grpChg chg="del mod">
          <ac:chgData name="黃昱翰" userId="4f688370-ab27-4ef4-a23b-43c276777261" providerId="ADAL" clId="{8AE80DE6-7A77-481A-B2F3-9B834EE9D17D}" dt="2022-09-16T08:09:28.821" v="34"/>
          <ac:grpSpMkLst>
            <pc:docMk/>
            <pc:sldMk cId="3452544099" sldId="262"/>
            <ac:grpSpMk id="20" creationId="{A504D197-2C53-C711-E375-1802CA877399}"/>
          </ac:grpSpMkLst>
        </pc:grpChg>
        <pc:grpChg chg="mod">
          <ac:chgData name="黃昱翰" userId="4f688370-ab27-4ef4-a23b-43c276777261" providerId="ADAL" clId="{8AE80DE6-7A77-481A-B2F3-9B834EE9D17D}" dt="2022-09-16T08:09:28.821" v="34"/>
          <ac:grpSpMkLst>
            <pc:docMk/>
            <pc:sldMk cId="3452544099" sldId="262"/>
            <ac:grpSpMk id="33" creationId="{CF1E8B74-6BBD-42C5-6325-B685B65B4769}"/>
          </ac:grpSpMkLst>
        </pc:grpChg>
        <pc:grpChg chg="del mod">
          <ac:chgData name="黃昱翰" userId="4f688370-ab27-4ef4-a23b-43c276777261" providerId="ADAL" clId="{8AE80DE6-7A77-481A-B2F3-9B834EE9D17D}" dt="2022-09-16T08:10:43.423" v="63"/>
          <ac:grpSpMkLst>
            <pc:docMk/>
            <pc:sldMk cId="3452544099" sldId="262"/>
            <ac:grpSpMk id="52" creationId="{23D668A0-1BCC-6901-E936-617E06DE612B}"/>
          </ac:grpSpMkLst>
        </pc:grpChg>
        <pc:grpChg chg="mod">
          <ac:chgData name="黃昱翰" userId="4f688370-ab27-4ef4-a23b-43c276777261" providerId="ADAL" clId="{8AE80DE6-7A77-481A-B2F3-9B834EE9D17D}" dt="2022-09-16T08:14:50.923" v="204"/>
          <ac:grpSpMkLst>
            <pc:docMk/>
            <pc:sldMk cId="3452544099" sldId="262"/>
            <ac:grpSpMk id="52" creationId="{FD174FDA-C26F-CF79-553B-9A97CACAD062}"/>
          </ac:grpSpMkLst>
        </pc:grpChg>
        <pc:grpChg chg="mod">
          <ac:chgData name="黃昱翰" userId="4f688370-ab27-4ef4-a23b-43c276777261" providerId="ADAL" clId="{8AE80DE6-7A77-481A-B2F3-9B834EE9D17D}" dt="2022-09-16T08:10:43.423" v="63"/>
          <ac:grpSpMkLst>
            <pc:docMk/>
            <pc:sldMk cId="3452544099" sldId="262"/>
            <ac:grpSpMk id="61" creationId="{60DE0DA8-5BBC-3C05-FC74-D3A81CEF6ADD}"/>
          </ac:grpSpMkLst>
        </pc:grpChg>
        <pc:grpChg chg="mod">
          <ac:chgData name="黃昱翰" userId="4f688370-ab27-4ef4-a23b-43c276777261" providerId="ADAL" clId="{8AE80DE6-7A77-481A-B2F3-9B834EE9D17D}" dt="2022-09-16T08:10:49.539" v="66"/>
          <ac:grpSpMkLst>
            <pc:docMk/>
            <pc:sldMk cId="3452544099" sldId="262"/>
            <ac:grpSpMk id="64" creationId="{29ACE8F0-29F2-E373-6B03-54B63C69B3BD}"/>
          </ac:grpSpMkLst>
        </pc:grpChg>
        <pc:grpChg chg="mod">
          <ac:chgData name="黃昱翰" userId="4f688370-ab27-4ef4-a23b-43c276777261" providerId="ADAL" clId="{8AE80DE6-7A77-481A-B2F3-9B834EE9D17D}" dt="2022-09-16T08:10:55.290" v="78"/>
          <ac:grpSpMkLst>
            <pc:docMk/>
            <pc:sldMk cId="3452544099" sldId="262"/>
            <ac:grpSpMk id="76" creationId="{75EA2B69-E26F-5663-0561-99C8BF5C35A9}"/>
          </ac:grpSpMkLst>
        </pc:grpChg>
        <pc:grpChg chg="mod">
          <ac:chgData name="黃昱翰" userId="4f688370-ab27-4ef4-a23b-43c276777261" providerId="ADAL" clId="{8AE80DE6-7A77-481A-B2F3-9B834EE9D17D}" dt="2022-09-16T08:10:55.290" v="78"/>
          <ac:grpSpMkLst>
            <pc:docMk/>
            <pc:sldMk cId="3452544099" sldId="262"/>
            <ac:grpSpMk id="77" creationId="{E5C85F71-3D15-5A37-1C7C-BB5E8C2F1D55}"/>
          </ac:grpSpMkLst>
        </pc:grpChg>
        <pc:grpChg chg="del mod">
          <ac:chgData name="黃昱翰" userId="4f688370-ab27-4ef4-a23b-43c276777261" providerId="ADAL" clId="{8AE80DE6-7A77-481A-B2F3-9B834EE9D17D}" dt="2022-09-16T08:11:04.805" v="85"/>
          <ac:grpSpMkLst>
            <pc:docMk/>
            <pc:sldMk cId="3452544099" sldId="262"/>
            <ac:grpSpMk id="80" creationId="{70DE12C8-4950-A888-CEA6-F4E77ACA984B}"/>
          </ac:grpSpMkLst>
        </pc:grpChg>
        <pc:grpChg chg="del mod">
          <ac:chgData name="黃昱翰" userId="4f688370-ab27-4ef4-a23b-43c276777261" providerId="ADAL" clId="{8AE80DE6-7A77-481A-B2F3-9B834EE9D17D}" dt="2022-09-16T08:11:05.442" v="89"/>
          <ac:grpSpMkLst>
            <pc:docMk/>
            <pc:sldMk cId="3452544099" sldId="262"/>
            <ac:grpSpMk id="84" creationId="{17AD5432-3282-4ADB-571D-D02EA7270CAC}"/>
          </ac:grpSpMkLst>
        </pc:grpChg>
        <pc:grpChg chg="del mod">
          <ac:chgData name="黃昱翰" userId="4f688370-ab27-4ef4-a23b-43c276777261" providerId="ADAL" clId="{8AE80DE6-7A77-481A-B2F3-9B834EE9D17D}" dt="2022-09-16T08:11:21.804" v="103"/>
          <ac:grpSpMkLst>
            <pc:docMk/>
            <pc:sldMk cId="3452544099" sldId="262"/>
            <ac:grpSpMk id="87" creationId="{5BD81DDD-D14C-AA89-5AFD-C8FC7D2499F3}"/>
          </ac:grpSpMkLst>
        </pc:grpChg>
        <pc:grpChg chg="del mod">
          <ac:chgData name="黃昱翰" userId="4f688370-ab27-4ef4-a23b-43c276777261" providerId="ADAL" clId="{8AE80DE6-7A77-481A-B2F3-9B834EE9D17D}" dt="2022-09-16T08:11:23.991" v="108"/>
          <ac:grpSpMkLst>
            <pc:docMk/>
            <pc:sldMk cId="3452544099" sldId="262"/>
            <ac:grpSpMk id="97" creationId="{2AF8CE33-7A45-F27B-BEAE-72F1BD8836C7}"/>
          </ac:grpSpMkLst>
        </pc:grpChg>
        <pc:grpChg chg="mod">
          <ac:chgData name="黃昱翰" userId="4f688370-ab27-4ef4-a23b-43c276777261" providerId="ADAL" clId="{8AE80DE6-7A77-481A-B2F3-9B834EE9D17D}" dt="2022-09-16T08:11:27.486" v="111"/>
          <ac:grpSpMkLst>
            <pc:docMk/>
            <pc:sldMk cId="3452544099" sldId="262"/>
            <ac:grpSpMk id="102" creationId="{226DD89D-FF7F-77FB-14A9-6170F8AD2C45}"/>
          </ac:grpSpMkLst>
        </pc:grpChg>
        <pc:grpChg chg="del mod">
          <ac:chgData name="黃昱翰" userId="4f688370-ab27-4ef4-a23b-43c276777261" providerId="ADAL" clId="{8AE80DE6-7A77-481A-B2F3-9B834EE9D17D}" dt="2022-09-16T08:11:53.116" v="162"/>
          <ac:grpSpMkLst>
            <pc:docMk/>
            <pc:sldMk cId="3452544099" sldId="262"/>
            <ac:grpSpMk id="113" creationId="{64FFB008-0CC4-4FC2-16A1-6C8D144864AC}"/>
          </ac:grpSpMkLst>
        </pc:grpChg>
        <pc:grpChg chg="del mod">
          <ac:chgData name="黃昱翰" userId="4f688370-ab27-4ef4-a23b-43c276777261" providerId="ADAL" clId="{8AE80DE6-7A77-481A-B2F3-9B834EE9D17D}" dt="2022-09-16T08:11:53.323" v="164"/>
          <ac:grpSpMkLst>
            <pc:docMk/>
            <pc:sldMk cId="3452544099" sldId="262"/>
            <ac:grpSpMk id="129" creationId="{0A18A53D-5977-D6E7-B3E3-6DF356333B74}"/>
          </ac:grpSpMkLst>
        </pc:grpChg>
        <pc:grpChg chg="mod">
          <ac:chgData name="黃昱翰" userId="4f688370-ab27-4ef4-a23b-43c276777261" providerId="ADAL" clId="{8AE80DE6-7A77-481A-B2F3-9B834EE9D17D}" dt="2022-09-16T08:11:59.293" v="174"/>
          <ac:grpSpMkLst>
            <pc:docMk/>
            <pc:sldMk cId="3452544099" sldId="262"/>
            <ac:grpSpMk id="139" creationId="{7021BD36-7E46-89F2-9736-601A0EC1484F}"/>
          </ac:grpSpMkLst>
        </pc:grpChg>
        <pc:grpChg chg="del mod">
          <ac:chgData name="黃昱翰" userId="4f688370-ab27-4ef4-a23b-43c276777261" providerId="ADAL" clId="{8AE80DE6-7A77-481A-B2F3-9B834EE9D17D}" dt="2022-09-16T08:12:05.102" v="187"/>
          <ac:grpSpMkLst>
            <pc:docMk/>
            <pc:sldMk cId="3452544099" sldId="262"/>
            <ac:grpSpMk id="150" creationId="{AF6BCD6B-E2BB-6E38-9339-EF2E8CD6A2CC}"/>
          </ac:grpSpMkLst>
        </pc:grpChg>
        <pc:grpChg chg="mod">
          <ac:chgData name="黃昱翰" userId="4f688370-ab27-4ef4-a23b-43c276777261" providerId="ADAL" clId="{8AE80DE6-7A77-481A-B2F3-9B834EE9D17D}" dt="2022-09-16T08:12:03.935" v="185"/>
          <ac:grpSpMkLst>
            <pc:docMk/>
            <pc:sldMk cId="3452544099" sldId="262"/>
            <ac:grpSpMk id="151" creationId="{7A301A24-E5EE-CF88-80DF-AFD516FE8ADB}"/>
          </ac:grpSpMkLst>
        </pc:grpChg>
        <pc:grpChg chg="del mod">
          <ac:chgData name="黃昱翰" userId="4f688370-ab27-4ef4-a23b-43c276777261" providerId="ADAL" clId="{8AE80DE6-7A77-481A-B2F3-9B834EE9D17D}" dt="2022-09-16T08:12:06.307" v="189"/>
          <ac:grpSpMkLst>
            <pc:docMk/>
            <pc:sldMk cId="3452544099" sldId="262"/>
            <ac:grpSpMk id="153" creationId="{0743F6B5-F070-2079-D231-C63FB51EAB55}"/>
          </ac:grpSpMkLst>
        </pc:grpChg>
        <pc:grpChg chg="mod">
          <ac:chgData name="黃昱翰" userId="4f688370-ab27-4ef4-a23b-43c276777261" providerId="ADAL" clId="{8AE80DE6-7A77-481A-B2F3-9B834EE9D17D}" dt="2022-09-16T08:12:06.307" v="189"/>
          <ac:grpSpMkLst>
            <pc:docMk/>
            <pc:sldMk cId="3452544099" sldId="262"/>
            <ac:grpSpMk id="155" creationId="{390612EB-1B8D-C32D-1AD3-CC8672653201}"/>
          </ac:grpSpMkLst>
        </pc:grpChg>
        <pc:grpChg chg="mod">
          <ac:chgData name="黃昱翰" userId="4f688370-ab27-4ef4-a23b-43c276777261" providerId="ADAL" clId="{8AE80DE6-7A77-481A-B2F3-9B834EE9D17D}" dt="2022-09-16T08:12:09.657" v="197"/>
          <ac:grpSpMkLst>
            <pc:docMk/>
            <pc:sldMk cId="3452544099" sldId="262"/>
            <ac:grpSpMk id="163" creationId="{1E50065C-D7BC-9A50-6A4F-73012E4D10CD}"/>
          </ac:grpSpMkLst>
        </pc:grpChg>
        <pc:picChg chg="mod">
          <ac:chgData name="黃昱翰" userId="4f688370-ab27-4ef4-a23b-43c276777261" providerId="ADAL" clId="{8AE80DE6-7A77-481A-B2F3-9B834EE9D17D}" dt="2022-09-16T08:08:56.745" v="2" actId="1076"/>
          <ac:picMkLst>
            <pc:docMk/>
            <pc:sldMk cId="3452544099" sldId="262"/>
            <ac:picMk id="5" creationId="{4D975818-C7EC-E039-C024-128DAA24D68D}"/>
          </ac:picMkLst>
        </pc:picChg>
        <pc:inkChg chg="add mod">
          <ac:chgData name="黃昱翰" userId="4f688370-ab27-4ef4-a23b-43c276777261" providerId="ADAL" clId="{8AE80DE6-7A77-481A-B2F3-9B834EE9D17D}" dt="2022-09-16T08:14:50.923" v="204"/>
          <ac:inkMkLst>
            <pc:docMk/>
            <pc:sldMk cId="3452544099" sldId="262"/>
            <ac:inkMk id="2" creationId="{4DC8A360-93E4-14B6-9D1E-DD0E618DCAAE}"/>
          </ac:inkMkLst>
        </pc:inkChg>
        <pc:inkChg chg="add del">
          <ac:chgData name="黃昱翰" userId="4f688370-ab27-4ef4-a23b-43c276777261" providerId="ADAL" clId="{8AE80DE6-7A77-481A-B2F3-9B834EE9D17D}" dt="2022-09-16T08:08:06.126" v="1"/>
          <ac:inkMkLst>
            <pc:docMk/>
            <pc:sldMk cId="3452544099" sldId="262"/>
            <ac:inkMk id="2" creationId="{9B972F66-6D4B-01B3-E89C-A4A1D5C16410}"/>
          </ac:inkMkLst>
        </pc:inkChg>
        <pc:inkChg chg="add del">
          <ac:chgData name="黃昱翰" userId="4f688370-ab27-4ef4-a23b-43c276777261" providerId="ADAL" clId="{8AE80DE6-7A77-481A-B2F3-9B834EE9D17D}" dt="2022-09-16T08:09:03.895" v="6"/>
          <ac:inkMkLst>
            <pc:docMk/>
            <pc:sldMk cId="3452544099" sldId="262"/>
            <ac:inkMk id="3" creationId="{615D822A-EBB7-AB8E-390D-9E8F1F2D5368}"/>
          </ac:inkMkLst>
        </pc:inkChg>
        <pc:inkChg chg="add mod">
          <ac:chgData name="黃昱翰" userId="4f688370-ab27-4ef4-a23b-43c276777261" providerId="ADAL" clId="{8AE80DE6-7A77-481A-B2F3-9B834EE9D17D}" dt="2022-09-16T08:14:50.923" v="204"/>
          <ac:inkMkLst>
            <pc:docMk/>
            <pc:sldMk cId="3452544099" sldId="262"/>
            <ac:inkMk id="3" creationId="{AECFA637-38B1-469A-C754-CA48964EA28C}"/>
          </ac:inkMkLst>
        </pc:inkChg>
        <pc:inkChg chg="add del">
          <ac:chgData name="黃昱翰" userId="4f688370-ab27-4ef4-a23b-43c276777261" providerId="ADAL" clId="{8AE80DE6-7A77-481A-B2F3-9B834EE9D17D}" dt="2022-09-16T08:09:03.664" v="5"/>
          <ac:inkMkLst>
            <pc:docMk/>
            <pc:sldMk cId="3452544099" sldId="262"/>
            <ac:inkMk id="4" creationId="{0364F41B-D162-5CE5-BC5D-3AF17A34BF0D}"/>
          </ac:inkMkLst>
        </pc:inkChg>
        <pc:inkChg chg="add mod">
          <ac:chgData name="黃昱翰" userId="4f688370-ab27-4ef4-a23b-43c276777261" providerId="ADAL" clId="{8AE80DE6-7A77-481A-B2F3-9B834EE9D17D}" dt="2022-09-16T08:14:50.923" v="204"/>
          <ac:inkMkLst>
            <pc:docMk/>
            <pc:sldMk cId="3452544099" sldId="262"/>
            <ac:inkMk id="4" creationId="{D042B6C1-1132-86FD-7D7D-10E1605E5848}"/>
          </ac:inkMkLst>
        </pc:inkChg>
        <pc:inkChg chg="add mod">
          <ac:chgData name="黃昱翰" userId="4f688370-ab27-4ef4-a23b-43c276777261" providerId="ADAL" clId="{8AE80DE6-7A77-481A-B2F3-9B834EE9D17D}" dt="2022-09-16T08:09:28.821" v="34"/>
          <ac:inkMkLst>
            <pc:docMk/>
            <pc:sldMk cId="3452544099" sldId="262"/>
            <ac:inkMk id="6" creationId="{D0D977E3-64CB-9F92-C6D9-66D5A15C3DC3}"/>
          </ac:inkMkLst>
        </pc:inkChg>
        <pc:inkChg chg="add mod">
          <ac:chgData name="黃昱翰" userId="4f688370-ab27-4ef4-a23b-43c276777261" providerId="ADAL" clId="{8AE80DE6-7A77-481A-B2F3-9B834EE9D17D}" dt="2022-09-16T08:09:28.821" v="34"/>
          <ac:inkMkLst>
            <pc:docMk/>
            <pc:sldMk cId="3452544099" sldId="262"/>
            <ac:inkMk id="7" creationId="{8DB8FB8F-AC47-4282-E3E4-B97B89D56300}"/>
          </ac:inkMkLst>
        </pc:inkChg>
        <pc:inkChg chg="add mod">
          <ac:chgData name="黃昱翰" userId="4f688370-ab27-4ef4-a23b-43c276777261" providerId="ADAL" clId="{8AE80DE6-7A77-481A-B2F3-9B834EE9D17D}" dt="2022-09-16T08:09:28.821" v="34"/>
          <ac:inkMkLst>
            <pc:docMk/>
            <pc:sldMk cId="3452544099" sldId="262"/>
            <ac:inkMk id="8" creationId="{27242CE1-4FC8-B251-40B2-41A10CF96108}"/>
          </ac:inkMkLst>
        </pc:inkChg>
        <pc:inkChg chg="add mod">
          <ac:chgData name="黃昱翰" userId="4f688370-ab27-4ef4-a23b-43c276777261" providerId="ADAL" clId="{8AE80DE6-7A77-481A-B2F3-9B834EE9D17D}" dt="2022-09-16T08:14:50.923" v="204"/>
          <ac:inkMkLst>
            <pc:docMk/>
            <pc:sldMk cId="3452544099" sldId="262"/>
            <ac:inkMk id="9" creationId="{52D5B9F1-E616-B6C0-06C7-E5DB3FB3CA02}"/>
          </ac:inkMkLst>
        </pc:inkChg>
        <pc:inkChg chg="add mod">
          <ac:chgData name="黃昱翰" userId="4f688370-ab27-4ef4-a23b-43c276777261" providerId="ADAL" clId="{8AE80DE6-7A77-481A-B2F3-9B834EE9D17D}" dt="2022-09-16T08:09:16.250" v="17"/>
          <ac:inkMkLst>
            <pc:docMk/>
            <pc:sldMk cId="3452544099" sldId="262"/>
            <ac:inkMk id="10" creationId="{40B38EED-2ADB-0206-F52D-9EDE0F2F1F71}"/>
          </ac:inkMkLst>
        </pc:inkChg>
        <pc:inkChg chg="add mod">
          <ac:chgData name="黃昱翰" userId="4f688370-ab27-4ef4-a23b-43c276777261" providerId="ADAL" clId="{8AE80DE6-7A77-481A-B2F3-9B834EE9D17D}" dt="2022-09-16T08:09:16.250" v="17"/>
          <ac:inkMkLst>
            <pc:docMk/>
            <pc:sldMk cId="3452544099" sldId="262"/>
            <ac:inkMk id="11" creationId="{DFBEC139-17C0-FE63-EA26-F3B95EA2C422}"/>
          </ac:inkMkLst>
        </pc:inkChg>
        <pc:inkChg chg="add mod">
          <ac:chgData name="黃昱翰" userId="4f688370-ab27-4ef4-a23b-43c276777261" providerId="ADAL" clId="{8AE80DE6-7A77-481A-B2F3-9B834EE9D17D}" dt="2022-09-16T08:09:16.250" v="17"/>
          <ac:inkMkLst>
            <pc:docMk/>
            <pc:sldMk cId="3452544099" sldId="262"/>
            <ac:inkMk id="12" creationId="{67119662-7274-6097-35BF-1C840A97425B}"/>
          </ac:inkMkLst>
        </pc:inkChg>
        <pc:inkChg chg="add mod">
          <ac:chgData name="黃昱翰" userId="4f688370-ab27-4ef4-a23b-43c276777261" providerId="ADAL" clId="{8AE80DE6-7A77-481A-B2F3-9B834EE9D17D}" dt="2022-09-16T08:09:16.250" v="17"/>
          <ac:inkMkLst>
            <pc:docMk/>
            <pc:sldMk cId="3452544099" sldId="262"/>
            <ac:inkMk id="13" creationId="{ABF1562C-6C8B-E4D5-5384-1E2A01440C2B}"/>
          </ac:inkMkLst>
        </pc:inkChg>
        <pc:inkChg chg="add mod">
          <ac:chgData name="黃昱翰" userId="4f688370-ab27-4ef4-a23b-43c276777261" providerId="ADAL" clId="{8AE80DE6-7A77-481A-B2F3-9B834EE9D17D}" dt="2022-09-16T08:09:16.250" v="17"/>
          <ac:inkMkLst>
            <pc:docMk/>
            <pc:sldMk cId="3452544099" sldId="262"/>
            <ac:inkMk id="14" creationId="{DD0FDB11-9180-D103-6D02-81F9CD9B3B11}"/>
          </ac:inkMkLst>
        </pc:inkChg>
        <pc:inkChg chg="add mod">
          <ac:chgData name="黃昱翰" userId="4f688370-ab27-4ef4-a23b-43c276777261" providerId="ADAL" clId="{8AE80DE6-7A77-481A-B2F3-9B834EE9D17D}" dt="2022-09-16T08:09:16.250" v="17"/>
          <ac:inkMkLst>
            <pc:docMk/>
            <pc:sldMk cId="3452544099" sldId="262"/>
            <ac:inkMk id="15" creationId="{C36C88D8-0226-DFCA-DC24-C4C69001E7C5}"/>
          </ac:inkMkLst>
        </pc:inkChg>
        <pc:inkChg chg="add mod">
          <ac:chgData name="黃昱翰" userId="4f688370-ab27-4ef4-a23b-43c276777261" providerId="ADAL" clId="{8AE80DE6-7A77-481A-B2F3-9B834EE9D17D}" dt="2022-09-16T08:09:28.821" v="34"/>
          <ac:inkMkLst>
            <pc:docMk/>
            <pc:sldMk cId="3452544099" sldId="262"/>
            <ac:inkMk id="17" creationId="{F2587CB9-6045-69EB-542E-CC6FDFA6EFE6}"/>
          </ac:inkMkLst>
        </pc:inkChg>
        <pc:inkChg chg="add mod">
          <ac:chgData name="黃昱翰" userId="4f688370-ab27-4ef4-a23b-43c276777261" providerId="ADAL" clId="{8AE80DE6-7A77-481A-B2F3-9B834EE9D17D}" dt="2022-09-16T08:09:28.821" v="34"/>
          <ac:inkMkLst>
            <pc:docMk/>
            <pc:sldMk cId="3452544099" sldId="262"/>
            <ac:inkMk id="18" creationId="{5F755790-F3DE-E962-6AC1-A012B2B33316}"/>
          </ac:inkMkLst>
        </pc:inkChg>
        <pc:inkChg chg="add mod">
          <ac:chgData name="黃昱翰" userId="4f688370-ab27-4ef4-a23b-43c276777261" providerId="ADAL" clId="{8AE80DE6-7A77-481A-B2F3-9B834EE9D17D}" dt="2022-09-16T08:09:28.821" v="34"/>
          <ac:inkMkLst>
            <pc:docMk/>
            <pc:sldMk cId="3452544099" sldId="262"/>
            <ac:inkMk id="19" creationId="{FE59AC67-714A-4AB4-7D09-1B7917BC33D6}"/>
          </ac:inkMkLst>
        </pc:inkChg>
        <pc:inkChg chg="add mod">
          <ac:chgData name="黃昱翰" userId="4f688370-ab27-4ef4-a23b-43c276777261" providerId="ADAL" clId="{8AE80DE6-7A77-481A-B2F3-9B834EE9D17D}" dt="2022-09-16T08:14:50.923" v="204"/>
          <ac:inkMkLst>
            <pc:docMk/>
            <pc:sldMk cId="3452544099" sldId="262"/>
            <ac:inkMk id="20" creationId="{E21620F8-27BE-A527-D01D-3B92DF158F5F}"/>
          </ac:inkMkLst>
        </pc:inkChg>
        <pc:inkChg chg="add mod">
          <ac:chgData name="黃昱翰" userId="4f688370-ab27-4ef4-a23b-43c276777261" providerId="ADAL" clId="{8AE80DE6-7A77-481A-B2F3-9B834EE9D17D}" dt="2022-09-16T08:09:28.821" v="34"/>
          <ac:inkMkLst>
            <pc:docMk/>
            <pc:sldMk cId="3452544099" sldId="262"/>
            <ac:inkMk id="21" creationId="{70DF784F-682E-F5CC-C515-33F8CD02FE33}"/>
          </ac:inkMkLst>
        </pc:inkChg>
        <pc:inkChg chg="add mod">
          <ac:chgData name="黃昱翰" userId="4f688370-ab27-4ef4-a23b-43c276777261" providerId="ADAL" clId="{8AE80DE6-7A77-481A-B2F3-9B834EE9D17D}" dt="2022-09-16T08:09:28.821" v="34"/>
          <ac:inkMkLst>
            <pc:docMk/>
            <pc:sldMk cId="3452544099" sldId="262"/>
            <ac:inkMk id="22" creationId="{4505E181-F023-C056-FD8A-A0809FCE233C}"/>
          </ac:inkMkLst>
        </pc:inkChg>
        <pc:inkChg chg="add mod">
          <ac:chgData name="黃昱翰" userId="4f688370-ab27-4ef4-a23b-43c276777261" providerId="ADAL" clId="{8AE80DE6-7A77-481A-B2F3-9B834EE9D17D}" dt="2022-09-16T08:09:28.821" v="34"/>
          <ac:inkMkLst>
            <pc:docMk/>
            <pc:sldMk cId="3452544099" sldId="262"/>
            <ac:inkMk id="23" creationId="{301AAAF0-A3CC-161A-5394-3F625E1F29D2}"/>
          </ac:inkMkLst>
        </pc:inkChg>
        <pc:inkChg chg="add mod">
          <ac:chgData name="黃昱翰" userId="4f688370-ab27-4ef4-a23b-43c276777261" providerId="ADAL" clId="{8AE80DE6-7A77-481A-B2F3-9B834EE9D17D}" dt="2022-09-16T08:09:28.821" v="34"/>
          <ac:inkMkLst>
            <pc:docMk/>
            <pc:sldMk cId="3452544099" sldId="262"/>
            <ac:inkMk id="24" creationId="{B3BD3642-1C5A-C093-A04E-52A8C506C872}"/>
          </ac:inkMkLst>
        </pc:inkChg>
        <pc:inkChg chg="add mod">
          <ac:chgData name="黃昱翰" userId="4f688370-ab27-4ef4-a23b-43c276777261" providerId="ADAL" clId="{8AE80DE6-7A77-481A-B2F3-9B834EE9D17D}" dt="2022-09-16T08:09:28.821" v="34"/>
          <ac:inkMkLst>
            <pc:docMk/>
            <pc:sldMk cId="3452544099" sldId="262"/>
            <ac:inkMk id="25" creationId="{3259C4AC-914D-B2D0-5886-302D790D1F94}"/>
          </ac:inkMkLst>
        </pc:inkChg>
        <pc:inkChg chg="add mod">
          <ac:chgData name="黃昱翰" userId="4f688370-ab27-4ef4-a23b-43c276777261" providerId="ADAL" clId="{8AE80DE6-7A77-481A-B2F3-9B834EE9D17D}" dt="2022-09-16T08:09:28.821" v="34"/>
          <ac:inkMkLst>
            <pc:docMk/>
            <pc:sldMk cId="3452544099" sldId="262"/>
            <ac:inkMk id="26" creationId="{60D25FE6-37A2-DAC8-4141-9F3D89DB30B4}"/>
          </ac:inkMkLst>
        </pc:inkChg>
        <pc:inkChg chg="add mod">
          <ac:chgData name="黃昱翰" userId="4f688370-ab27-4ef4-a23b-43c276777261" providerId="ADAL" clId="{8AE80DE6-7A77-481A-B2F3-9B834EE9D17D}" dt="2022-09-16T08:09:28.821" v="34"/>
          <ac:inkMkLst>
            <pc:docMk/>
            <pc:sldMk cId="3452544099" sldId="262"/>
            <ac:inkMk id="27" creationId="{CAF44195-23BB-BFD3-067F-03A6030F39F2}"/>
          </ac:inkMkLst>
        </pc:inkChg>
        <pc:inkChg chg="add mod">
          <ac:chgData name="黃昱翰" userId="4f688370-ab27-4ef4-a23b-43c276777261" providerId="ADAL" clId="{8AE80DE6-7A77-481A-B2F3-9B834EE9D17D}" dt="2022-09-16T08:09:28.821" v="34"/>
          <ac:inkMkLst>
            <pc:docMk/>
            <pc:sldMk cId="3452544099" sldId="262"/>
            <ac:inkMk id="28" creationId="{14FE6BA6-E315-1E33-A000-3CFAC6A967E9}"/>
          </ac:inkMkLst>
        </pc:inkChg>
        <pc:inkChg chg="add mod">
          <ac:chgData name="黃昱翰" userId="4f688370-ab27-4ef4-a23b-43c276777261" providerId="ADAL" clId="{8AE80DE6-7A77-481A-B2F3-9B834EE9D17D}" dt="2022-09-16T08:09:28.821" v="34"/>
          <ac:inkMkLst>
            <pc:docMk/>
            <pc:sldMk cId="3452544099" sldId="262"/>
            <ac:inkMk id="29" creationId="{07C8C578-163B-9EBE-2826-BEAECA1FBF57}"/>
          </ac:inkMkLst>
        </pc:inkChg>
        <pc:inkChg chg="add mod">
          <ac:chgData name="黃昱翰" userId="4f688370-ab27-4ef4-a23b-43c276777261" providerId="ADAL" clId="{8AE80DE6-7A77-481A-B2F3-9B834EE9D17D}" dt="2022-09-16T08:09:28.821" v="34"/>
          <ac:inkMkLst>
            <pc:docMk/>
            <pc:sldMk cId="3452544099" sldId="262"/>
            <ac:inkMk id="30" creationId="{87FE9A3B-B45D-A9FE-B4A6-4703E4487BA1}"/>
          </ac:inkMkLst>
        </pc:inkChg>
        <pc:inkChg chg="add mod">
          <ac:chgData name="黃昱翰" userId="4f688370-ab27-4ef4-a23b-43c276777261" providerId="ADAL" clId="{8AE80DE6-7A77-481A-B2F3-9B834EE9D17D}" dt="2022-09-16T08:09:28.821" v="34"/>
          <ac:inkMkLst>
            <pc:docMk/>
            <pc:sldMk cId="3452544099" sldId="262"/>
            <ac:inkMk id="31" creationId="{F325D983-870E-682B-A669-B516D3D45FE2}"/>
          </ac:inkMkLst>
        </pc:inkChg>
        <pc:inkChg chg="add mod">
          <ac:chgData name="黃昱翰" userId="4f688370-ab27-4ef4-a23b-43c276777261" providerId="ADAL" clId="{8AE80DE6-7A77-481A-B2F3-9B834EE9D17D}" dt="2022-09-16T08:09:28.821" v="34"/>
          <ac:inkMkLst>
            <pc:docMk/>
            <pc:sldMk cId="3452544099" sldId="262"/>
            <ac:inkMk id="32" creationId="{7CBFA1EF-4913-0FB7-7510-3994286A27F5}"/>
          </ac:inkMkLst>
        </pc:inkChg>
        <pc:inkChg chg="add">
          <ac:chgData name="黃昱翰" userId="4f688370-ab27-4ef4-a23b-43c276777261" providerId="ADAL" clId="{8AE80DE6-7A77-481A-B2F3-9B834EE9D17D}" dt="2022-09-16T08:09:35.075" v="35" actId="9405"/>
          <ac:inkMkLst>
            <pc:docMk/>
            <pc:sldMk cId="3452544099" sldId="262"/>
            <ac:inkMk id="34" creationId="{1D4C069E-A91C-861C-FC0B-8EB18BBFB385}"/>
          </ac:inkMkLst>
        </pc:inkChg>
        <pc:inkChg chg="add">
          <ac:chgData name="黃昱翰" userId="4f688370-ab27-4ef4-a23b-43c276777261" providerId="ADAL" clId="{8AE80DE6-7A77-481A-B2F3-9B834EE9D17D}" dt="2022-09-16T08:09:55.931" v="36" actId="9405"/>
          <ac:inkMkLst>
            <pc:docMk/>
            <pc:sldMk cId="3452544099" sldId="262"/>
            <ac:inkMk id="35" creationId="{07F53D74-B39A-3DC5-C22F-1E60B3BEEC24}"/>
          </ac:inkMkLst>
        </pc:inkChg>
        <pc:inkChg chg="add">
          <ac:chgData name="黃昱翰" userId="4f688370-ab27-4ef4-a23b-43c276777261" providerId="ADAL" clId="{8AE80DE6-7A77-481A-B2F3-9B834EE9D17D}" dt="2022-09-16T08:10:01.392" v="37" actId="9405"/>
          <ac:inkMkLst>
            <pc:docMk/>
            <pc:sldMk cId="3452544099" sldId="262"/>
            <ac:inkMk id="36" creationId="{13082FC4-970B-756D-CB3B-3C7BFBFD73F8}"/>
          </ac:inkMkLst>
        </pc:inkChg>
        <pc:inkChg chg="add">
          <ac:chgData name="黃昱翰" userId="4f688370-ab27-4ef4-a23b-43c276777261" providerId="ADAL" clId="{8AE80DE6-7A77-481A-B2F3-9B834EE9D17D}" dt="2022-09-16T08:10:06.961" v="38" actId="9405"/>
          <ac:inkMkLst>
            <pc:docMk/>
            <pc:sldMk cId="3452544099" sldId="262"/>
            <ac:inkMk id="37" creationId="{3054C862-2A34-1154-FC18-B3BA5F48D696}"/>
          </ac:inkMkLst>
        </pc:inkChg>
        <pc:inkChg chg="add">
          <ac:chgData name="黃昱翰" userId="4f688370-ab27-4ef4-a23b-43c276777261" providerId="ADAL" clId="{8AE80DE6-7A77-481A-B2F3-9B834EE9D17D}" dt="2022-09-16T08:10:12.441" v="39" actId="9405"/>
          <ac:inkMkLst>
            <pc:docMk/>
            <pc:sldMk cId="3452544099" sldId="262"/>
            <ac:inkMk id="38" creationId="{F0B6F45D-0DA9-7B0C-83CB-F265E539F3B8}"/>
          </ac:inkMkLst>
        </pc:inkChg>
        <pc:inkChg chg="add">
          <ac:chgData name="黃昱翰" userId="4f688370-ab27-4ef4-a23b-43c276777261" providerId="ADAL" clId="{8AE80DE6-7A77-481A-B2F3-9B834EE9D17D}" dt="2022-09-16T08:10:14.046" v="40" actId="9405"/>
          <ac:inkMkLst>
            <pc:docMk/>
            <pc:sldMk cId="3452544099" sldId="262"/>
            <ac:inkMk id="39" creationId="{73671DA3-99AA-4054-FE2F-9BF6DD104683}"/>
          </ac:inkMkLst>
        </pc:inkChg>
        <pc:inkChg chg="add del">
          <ac:chgData name="黃昱翰" userId="4f688370-ab27-4ef4-a23b-43c276777261" providerId="ADAL" clId="{8AE80DE6-7A77-481A-B2F3-9B834EE9D17D}" dt="2022-09-16T08:10:29.303" v="42" actId="9405"/>
          <ac:inkMkLst>
            <pc:docMk/>
            <pc:sldMk cId="3452544099" sldId="262"/>
            <ac:inkMk id="40" creationId="{C4721843-7D59-9F47-F9D2-6898B40F61BA}"/>
          </ac:inkMkLst>
        </pc:inkChg>
        <pc:inkChg chg="add mod">
          <ac:chgData name="黃昱翰" userId="4f688370-ab27-4ef4-a23b-43c276777261" providerId="ADAL" clId="{8AE80DE6-7A77-481A-B2F3-9B834EE9D17D}" dt="2022-09-16T08:14:50.923" v="204"/>
          <ac:inkMkLst>
            <pc:docMk/>
            <pc:sldMk cId="3452544099" sldId="262"/>
            <ac:inkMk id="40" creationId="{D9B6C723-10F6-6E0C-BDCD-F1C9EEFB44A7}"/>
          </ac:inkMkLst>
        </pc:inkChg>
        <pc:inkChg chg="add mod">
          <ac:chgData name="黃昱翰" userId="4f688370-ab27-4ef4-a23b-43c276777261" providerId="ADAL" clId="{8AE80DE6-7A77-481A-B2F3-9B834EE9D17D}" dt="2022-09-16T08:10:43.423" v="63"/>
          <ac:inkMkLst>
            <pc:docMk/>
            <pc:sldMk cId="3452544099" sldId="262"/>
            <ac:inkMk id="41" creationId="{C69C8F74-FAB1-A47D-6A27-142B3ED9AD11}"/>
          </ac:inkMkLst>
        </pc:inkChg>
        <pc:inkChg chg="add mod">
          <ac:chgData name="黃昱翰" userId="4f688370-ab27-4ef4-a23b-43c276777261" providerId="ADAL" clId="{8AE80DE6-7A77-481A-B2F3-9B834EE9D17D}" dt="2022-09-16T08:10:43.423" v="63"/>
          <ac:inkMkLst>
            <pc:docMk/>
            <pc:sldMk cId="3452544099" sldId="262"/>
            <ac:inkMk id="42" creationId="{D950C042-88F8-9594-BE81-9C58DFE039C3}"/>
          </ac:inkMkLst>
        </pc:inkChg>
        <pc:inkChg chg="add mod">
          <ac:chgData name="黃昱翰" userId="4f688370-ab27-4ef4-a23b-43c276777261" providerId="ADAL" clId="{8AE80DE6-7A77-481A-B2F3-9B834EE9D17D}" dt="2022-09-16T08:10:43.423" v="63"/>
          <ac:inkMkLst>
            <pc:docMk/>
            <pc:sldMk cId="3452544099" sldId="262"/>
            <ac:inkMk id="43" creationId="{A950F367-049D-83F1-5E2F-5D9140E564F0}"/>
          </ac:inkMkLst>
        </pc:inkChg>
        <pc:inkChg chg="add mod">
          <ac:chgData name="黃昱翰" userId="4f688370-ab27-4ef4-a23b-43c276777261" providerId="ADAL" clId="{8AE80DE6-7A77-481A-B2F3-9B834EE9D17D}" dt="2022-09-16T08:10:43.423" v="63"/>
          <ac:inkMkLst>
            <pc:docMk/>
            <pc:sldMk cId="3452544099" sldId="262"/>
            <ac:inkMk id="44" creationId="{E0DC8B93-F66F-261B-D9DE-AB9880B28F75}"/>
          </ac:inkMkLst>
        </pc:inkChg>
        <pc:inkChg chg="add mod">
          <ac:chgData name="黃昱翰" userId="4f688370-ab27-4ef4-a23b-43c276777261" providerId="ADAL" clId="{8AE80DE6-7A77-481A-B2F3-9B834EE9D17D}" dt="2022-09-16T08:10:43.423" v="63"/>
          <ac:inkMkLst>
            <pc:docMk/>
            <pc:sldMk cId="3452544099" sldId="262"/>
            <ac:inkMk id="45" creationId="{CB1D667F-789C-8CE5-0394-88D765F6C8B1}"/>
          </ac:inkMkLst>
        </pc:inkChg>
        <pc:inkChg chg="add mod">
          <ac:chgData name="黃昱翰" userId="4f688370-ab27-4ef4-a23b-43c276777261" providerId="ADAL" clId="{8AE80DE6-7A77-481A-B2F3-9B834EE9D17D}" dt="2022-09-16T08:10:43.423" v="63"/>
          <ac:inkMkLst>
            <pc:docMk/>
            <pc:sldMk cId="3452544099" sldId="262"/>
            <ac:inkMk id="46" creationId="{017605AC-FF16-5A06-F173-A5FB3D7EA7B4}"/>
          </ac:inkMkLst>
        </pc:inkChg>
        <pc:inkChg chg="add mod">
          <ac:chgData name="黃昱翰" userId="4f688370-ab27-4ef4-a23b-43c276777261" providerId="ADAL" clId="{8AE80DE6-7A77-481A-B2F3-9B834EE9D17D}" dt="2022-09-16T08:10:43.423" v="63"/>
          <ac:inkMkLst>
            <pc:docMk/>
            <pc:sldMk cId="3452544099" sldId="262"/>
            <ac:inkMk id="47" creationId="{3F67F26F-B26F-FF73-5F5C-3D32550E0442}"/>
          </ac:inkMkLst>
        </pc:inkChg>
        <pc:inkChg chg="add mod">
          <ac:chgData name="黃昱翰" userId="4f688370-ab27-4ef4-a23b-43c276777261" providerId="ADAL" clId="{8AE80DE6-7A77-481A-B2F3-9B834EE9D17D}" dt="2022-09-16T08:10:43.423" v="63"/>
          <ac:inkMkLst>
            <pc:docMk/>
            <pc:sldMk cId="3452544099" sldId="262"/>
            <ac:inkMk id="48" creationId="{111DCA5B-E184-2345-1B12-4F86ABEF6984}"/>
          </ac:inkMkLst>
        </pc:inkChg>
        <pc:inkChg chg="add mod">
          <ac:chgData name="黃昱翰" userId="4f688370-ab27-4ef4-a23b-43c276777261" providerId="ADAL" clId="{8AE80DE6-7A77-481A-B2F3-9B834EE9D17D}" dt="2022-09-16T08:10:43.423" v="63"/>
          <ac:inkMkLst>
            <pc:docMk/>
            <pc:sldMk cId="3452544099" sldId="262"/>
            <ac:inkMk id="49" creationId="{06043BDD-934D-EC9D-DB5D-6944F52A8D75}"/>
          </ac:inkMkLst>
        </pc:inkChg>
        <pc:inkChg chg="add mod">
          <ac:chgData name="黃昱翰" userId="4f688370-ab27-4ef4-a23b-43c276777261" providerId="ADAL" clId="{8AE80DE6-7A77-481A-B2F3-9B834EE9D17D}" dt="2022-09-16T08:10:43.423" v="63"/>
          <ac:inkMkLst>
            <pc:docMk/>
            <pc:sldMk cId="3452544099" sldId="262"/>
            <ac:inkMk id="50" creationId="{536C7929-E203-2849-AF29-0396330F5FED}"/>
          </ac:inkMkLst>
        </pc:inkChg>
        <pc:inkChg chg="add mod">
          <ac:chgData name="黃昱翰" userId="4f688370-ab27-4ef4-a23b-43c276777261" providerId="ADAL" clId="{8AE80DE6-7A77-481A-B2F3-9B834EE9D17D}" dt="2022-09-16T08:10:43.423" v="63"/>
          <ac:inkMkLst>
            <pc:docMk/>
            <pc:sldMk cId="3452544099" sldId="262"/>
            <ac:inkMk id="51" creationId="{23DEB3FA-8236-50CA-5F0C-9F1CB18214E9}"/>
          </ac:inkMkLst>
        </pc:inkChg>
        <pc:inkChg chg="add mod">
          <ac:chgData name="黃昱翰" userId="4f688370-ab27-4ef4-a23b-43c276777261" providerId="ADAL" clId="{8AE80DE6-7A77-481A-B2F3-9B834EE9D17D}" dt="2022-09-16T08:10:43.423" v="63"/>
          <ac:inkMkLst>
            <pc:docMk/>
            <pc:sldMk cId="3452544099" sldId="262"/>
            <ac:inkMk id="53" creationId="{1011C803-F5CE-A7A4-0939-1566E0E74253}"/>
          </ac:inkMkLst>
        </pc:inkChg>
        <pc:inkChg chg="add mod">
          <ac:chgData name="黃昱翰" userId="4f688370-ab27-4ef4-a23b-43c276777261" providerId="ADAL" clId="{8AE80DE6-7A77-481A-B2F3-9B834EE9D17D}" dt="2022-09-16T08:10:43.423" v="63"/>
          <ac:inkMkLst>
            <pc:docMk/>
            <pc:sldMk cId="3452544099" sldId="262"/>
            <ac:inkMk id="54" creationId="{58A3D072-C140-AAC1-3001-F91336EE53A3}"/>
          </ac:inkMkLst>
        </pc:inkChg>
        <pc:inkChg chg="add mod">
          <ac:chgData name="黃昱翰" userId="4f688370-ab27-4ef4-a23b-43c276777261" providerId="ADAL" clId="{8AE80DE6-7A77-481A-B2F3-9B834EE9D17D}" dt="2022-09-16T08:10:43.423" v="63"/>
          <ac:inkMkLst>
            <pc:docMk/>
            <pc:sldMk cId="3452544099" sldId="262"/>
            <ac:inkMk id="55" creationId="{E151A798-5CF3-237E-BC98-86AE7AACCF98}"/>
          </ac:inkMkLst>
        </pc:inkChg>
        <pc:inkChg chg="add mod">
          <ac:chgData name="黃昱翰" userId="4f688370-ab27-4ef4-a23b-43c276777261" providerId="ADAL" clId="{8AE80DE6-7A77-481A-B2F3-9B834EE9D17D}" dt="2022-09-16T08:10:43.423" v="63"/>
          <ac:inkMkLst>
            <pc:docMk/>
            <pc:sldMk cId="3452544099" sldId="262"/>
            <ac:inkMk id="56" creationId="{6210148F-21AD-72F5-3CC4-358FF819FD14}"/>
          </ac:inkMkLst>
        </pc:inkChg>
        <pc:inkChg chg="add mod">
          <ac:chgData name="黃昱翰" userId="4f688370-ab27-4ef4-a23b-43c276777261" providerId="ADAL" clId="{8AE80DE6-7A77-481A-B2F3-9B834EE9D17D}" dt="2022-09-16T08:10:43.423" v="63"/>
          <ac:inkMkLst>
            <pc:docMk/>
            <pc:sldMk cId="3452544099" sldId="262"/>
            <ac:inkMk id="57" creationId="{3598520F-8ACD-DA91-38BC-035272AC8BFE}"/>
          </ac:inkMkLst>
        </pc:inkChg>
        <pc:inkChg chg="add mod">
          <ac:chgData name="黃昱翰" userId="4f688370-ab27-4ef4-a23b-43c276777261" providerId="ADAL" clId="{8AE80DE6-7A77-481A-B2F3-9B834EE9D17D}" dt="2022-09-16T08:10:43.423" v="63"/>
          <ac:inkMkLst>
            <pc:docMk/>
            <pc:sldMk cId="3452544099" sldId="262"/>
            <ac:inkMk id="58" creationId="{AD690758-46D5-557F-C210-65A6570BDE4F}"/>
          </ac:inkMkLst>
        </pc:inkChg>
        <pc:inkChg chg="add mod">
          <ac:chgData name="黃昱翰" userId="4f688370-ab27-4ef4-a23b-43c276777261" providerId="ADAL" clId="{8AE80DE6-7A77-481A-B2F3-9B834EE9D17D}" dt="2022-09-16T08:10:43.423" v="63"/>
          <ac:inkMkLst>
            <pc:docMk/>
            <pc:sldMk cId="3452544099" sldId="262"/>
            <ac:inkMk id="59" creationId="{6D065141-4B8D-C574-5D7D-97716CA362BC}"/>
          </ac:inkMkLst>
        </pc:inkChg>
        <pc:inkChg chg="add mod">
          <ac:chgData name="黃昱翰" userId="4f688370-ab27-4ef4-a23b-43c276777261" providerId="ADAL" clId="{8AE80DE6-7A77-481A-B2F3-9B834EE9D17D}" dt="2022-09-16T08:10:43.423" v="63"/>
          <ac:inkMkLst>
            <pc:docMk/>
            <pc:sldMk cId="3452544099" sldId="262"/>
            <ac:inkMk id="60" creationId="{DF2928AE-8FF6-474C-EEA9-511C55E01899}"/>
          </ac:inkMkLst>
        </pc:inkChg>
        <pc:inkChg chg="add mod">
          <ac:chgData name="黃昱翰" userId="4f688370-ab27-4ef4-a23b-43c276777261" providerId="ADAL" clId="{8AE80DE6-7A77-481A-B2F3-9B834EE9D17D}" dt="2022-09-16T08:10:49.539" v="66"/>
          <ac:inkMkLst>
            <pc:docMk/>
            <pc:sldMk cId="3452544099" sldId="262"/>
            <ac:inkMk id="62" creationId="{213F6924-F66A-317D-2751-F1F5FA02F0EE}"/>
          </ac:inkMkLst>
        </pc:inkChg>
        <pc:inkChg chg="add mod">
          <ac:chgData name="黃昱翰" userId="4f688370-ab27-4ef4-a23b-43c276777261" providerId="ADAL" clId="{8AE80DE6-7A77-481A-B2F3-9B834EE9D17D}" dt="2022-09-16T08:10:49.539" v="66"/>
          <ac:inkMkLst>
            <pc:docMk/>
            <pc:sldMk cId="3452544099" sldId="262"/>
            <ac:inkMk id="63" creationId="{5987AFE9-5BF7-2529-2691-313EB9EA0B2D}"/>
          </ac:inkMkLst>
        </pc:inkChg>
        <pc:inkChg chg="add mod">
          <ac:chgData name="黃昱翰" userId="4f688370-ab27-4ef4-a23b-43c276777261" providerId="ADAL" clId="{8AE80DE6-7A77-481A-B2F3-9B834EE9D17D}" dt="2022-09-16T08:10:55.290" v="78"/>
          <ac:inkMkLst>
            <pc:docMk/>
            <pc:sldMk cId="3452544099" sldId="262"/>
            <ac:inkMk id="65" creationId="{6728FB31-1D48-39FA-44FD-3BA0083920DA}"/>
          </ac:inkMkLst>
        </pc:inkChg>
        <pc:inkChg chg="add mod">
          <ac:chgData name="黃昱翰" userId="4f688370-ab27-4ef4-a23b-43c276777261" providerId="ADAL" clId="{8AE80DE6-7A77-481A-B2F3-9B834EE9D17D}" dt="2022-09-16T08:10:55.290" v="78"/>
          <ac:inkMkLst>
            <pc:docMk/>
            <pc:sldMk cId="3452544099" sldId="262"/>
            <ac:inkMk id="66" creationId="{8F51DFC9-5AFF-C43C-937A-4701AF4CDB59}"/>
          </ac:inkMkLst>
        </pc:inkChg>
        <pc:inkChg chg="add mod">
          <ac:chgData name="黃昱翰" userId="4f688370-ab27-4ef4-a23b-43c276777261" providerId="ADAL" clId="{8AE80DE6-7A77-481A-B2F3-9B834EE9D17D}" dt="2022-09-16T08:10:55.290" v="78"/>
          <ac:inkMkLst>
            <pc:docMk/>
            <pc:sldMk cId="3452544099" sldId="262"/>
            <ac:inkMk id="67" creationId="{324F4963-6A30-EC08-B988-EE3003FE1027}"/>
          </ac:inkMkLst>
        </pc:inkChg>
        <pc:inkChg chg="add mod">
          <ac:chgData name="黃昱翰" userId="4f688370-ab27-4ef4-a23b-43c276777261" providerId="ADAL" clId="{8AE80DE6-7A77-481A-B2F3-9B834EE9D17D}" dt="2022-09-16T08:10:55.290" v="78"/>
          <ac:inkMkLst>
            <pc:docMk/>
            <pc:sldMk cId="3452544099" sldId="262"/>
            <ac:inkMk id="68" creationId="{76FD90AF-A1FD-DC0C-C3F6-C6C394831201}"/>
          </ac:inkMkLst>
        </pc:inkChg>
        <pc:inkChg chg="add mod">
          <ac:chgData name="黃昱翰" userId="4f688370-ab27-4ef4-a23b-43c276777261" providerId="ADAL" clId="{8AE80DE6-7A77-481A-B2F3-9B834EE9D17D}" dt="2022-09-16T08:10:55.290" v="78"/>
          <ac:inkMkLst>
            <pc:docMk/>
            <pc:sldMk cId="3452544099" sldId="262"/>
            <ac:inkMk id="69" creationId="{4B19F9EE-6EEE-ABE9-5670-42C93AC9AC73}"/>
          </ac:inkMkLst>
        </pc:inkChg>
        <pc:inkChg chg="add mod">
          <ac:chgData name="黃昱翰" userId="4f688370-ab27-4ef4-a23b-43c276777261" providerId="ADAL" clId="{8AE80DE6-7A77-481A-B2F3-9B834EE9D17D}" dt="2022-09-16T08:10:55.290" v="78"/>
          <ac:inkMkLst>
            <pc:docMk/>
            <pc:sldMk cId="3452544099" sldId="262"/>
            <ac:inkMk id="70" creationId="{0262335E-5A98-CE07-D0DE-4CBA3D9083E3}"/>
          </ac:inkMkLst>
        </pc:inkChg>
        <pc:inkChg chg="add mod">
          <ac:chgData name="黃昱翰" userId="4f688370-ab27-4ef4-a23b-43c276777261" providerId="ADAL" clId="{8AE80DE6-7A77-481A-B2F3-9B834EE9D17D}" dt="2022-09-16T08:10:55.290" v="78"/>
          <ac:inkMkLst>
            <pc:docMk/>
            <pc:sldMk cId="3452544099" sldId="262"/>
            <ac:inkMk id="71" creationId="{200797AF-C4C2-0FB8-7347-78A0C12872A4}"/>
          </ac:inkMkLst>
        </pc:inkChg>
        <pc:inkChg chg="add mod">
          <ac:chgData name="黃昱翰" userId="4f688370-ab27-4ef4-a23b-43c276777261" providerId="ADAL" clId="{8AE80DE6-7A77-481A-B2F3-9B834EE9D17D}" dt="2022-09-16T08:10:55.290" v="78"/>
          <ac:inkMkLst>
            <pc:docMk/>
            <pc:sldMk cId="3452544099" sldId="262"/>
            <ac:inkMk id="72" creationId="{FDDDF036-012E-A2F2-79B1-F6189301EF57}"/>
          </ac:inkMkLst>
        </pc:inkChg>
        <pc:inkChg chg="add mod">
          <ac:chgData name="黃昱翰" userId="4f688370-ab27-4ef4-a23b-43c276777261" providerId="ADAL" clId="{8AE80DE6-7A77-481A-B2F3-9B834EE9D17D}" dt="2022-09-16T08:10:55.290" v="78"/>
          <ac:inkMkLst>
            <pc:docMk/>
            <pc:sldMk cId="3452544099" sldId="262"/>
            <ac:inkMk id="73" creationId="{786EC2BB-AB98-7B1F-D76C-0521549DC4C6}"/>
          </ac:inkMkLst>
        </pc:inkChg>
        <pc:inkChg chg="add mod">
          <ac:chgData name="黃昱翰" userId="4f688370-ab27-4ef4-a23b-43c276777261" providerId="ADAL" clId="{8AE80DE6-7A77-481A-B2F3-9B834EE9D17D}" dt="2022-09-16T08:10:55.290" v="78"/>
          <ac:inkMkLst>
            <pc:docMk/>
            <pc:sldMk cId="3452544099" sldId="262"/>
            <ac:inkMk id="74" creationId="{9F915A38-0DB9-E9BD-C1A7-7C67C4D5BE41}"/>
          </ac:inkMkLst>
        </pc:inkChg>
        <pc:inkChg chg="add mod">
          <ac:chgData name="黃昱翰" userId="4f688370-ab27-4ef4-a23b-43c276777261" providerId="ADAL" clId="{8AE80DE6-7A77-481A-B2F3-9B834EE9D17D}" dt="2022-09-16T08:10:55.290" v="78"/>
          <ac:inkMkLst>
            <pc:docMk/>
            <pc:sldMk cId="3452544099" sldId="262"/>
            <ac:inkMk id="75" creationId="{8EAF7E00-9395-1879-F012-5F4E7E2E7115}"/>
          </ac:inkMkLst>
        </pc:inkChg>
        <pc:inkChg chg="add del mod">
          <ac:chgData name="黃昱翰" userId="4f688370-ab27-4ef4-a23b-43c276777261" providerId="ADAL" clId="{8AE80DE6-7A77-481A-B2F3-9B834EE9D17D}" dt="2022-09-16T08:11:05.216" v="86"/>
          <ac:inkMkLst>
            <pc:docMk/>
            <pc:sldMk cId="3452544099" sldId="262"/>
            <ac:inkMk id="78" creationId="{BDBD0170-A15B-60B7-8957-4A019DD26E34}"/>
          </ac:inkMkLst>
        </pc:inkChg>
        <pc:inkChg chg="add del mod">
          <ac:chgData name="黃昱翰" userId="4f688370-ab27-4ef4-a23b-43c276777261" providerId="ADAL" clId="{8AE80DE6-7A77-481A-B2F3-9B834EE9D17D}" dt="2022-09-16T08:11:05.216" v="87"/>
          <ac:inkMkLst>
            <pc:docMk/>
            <pc:sldMk cId="3452544099" sldId="262"/>
            <ac:inkMk id="79" creationId="{4DF72DFA-360F-FA2F-6A97-B15C2C2120FF}"/>
          </ac:inkMkLst>
        </pc:inkChg>
        <pc:inkChg chg="add del mod">
          <ac:chgData name="黃昱翰" userId="4f688370-ab27-4ef4-a23b-43c276777261" providerId="ADAL" clId="{8AE80DE6-7A77-481A-B2F3-9B834EE9D17D}" dt="2022-09-16T08:11:05.442" v="89"/>
          <ac:inkMkLst>
            <pc:docMk/>
            <pc:sldMk cId="3452544099" sldId="262"/>
            <ac:inkMk id="81" creationId="{C073149A-A834-083E-5933-244BB406CBA1}"/>
          </ac:inkMkLst>
        </pc:inkChg>
        <pc:inkChg chg="add del mod">
          <ac:chgData name="黃昱翰" userId="4f688370-ab27-4ef4-a23b-43c276777261" providerId="ADAL" clId="{8AE80DE6-7A77-481A-B2F3-9B834EE9D17D}" dt="2022-09-16T08:11:05.442" v="88"/>
          <ac:inkMkLst>
            <pc:docMk/>
            <pc:sldMk cId="3452544099" sldId="262"/>
            <ac:inkMk id="82" creationId="{186F719C-C4CE-F0AA-E65B-261304288017}"/>
          </ac:inkMkLst>
        </pc:inkChg>
        <pc:inkChg chg="add del mod">
          <ac:chgData name="黃昱翰" userId="4f688370-ab27-4ef4-a23b-43c276777261" providerId="ADAL" clId="{8AE80DE6-7A77-481A-B2F3-9B834EE9D17D}" dt="2022-09-16T08:11:10.587" v="90"/>
          <ac:inkMkLst>
            <pc:docMk/>
            <pc:sldMk cId="3452544099" sldId="262"/>
            <ac:inkMk id="83" creationId="{D4F39E27-1F52-92CD-D0A8-31750F6F2BE9}"/>
          </ac:inkMkLst>
        </pc:inkChg>
        <pc:inkChg chg="add mod">
          <ac:chgData name="黃昱翰" userId="4f688370-ab27-4ef4-a23b-43c276777261" providerId="ADAL" clId="{8AE80DE6-7A77-481A-B2F3-9B834EE9D17D}" dt="2022-09-16T08:11:27.486" v="111"/>
          <ac:inkMkLst>
            <pc:docMk/>
            <pc:sldMk cId="3452544099" sldId="262"/>
            <ac:inkMk id="85" creationId="{29CE218A-69A8-CD31-3875-636225E77497}"/>
          </ac:inkMkLst>
        </pc:inkChg>
        <pc:inkChg chg="add mod">
          <ac:chgData name="黃昱翰" userId="4f688370-ab27-4ef4-a23b-43c276777261" providerId="ADAL" clId="{8AE80DE6-7A77-481A-B2F3-9B834EE9D17D}" dt="2022-09-16T08:11:27.486" v="111"/>
          <ac:inkMkLst>
            <pc:docMk/>
            <pc:sldMk cId="3452544099" sldId="262"/>
            <ac:inkMk id="86" creationId="{4D59ADF2-1969-7727-E146-D1195418BED4}"/>
          </ac:inkMkLst>
        </pc:inkChg>
        <pc:inkChg chg="add mod">
          <ac:chgData name="黃昱翰" userId="4f688370-ab27-4ef4-a23b-43c276777261" providerId="ADAL" clId="{8AE80DE6-7A77-481A-B2F3-9B834EE9D17D}" dt="2022-09-16T08:11:27.486" v="111"/>
          <ac:inkMkLst>
            <pc:docMk/>
            <pc:sldMk cId="3452544099" sldId="262"/>
            <ac:inkMk id="88" creationId="{AC56EC9B-EA74-F028-5B40-1194593D8C89}"/>
          </ac:inkMkLst>
        </pc:inkChg>
        <pc:inkChg chg="add mod">
          <ac:chgData name="黃昱翰" userId="4f688370-ab27-4ef4-a23b-43c276777261" providerId="ADAL" clId="{8AE80DE6-7A77-481A-B2F3-9B834EE9D17D}" dt="2022-09-16T08:11:27.486" v="111"/>
          <ac:inkMkLst>
            <pc:docMk/>
            <pc:sldMk cId="3452544099" sldId="262"/>
            <ac:inkMk id="89" creationId="{789C6297-467B-CD02-BA94-AB9467F4FFCB}"/>
          </ac:inkMkLst>
        </pc:inkChg>
        <pc:inkChg chg="add mod">
          <ac:chgData name="黃昱翰" userId="4f688370-ab27-4ef4-a23b-43c276777261" providerId="ADAL" clId="{8AE80DE6-7A77-481A-B2F3-9B834EE9D17D}" dt="2022-09-16T08:11:27.486" v="111"/>
          <ac:inkMkLst>
            <pc:docMk/>
            <pc:sldMk cId="3452544099" sldId="262"/>
            <ac:inkMk id="90" creationId="{1A792498-952D-5977-E071-61C6EFC2798A}"/>
          </ac:inkMkLst>
        </pc:inkChg>
        <pc:inkChg chg="add mod">
          <ac:chgData name="黃昱翰" userId="4f688370-ab27-4ef4-a23b-43c276777261" providerId="ADAL" clId="{8AE80DE6-7A77-481A-B2F3-9B834EE9D17D}" dt="2022-09-16T08:11:27.486" v="111"/>
          <ac:inkMkLst>
            <pc:docMk/>
            <pc:sldMk cId="3452544099" sldId="262"/>
            <ac:inkMk id="91" creationId="{E8BA49A1-777D-7137-1BD7-BE322290D051}"/>
          </ac:inkMkLst>
        </pc:inkChg>
        <pc:inkChg chg="add mod">
          <ac:chgData name="黃昱翰" userId="4f688370-ab27-4ef4-a23b-43c276777261" providerId="ADAL" clId="{8AE80DE6-7A77-481A-B2F3-9B834EE9D17D}" dt="2022-09-16T08:11:27.486" v="111"/>
          <ac:inkMkLst>
            <pc:docMk/>
            <pc:sldMk cId="3452544099" sldId="262"/>
            <ac:inkMk id="92" creationId="{055C51FD-73E3-0F51-16FF-F0B7D1499B49}"/>
          </ac:inkMkLst>
        </pc:inkChg>
        <pc:inkChg chg="add mod">
          <ac:chgData name="黃昱翰" userId="4f688370-ab27-4ef4-a23b-43c276777261" providerId="ADAL" clId="{8AE80DE6-7A77-481A-B2F3-9B834EE9D17D}" dt="2022-09-16T08:11:27.486" v="111"/>
          <ac:inkMkLst>
            <pc:docMk/>
            <pc:sldMk cId="3452544099" sldId="262"/>
            <ac:inkMk id="93" creationId="{8B990DDD-7201-1C55-6A53-C83D46D99317}"/>
          </ac:inkMkLst>
        </pc:inkChg>
        <pc:inkChg chg="add mod">
          <ac:chgData name="黃昱翰" userId="4f688370-ab27-4ef4-a23b-43c276777261" providerId="ADAL" clId="{8AE80DE6-7A77-481A-B2F3-9B834EE9D17D}" dt="2022-09-16T08:11:27.486" v="111"/>
          <ac:inkMkLst>
            <pc:docMk/>
            <pc:sldMk cId="3452544099" sldId="262"/>
            <ac:inkMk id="94" creationId="{A071EF86-3EBE-C357-7232-EAB738B1A139}"/>
          </ac:inkMkLst>
        </pc:inkChg>
        <pc:inkChg chg="add mod">
          <ac:chgData name="黃昱翰" userId="4f688370-ab27-4ef4-a23b-43c276777261" providerId="ADAL" clId="{8AE80DE6-7A77-481A-B2F3-9B834EE9D17D}" dt="2022-09-16T08:11:27.486" v="111"/>
          <ac:inkMkLst>
            <pc:docMk/>
            <pc:sldMk cId="3452544099" sldId="262"/>
            <ac:inkMk id="95" creationId="{5BF1CCD8-0445-41E1-662A-D7935E3B8CA4}"/>
          </ac:inkMkLst>
        </pc:inkChg>
        <pc:inkChg chg="add mod">
          <ac:chgData name="黃昱翰" userId="4f688370-ab27-4ef4-a23b-43c276777261" providerId="ADAL" clId="{8AE80DE6-7A77-481A-B2F3-9B834EE9D17D}" dt="2022-09-16T08:11:27.486" v="111"/>
          <ac:inkMkLst>
            <pc:docMk/>
            <pc:sldMk cId="3452544099" sldId="262"/>
            <ac:inkMk id="96" creationId="{CAA3659D-3501-AACB-D7DE-E6157085DC1D}"/>
          </ac:inkMkLst>
        </pc:inkChg>
        <pc:inkChg chg="add mod">
          <ac:chgData name="黃昱翰" userId="4f688370-ab27-4ef4-a23b-43c276777261" providerId="ADAL" clId="{8AE80DE6-7A77-481A-B2F3-9B834EE9D17D}" dt="2022-09-16T08:11:27.486" v="111"/>
          <ac:inkMkLst>
            <pc:docMk/>
            <pc:sldMk cId="3452544099" sldId="262"/>
            <ac:inkMk id="98" creationId="{522B864E-E256-5203-1FE5-01B313D2E24B}"/>
          </ac:inkMkLst>
        </pc:inkChg>
        <pc:inkChg chg="add del mod">
          <ac:chgData name="黃昱翰" userId="4f688370-ab27-4ef4-a23b-43c276777261" providerId="ADAL" clId="{8AE80DE6-7A77-481A-B2F3-9B834EE9D17D}" dt="2022-09-16T08:11:24.943" v="110"/>
          <ac:inkMkLst>
            <pc:docMk/>
            <pc:sldMk cId="3452544099" sldId="262"/>
            <ac:inkMk id="99" creationId="{EC8DFD0A-98A4-05E9-C6A9-865F40075BF4}"/>
          </ac:inkMkLst>
        </pc:inkChg>
        <pc:inkChg chg="add del mod">
          <ac:chgData name="黃昱翰" userId="4f688370-ab27-4ef4-a23b-43c276777261" providerId="ADAL" clId="{8AE80DE6-7A77-481A-B2F3-9B834EE9D17D}" dt="2022-09-16T08:11:24.814" v="109"/>
          <ac:inkMkLst>
            <pc:docMk/>
            <pc:sldMk cId="3452544099" sldId="262"/>
            <ac:inkMk id="100" creationId="{5256EB4E-43E4-8CB6-B6C2-FBB90B28EC30}"/>
          </ac:inkMkLst>
        </pc:inkChg>
        <pc:inkChg chg="add del mod">
          <ac:chgData name="黃昱翰" userId="4f688370-ab27-4ef4-a23b-43c276777261" providerId="ADAL" clId="{8AE80DE6-7A77-481A-B2F3-9B834EE9D17D}" dt="2022-09-16T08:11:27.486" v="111"/>
          <ac:inkMkLst>
            <pc:docMk/>
            <pc:sldMk cId="3452544099" sldId="262"/>
            <ac:inkMk id="101" creationId="{576E00B9-A558-9397-F18E-4E3141AECB68}"/>
          </ac:inkMkLst>
        </pc:inkChg>
        <pc:inkChg chg="add del mod">
          <ac:chgData name="黃昱翰" userId="4f688370-ab27-4ef4-a23b-43c276777261" providerId="ADAL" clId="{8AE80DE6-7A77-481A-B2F3-9B834EE9D17D}" dt="2022-09-16T08:11:51.464" v="153"/>
          <ac:inkMkLst>
            <pc:docMk/>
            <pc:sldMk cId="3452544099" sldId="262"/>
            <ac:inkMk id="103" creationId="{47B3FEC0-0D17-10CB-2AF3-68CA97434544}"/>
          </ac:inkMkLst>
        </pc:inkChg>
        <pc:inkChg chg="add del mod">
          <ac:chgData name="黃昱翰" userId="4f688370-ab27-4ef4-a23b-43c276777261" providerId="ADAL" clId="{8AE80DE6-7A77-481A-B2F3-9B834EE9D17D}" dt="2022-09-16T08:11:51.465" v="156"/>
          <ac:inkMkLst>
            <pc:docMk/>
            <pc:sldMk cId="3452544099" sldId="262"/>
            <ac:inkMk id="104" creationId="{BC2419AA-8D3C-F5EA-A266-D407A77F488B}"/>
          </ac:inkMkLst>
        </pc:inkChg>
        <pc:inkChg chg="add del mod">
          <ac:chgData name="黃昱翰" userId="4f688370-ab27-4ef4-a23b-43c276777261" providerId="ADAL" clId="{8AE80DE6-7A77-481A-B2F3-9B834EE9D17D}" dt="2022-09-16T08:11:51.822" v="160"/>
          <ac:inkMkLst>
            <pc:docMk/>
            <pc:sldMk cId="3452544099" sldId="262"/>
            <ac:inkMk id="105" creationId="{0F799E9A-4C62-2488-8AF7-95BCFA84F710}"/>
          </ac:inkMkLst>
        </pc:inkChg>
        <pc:inkChg chg="add del mod">
          <ac:chgData name="黃昱翰" userId="4f688370-ab27-4ef4-a23b-43c276777261" providerId="ADAL" clId="{8AE80DE6-7A77-481A-B2F3-9B834EE9D17D}" dt="2022-09-16T08:11:51.468" v="159"/>
          <ac:inkMkLst>
            <pc:docMk/>
            <pc:sldMk cId="3452544099" sldId="262"/>
            <ac:inkMk id="106" creationId="{796CEDCC-9D6F-A898-C214-6A23FC3A0E6F}"/>
          </ac:inkMkLst>
        </pc:inkChg>
        <pc:inkChg chg="add del mod">
          <ac:chgData name="黃昱翰" userId="4f688370-ab27-4ef4-a23b-43c276777261" providerId="ADAL" clId="{8AE80DE6-7A77-481A-B2F3-9B834EE9D17D}" dt="2022-09-16T08:11:53.115" v="161"/>
          <ac:inkMkLst>
            <pc:docMk/>
            <pc:sldMk cId="3452544099" sldId="262"/>
            <ac:inkMk id="107" creationId="{6EDDD9BB-E5C1-A6EB-8E24-298622074166}"/>
          </ac:inkMkLst>
        </pc:inkChg>
        <pc:inkChg chg="add del mod">
          <ac:chgData name="黃昱翰" userId="4f688370-ab27-4ef4-a23b-43c276777261" providerId="ADAL" clId="{8AE80DE6-7A77-481A-B2F3-9B834EE9D17D}" dt="2022-09-16T08:11:53.116" v="162"/>
          <ac:inkMkLst>
            <pc:docMk/>
            <pc:sldMk cId="3452544099" sldId="262"/>
            <ac:inkMk id="108" creationId="{DFA2BB73-804F-B031-79DC-9FFABC7AD2F3}"/>
          </ac:inkMkLst>
        </pc:inkChg>
        <pc:inkChg chg="add del mod">
          <ac:chgData name="黃昱翰" userId="4f688370-ab27-4ef4-a23b-43c276777261" providerId="ADAL" clId="{8AE80DE6-7A77-481A-B2F3-9B834EE9D17D}" dt="2022-09-16T08:11:53.116" v="163"/>
          <ac:inkMkLst>
            <pc:docMk/>
            <pc:sldMk cId="3452544099" sldId="262"/>
            <ac:inkMk id="109" creationId="{D28B711C-4159-30C8-E2BD-A8BC06155A32}"/>
          </ac:inkMkLst>
        </pc:inkChg>
        <pc:inkChg chg="add del mod">
          <ac:chgData name="黃昱翰" userId="4f688370-ab27-4ef4-a23b-43c276777261" providerId="ADAL" clId="{8AE80DE6-7A77-481A-B2F3-9B834EE9D17D}" dt="2022-09-16T08:11:51.466" v="157"/>
          <ac:inkMkLst>
            <pc:docMk/>
            <pc:sldMk cId="3452544099" sldId="262"/>
            <ac:inkMk id="110" creationId="{74CFB1EF-5663-B35F-C8A9-403F0CF8E4BB}"/>
          </ac:inkMkLst>
        </pc:inkChg>
        <pc:inkChg chg="add del mod">
          <ac:chgData name="黃昱翰" userId="4f688370-ab27-4ef4-a23b-43c276777261" providerId="ADAL" clId="{8AE80DE6-7A77-481A-B2F3-9B834EE9D17D}" dt="2022-09-16T08:11:51.468" v="158"/>
          <ac:inkMkLst>
            <pc:docMk/>
            <pc:sldMk cId="3452544099" sldId="262"/>
            <ac:inkMk id="111" creationId="{390F9D1A-6284-23EC-B393-3FD892C42D27}"/>
          </ac:inkMkLst>
        </pc:inkChg>
        <pc:inkChg chg="add del mod">
          <ac:chgData name="黃昱翰" userId="4f688370-ab27-4ef4-a23b-43c276777261" providerId="ADAL" clId="{8AE80DE6-7A77-481A-B2F3-9B834EE9D17D}" dt="2022-09-16T08:11:51.465" v="154"/>
          <ac:inkMkLst>
            <pc:docMk/>
            <pc:sldMk cId="3452544099" sldId="262"/>
            <ac:inkMk id="112" creationId="{D2082286-A096-EAAE-DE92-AEFB58DA515C}"/>
          </ac:inkMkLst>
        </pc:inkChg>
        <pc:inkChg chg="add del mod">
          <ac:chgData name="黃昱翰" userId="4f688370-ab27-4ef4-a23b-43c276777261" providerId="ADAL" clId="{8AE80DE6-7A77-481A-B2F3-9B834EE9D17D}" dt="2022-09-16T08:11:51.038" v="150"/>
          <ac:inkMkLst>
            <pc:docMk/>
            <pc:sldMk cId="3452544099" sldId="262"/>
            <ac:inkMk id="114" creationId="{7B9DE681-6B77-1836-6099-68623F2DFE78}"/>
          </ac:inkMkLst>
        </pc:inkChg>
        <pc:inkChg chg="add del mod">
          <ac:chgData name="黃昱翰" userId="4f688370-ab27-4ef4-a23b-43c276777261" providerId="ADAL" clId="{8AE80DE6-7A77-481A-B2F3-9B834EE9D17D}" dt="2022-09-16T08:11:51.260" v="151"/>
          <ac:inkMkLst>
            <pc:docMk/>
            <pc:sldMk cId="3452544099" sldId="262"/>
            <ac:inkMk id="115" creationId="{B4FAB85D-40AD-C08D-F858-3599B5FAC924}"/>
          </ac:inkMkLst>
        </pc:inkChg>
        <pc:inkChg chg="add del mod">
          <ac:chgData name="黃昱翰" userId="4f688370-ab27-4ef4-a23b-43c276777261" providerId="ADAL" clId="{8AE80DE6-7A77-481A-B2F3-9B834EE9D17D}" dt="2022-09-16T08:11:53.323" v="164"/>
          <ac:inkMkLst>
            <pc:docMk/>
            <pc:sldMk cId="3452544099" sldId="262"/>
            <ac:inkMk id="116" creationId="{306885C5-9452-5E64-905E-A03763338913}"/>
          </ac:inkMkLst>
        </pc:inkChg>
        <pc:inkChg chg="add del mod">
          <ac:chgData name="黃昱翰" userId="4f688370-ab27-4ef4-a23b-43c276777261" providerId="ADAL" clId="{8AE80DE6-7A77-481A-B2F3-9B834EE9D17D}" dt="2022-09-16T08:11:51.261" v="152"/>
          <ac:inkMkLst>
            <pc:docMk/>
            <pc:sldMk cId="3452544099" sldId="262"/>
            <ac:inkMk id="117" creationId="{F55A0CEB-9C8F-5B40-B614-07C9D33058DA}"/>
          </ac:inkMkLst>
        </pc:inkChg>
        <pc:inkChg chg="add del mod">
          <ac:chgData name="黃昱翰" userId="4f688370-ab27-4ef4-a23b-43c276777261" providerId="ADAL" clId="{8AE80DE6-7A77-481A-B2F3-9B834EE9D17D}" dt="2022-09-16T08:11:47.073" v="139"/>
          <ac:inkMkLst>
            <pc:docMk/>
            <pc:sldMk cId="3452544099" sldId="262"/>
            <ac:inkMk id="118" creationId="{797A1374-D51C-F8F8-F5F6-0C9464C5E9EF}"/>
          </ac:inkMkLst>
        </pc:inkChg>
        <pc:inkChg chg="add del mod">
          <ac:chgData name="黃昱翰" userId="4f688370-ab27-4ef4-a23b-43c276777261" providerId="ADAL" clId="{8AE80DE6-7A77-481A-B2F3-9B834EE9D17D}" dt="2022-09-16T08:11:47.395" v="141"/>
          <ac:inkMkLst>
            <pc:docMk/>
            <pc:sldMk cId="3452544099" sldId="262"/>
            <ac:inkMk id="119" creationId="{22DD431A-22E8-5BB7-5A37-3252F22080AF}"/>
          </ac:inkMkLst>
        </pc:inkChg>
        <pc:inkChg chg="add del mod">
          <ac:chgData name="黃昱翰" userId="4f688370-ab27-4ef4-a23b-43c276777261" providerId="ADAL" clId="{8AE80DE6-7A77-481A-B2F3-9B834EE9D17D}" dt="2022-09-16T08:11:47.394" v="140"/>
          <ac:inkMkLst>
            <pc:docMk/>
            <pc:sldMk cId="3452544099" sldId="262"/>
            <ac:inkMk id="120" creationId="{7DCD9BE9-F586-CBAF-C0DD-954B0C9AC882}"/>
          </ac:inkMkLst>
        </pc:inkChg>
        <pc:inkChg chg="add del mod">
          <ac:chgData name="黃昱翰" userId="4f688370-ab27-4ef4-a23b-43c276777261" providerId="ADAL" clId="{8AE80DE6-7A77-481A-B2F3-9B834EE9D17D}" dt="2022-09-16T08:11:47.395" v="142"/>
          <ac:inkMkLst>
            <pc:docMk/>
            <pc:sldMk cId="3452544099" sldId="262"/>
            <ac:inkMk id="121" creationId="{69F769AD-70E4-C337-D38F-BFFC2F1E8493}"/>
          </ac:inkMkLst>
        </pc:inkChg>
        <pc:inkChg chg="add del mod">
          <ac:chgData name="黃昱翰" userId="4f688370-ab27-4ef4-a23b-43c276777261" providerId="ADAL" clId="{8AE80DE6-7A77-481A-B2F3-9B834EE9D17D}" dt="2022-09-16T08:11:47.509" v="143"/>
          <ac:inkMkLst>
            <pc:docMk/>
            <pc:sldMk cId="3452544099" sldId="262"/>
            <ac:inkMk id="122" creationId="{1140B2E2-08F8-B67A-1885-90D2F0832A07}"/>
          </ac:inkMkLst>
        </pc:inkChg>
        <pc:inkChg chg="add del mod">
          <ac:chgData name="黃昱翰" userId="4f688370-ab27-4ef4-a23b-43c276777261" providerId="ADAL" clId="{8AE80DE6-7A77-481A-B2F3-9B834EE9D17D}" dt="2022-09-16T08:11:47.897" v="144"/>
          <ac:inkMkLst>
            <pc:docMk/>
            <pc:sldMk cId="3452544099" sldId="262"/>
            <ac:inkMk id="123" creationId="{018F9865-829B-2920-287E-5846E606AA52}"/>
          </ac:inkMkLst>
        </pc:inkChg>
        <pc:inkChg chg="add mod">
          <ac:chgData name="黃昱翰" userId="4f688370-ab27-4ef4-a23b-43c276777261" providerId="ADAL" clId="{8AE80DE6-7A77-481A-B2F3-9B834EE9D17D}" dt="2022-09-16T08:11:53.323" v="164"/>
          <ac:inkMkLst>
            <pc:docMk/>
            <pc:sldMk cId="3452544099" sldId="262"/>
            <ac:inkMk id="124" creationId="{9E083413-BD62-AC21-A4C1-A436F9308FC8}"/>
          </ac:inkMkLst>
        </pc:inkChg>
        <pc:inkChg chg="add del mod">
          <ac:chgData name="黃昱翰" userId="4f688370-ab27-4ef4-a23b-43c276777261" providerId="ADAL" clId="{8AE80DE6-7A77-481A-B2F3-9B834EE9D17D}" dt="2022-09-16T08:11:48.840" v="145"/>
          <ac:inkMkLst>
            <pc:docMk/>
            <pc:sldMk cId="3452544099" sldId="262"/>
            <ac:inkMk id="125" creationId="{12B0B42C-F396-7E97-CA28-85956421E7AA}"/>
          </ac:inkMkLst>
        </pc:inkChg>
        <pc:inkChg chg="add del mod">
          <ac:chgData name="黃昱翰" userId="4f688370-ab27-4ef4-a23b-43c276777261" providerId="ADAL" clId="{8AE80DE6-7A77-481A-B2F3-9B834EE9D17D}" dt="2022-09-16T08:11:48.841" v="146"/>
          <ac:inkMkLst>
            <pc:docMk/>
            <pc:sldMk cId="3452544099" sldId="262"/>
            <ac:inkMk id="126" creationId="{4E3B94C0-89CE-03E9-21EB-49108E6E6624}"/>
          </ac:inkMkLst>
        </pc:inkChg>
        <pc:inkChg chg="add del mod">
          <ac:chgData name="黃昱翰" userId="4f688370-ab27-4ef4-a23b-43c276777261" providerId="ADAL" clId="{8AE80DE6-7A77-481A-B2F3-9B834EE9D17D}" dt="2022-09-16T08:11:48.844" v="149"/>
          <ac:inkMkLst>
            <pc:docMk/>
            <pc:sldMk cId="3452544099" sldId="262"/>
            <ac:inkMk id="127" creationId="{35A257F0-BA94-CE23-0177-AEECE3B08D9E}"/>
          </ac:inkMkLst>
        </pc:inkChg>
        <pc:inkChg chg="add del mod">
          <ac:chgData name="黃昱翰" userId="4f688370-ab27-4ef4-a23b-43c276777261" providerId="ADAL" clId="{8AE80DE6-7A77-481A-B2F3-9B834EE9D17D}" dt="2022-09-16T08:11:48.842" v="147"/>
          <ac:inkMkLst>
            <pc:docMk/>
            <pc:sldMk cId="3452544099" sldId="262"/>
            <ac:inkMk id="128" creationId="{F0C2B71A-9E2D-75A2-F01E-6689BF2C98E4}"/>
          </ac:inkMkLst>
        </pc:inkChg>
        <pc:inkChg chg="add mod">
          <ac:chgData name="黃昱翰" userId="4f688370-ab27-4ef4-a23b-43c276777261" providerId="ADAL" clId="{8AE80DE6-7A77-481A-B2F3-9B834EE9D17D}" dt="2022-09-16T08:11:59.293" v="174"/>
          <ac:inkMkLst>
            <pc:docMk/>
            <pc:sldMk cId="3452544099" sldId="262"/>
            <ac:inkMk id="130" creationId="{76A1A876-6510-B1DF-4B48-39AE731A89E0}"/>
          </ac:inkMkLst>
        </pc:inkChg>
        <pc:inkChg chg="add mod">
          <ac:chgData name="黃昱翰" userId="4f688370-ab27-4ef4-a23b-43c276777261" providerId="ADAL" clId="{8AE80DE6-7A77-481A-B2F3-9B834EE9D17D}" dt="2022-09-16T08:11:59.293" v="174"/>
          <ac:inkMkLst>
            <pc:docMk/>
            <pc:sldMk cId="3452544099" sldId="262"/>
            <ac:inkMk id="131" creationId="{888A5AE8-F53B-C507-2085-337DB7298CBB}"/>
          </ac:inkMkLst>
        </pc:inkChg>
        <pc:inkChg chg="add mod">
          <ac:chgData name="黃昱翰" userId="4f688370-ab27-4ef4-a23b-43c276777261" providerId="ADAL" clId="{8AE80DE6-7A77-481A-B2F3-9B834EE9D17D}" dt="2022-09-16T08:11:59.293" v="174"/>
          <ac:inkMkLst>
            <pc:docMk/>
            <pc:sldMk cId="3452544099" sldId="262"/>
            <ac:inkMk id="132" creationId="{3FF03389-42FE-69D3-D3BC-4C9948F228F9}"/>
          </ac:inkMkLst>
        </pc:inkChg>
        <pc:inkChg chg="add mod">
          <ac:chgData name="黃昱翰" userId="4f688370-ab27-4ef4-a23b-43c276777261" providerId="ADAL" clId="{8AE80DE6-7A77-481A-B2F3-9B834EE9D17D}" dt="2022-09-16T08:11:59.293" v="174"/>
          <ac:inkMkLst>
            <pc:docMk/>
            <pc:sldMk cId="3452544099" sldId="262"/>
            <ac:inkMk id="133" creationId="{A48C783F-7141-6BF8-1C7D-D44015960C05}"/>
          </ac:inkMkLst>
        </pc:inkChg>
        <pc:inkChg chg="add mod">
          <ac:chgData name="黃昱翰" userId="4f688370-ab27-4ef4-a23b-43c276777261" providerId="ADAL" clId="{8AE80DE6-7A77-481A-B2F3-9B834EE9D17D}" dt="2022-09-16T08:11:59.293" v="174"/>
          <ac:inkMkLst>
            <pc:docMk/>
            <pc:sldMk cId="3452544099" sldId="262"/>
            <ac:inkMk id="134" creationId="{32B6A355-5E42-45A3-60B1-03D36D3AFA2B}"/>
          </ac:inkMkLst>
        </pc:inkChg>
        <pc:inkChg chg="add mod">
          <ac:chgData name="黃昱翰" userId="4f688370-ab27-4ef4-a23b-43c276777261" providerId="ADAL" clId="{8AE80DE6-7A77-481A-B2F3-9B834EE9D17D}" dt="2022-09-16T08:11:59.293" v="174"/>
          <ac:inkMkLst>
            <pc:docMk/>
            <pc:sldMk cId="3452544099" sldId="262"/>
            <ac:inkMk id="135" creationId="{5930ADB5-32AC-BCA2-B8C6-92BB2808E8E7}"/>
          </ac:inkMkLst>
        </pc:inkChg>
        <pc:inkChg chg="add mod">
          <ac:chgData name="黃昱翰" userId="4f688370-ab27-4ef4-a23b-43c276777261" providerId="ADAL" clId="{8AE80DE6-7A77-481A-B2F3-9B834EE9D17D}" dt="2022-09-16T08:11:59.293" v="174"/>
          <ac:inkMkLst>
            <pc:docMk/>
            <pc:sldMk cId="3452544099" sldId="262"/>
            <ac:inkMk id="136" creationId="{7A528D5E-4C97-D20D-810A-D951339A2DE9}"/>
          </ac:inkMkLst>
        </pc:inkChg>
        <pc:inkChg chg="add mod">
          <ac:chgData name="黃昱翰" userId="4f688370-ab27-4ef4-a23b-43c276777261" providerId="ADAL" clId="{8AE80DE6-7A77-481A-B2F3-9B834EE9D17D}" dt="2022-09-16T08:11:59.293" v="174"/>
          <ac:inkMkLst>
            <pc:docMk/>
            <pc:sldMk cId="3452544099" sldId="262"/>
            <ac:inkMk id="137" creationId="{68C0A491-AE00-6AF3-F695-9E1A47DA43A2}"/>
          </ac:inkMkLst>
        </pc:inkChg>
        <pc:inkChg chg="add mod">
          <ac:chgData name="黃昱翰" userId="4f688370-ab27-4ef4-a23b-43c276777261" providerId="ADAL" clId="{8AE80DE6-7A77-481A-B2F3-9B834EE9D17D}" dt="2022-09-16T08:11:59.293" v="174"/>
          <ac:inkMkLst>
            <pc:docMk/>
            <pc:sldMk cId="3452544099" sldId="262"/>
            <ac:inkMk id="138" creationId="{F7B63ACD-3BE7-DEE8-D98A-615F03C1A463}"/>
          </ac:inkMkLst>
        </pc:inkChg>
        <pc:inkChg chg="add mod">
          <ac:chgData name="黃昱翰" userId="4f688370-ab27-4ef4-a23b-43c276777261" providerId="ADAL" clId="{8AE80DE6-7A77-481A-B2F3-9B834EE9D17D}" dt="2022-09-16T08:12:03.935" v="185"/>
          <ac:inkMkLst>
            <pc:docMk/>
            <pc:sldMk cId="3452544099" sldId="262"/>
            <ac:inkMk id="140" creationId="{51AF8B2D-0CBE-27EA-3B4E-365F9A1CAAF2}"/>
          </ac:inkMkLst>
        </pc:inkChg>
        <pc:inkChg chg="add mod">
          <ac:chgData name="黃昱翰" userId="4f688370-ab27-4ef4-a23b-43c276777261" providerId="ADAL" clId="{8AE80DE6-7A77-481A-B2F3-9B834EE9D17D}" dt="2022-09-16T08:12:03.935" v="185"/>
          <ac:inkMkLst>
            <pc:docMk/>
            <pc:sldMk cId="3452544099" sldId="262"/>
            <ac:inkMk id="141" creationId="{19300A36-0CC4-47D2-C091-1D7A538F0D1C}"/>
          </ac:inkMkLst>
        </pc:inkChg>
        <pc:inkChg chg="add mod">
          <ac:chgData name="黃昱翰" userId="4f688370-ab27-4ef4-a23b-43c276777261" providerId="ADAL" clId="{8AE80DE6-7A77-481A-B2F3-9B834EE9D17D}" dt="2022-09-16T08:12:03.935" v="185"/>
          <ac:inkMkLst>
            <pc:docMk/>
            <pc:sldMk cId="3452544099" sldId="262"/>
            <ac:inkMk id="142" creationId="{D7BD9BA8-46E2-B106-A0EA-379610B84149}"/>
          </ac:inkMkLst>
        </pc:inkChg>
        <pc:inkChg chg="add mod">
          <ac:chgData name="黃昱翰" userId="4f688370-ab27-4ef4-a23b-43c276777261" providerId="ADAL" clId="{8AE80DE6-7A77-481A-B2F3-9B834EE9D17D}" dt="2022-09-16T08:12:03.935" v="185"/>
          <ac:inkMkLst>
            <pc:docMk/>
            <pc:sldMk cId="3452544099" sldId="262"/>
            <ac:inkMk id="143" creationId="{5691A830-2EC4-762D-EE4B-021969AA8F5A}"/>
          </ac:inkMkLst>
        </pc:inkChg>
        <pc:inkChg chg="add mod">
          <ac:chgData name="黃昱翰" userId="4f688370-ab27-4ef4-a23b-43c276777261" providerId="ADAL" clId="{8AE80DE6-7A77-481A-B2F3-9B834EE9D17D}" dt="2022-09-16T08:12:06.307" v="189"/>
          <ac:inkMkLst>
            <pc:docMk/>
            <pc:sldMk cId="3452544099" sldId="262"/>
            <ac:inkMk id="144" creationId="{1CF5EED3-A26E-FF43-E74B-B424ED46CC2E}"/>
          </ac:inkMkLst>
        </pc:inkChg>
        <pc:inkChg chg="add mod">
          <ac:chgData name="黃昱翰" userId="4f688370-ab27-4ef4-a23b-43c276777261" providerId="ADAL" clId="{8AE80DE6-7A77-481A-B2F3-9B834EE9D17D}" dt="2022-09-16T08:12:06.307" v="189"/>
          <ac:inkMkLst>
            <pc:docMk/>
            <pc:sldMk cId="3452544099" sldId="262"/>
            <ac:inkMk id="145" creationId="{9CEB06DB-91BE-4CA5-A7BE-D9DBCF087A73}"/>
          </ac:inkMkLst>
        </pc:inkChg>
        <pc:inkChg chg="add mod">
          <ac:chgData name="黃昱翰" userId="4f688370-ab27-4ef4-a23b-43c276777261" providerId="ADAL" clId="{8AE80DE6-7A77-481A-B2F3-9B834EE9D17D}" dt="2022-09-16T08:12:06.307" v="189"/>
          <ac:inkMkLst>
            <pc:docMk/>
            <pc:sldMk cId="3452544099" sldId="262"/>
            <ac:inkMk id="146" creationId="{F4736E54-F577-E6DE-D651-E4BCF9893FD3}"/>
          </ac:inkMkLst>
        </pc:inkChg>
        <pc:inkChg chg="add mod">
          <ac:chgData name="黃昱翰" userId="4f688370-ab27-4ef4-a23b-43c276777261" providerId="ADAL" clId="{8AE80DE6-7A77-481A-B2F3-9B834EE9D17D}" dt="2022-09-16T08:12:06.307" v="189"/>
          <ac:inkMkLst>
            <pc:docMk/>
            <pc:sldMk cId="3452544099" sldId="262"/>
            <ac:inkMk id="147" creationId="{AC36790D-7848-19BF-36D1-B9CAA253FEA8}"/>
          </ac:inkMkLst>
        </pc:inkChg>
        <pc:inkChg chg="add mod">
          <ac:chgData name="黃昱翰" userId="4f688370-ab27-4ef4-a23b-43c276777261" providerId="ADAL" clId="{8AE80DE6-7A77-481A-B2F3-9B834EE9D17D}" dt="2022-09-16T08:12:06.307" v="189"/>
          <ac:inkMkLst>
            <pc:docMk/>
            <pc:sldMk cId="3452544099" sldId="262"/>
            <ac:inkMk id="148" creationId="{42AC8B30-ECCA-9FC0-19A5-4E7BE91C9DF8}"/>
          </ac:inkMkLst>
        </pc:inkChg>
        <pc:inkChg chg="add mod">
          <ac:chgData name="黃昱翰" userId="4f688370-ab27-4ef4-a23b-43c276777261" providerId="ADAL" clId="{8AE80DE6-7A77-481A-B2F3-9B834EE9D17D}" dt="2022-09-16T08:12:06.307" v="189"/>
          <ac:inkMkLst>
            <pc:docMk/>
            <pc:sldMk cId="3452544099" sldId="262"/>
            <ac:inkMk id="149" creationId="{8A478FFD-7083-8381-2526-A9F31AA9CE68}"/>
          </ac:inkMkLst>
        </pc:inkChg>
        <pc:inkChg chg="add mod">
          <ac:chgData name="黃昱翰" userId="4f688370-ab27-4ef4-a23b-43c276777261" providerId="ADAL" clId="{8AE80DE6-7A77-481A-B2F3-9B834EE9D17D}" dt="2022-09-16T08:12:06.307" v="189"/>
          <ac:inkMkLst>
            <pc:docMk/>
            <pc:sldMk cId="3452544099" sldId="262"/>
            <ac:inkMk id="152" creationId="{4923413C-AED1-FD90-1557-62368845E5C2}"/>
          </ac:inkMkLst>
        </pc:inkChg>
        <pc:inkChg chg="add mod">
          <ac:chgData name="黃昱翰" userId="4f688370-ab27-4ef4-a23b-43c276777261" providerId="ADAL" clId="{8AE80DE6-7A77-481A-B2F3-9B834EE9D17D}" dt="2022-09-16T08:12:06.307" v="189"/>
          <ac:inkMkLst>
            <pc:docMk/>
            <pc:sldMk cId="3452544099" sldId="262"/>
            <ac:inkMk id="154" creationId="{AB3D12C0-4B28-DF05-5A44-D007631C3416}"/>
          </ac:inkMkLst>
        </pc:inkChg>
        <pc:inkChg chg="add mod">
          <ac:chgData name="黃昱翰" userId="4f688370-ab27-4ef4-a23b-43c276777261" providerId="ADAL" clId="{8AE80DE6-7A77-481A-B2F3-9B834EE9D17D}" dt="2022-09-16T08:12:09.657" v="197"/>
          <ac:inkMkLst>
            <pc:docMk/>
            <pc:sldMk cId="3452544099" sldId="262"/>
            <ac:inkMk id="156" creationId="{EA8293CE-27EE-2DB1-D12B-ABCC4B7E8092}"/>
          </ac:inkMkLst>
        </pc:inkChg>
        <pc:inkChg chg="add mod">
          <ac:chgData name="黃昱翰" userId="4f688370-ab27-4ef4-a23b-43c276777261" providerId="ADAL" clId="{8AE80DE6-7A77-481A-B2F3-9B834EE9D17D}" dt="2022-09-16T08:12:09.657" v="197"/>
          <ac:inkMkLst>
            <pc:docMk/>
            <pc:sldMk cId="3452544099" sldId="262"/>
            <ac:inkMk id="157" creationId="{3766EBCA-F11E-810C-6B1E-2887D1162775}"/>
          </ac:inkMkLst>
        </pc:inkChg>
        <pc:inkChg chg="add mod">
          <ac:chgData name="黃昱翰" userId="4f688370-ab27-4ef4-a23b-43c276777261" providerId="ADAL" clId="{8AE80DE6-7A77-481A-B2F3-9B834EE9D17D}" dt="2022-09-16T08:12:09.657" v="197"/>
          <ac:inkMkLst>
            <pc:docMk/>
            <pc:sldMk cId="3452544099" sldId="262"/>
            <ac:inkMk id="158" creationId="{FDA94F7E-6ED5-3251-610A-223F774ECF71}"/>
          </ac:inkMkLst>
        </pc:inkChg>
        <pc:inkChg chg="add mod">
          <ac:chgData name="黃昱翰" userId="4f688370-ab27-4ef4-a23b-43c276777261" providerId="ADAL" clId="{8AE80DE6-7A77-481A-B2F3-9B834EE9D17D}" dt="2022-09-16T08:12:09.657" v="197"/>
          <ac:inkMkLst>
            <pc:docMk/>
            <pc:sldMk cId="3452544099" sldId="262"/>
            <ac:inkMk id="159" creationId="{66018C73-B3EE-64A9-AE99-36197C7CB02C}"/>
          </ac:inkMkLst>
        </pc:inkChg>
        <pc:inkChg chg="add mod">
          <ac:chgData name="黃昱翰" userId="4f688370-ab27-4ef4-a23b-43c276777261" providerId="ADAL" clId="{8AE80DE6-7A77-481A-B2F3-9B834EE9D17D}" dt="2022-09-16T08:12:09.657" v="197"/>
          <ac:inkMkLst>
            <pc:docMk/>
            <pc:sldMk cId="3452544099" sldId="262"/>
            <ac:inkMk id="160" creationId="{E752BDFA-9461-5289-78FC-ED2744614718}"/>
          </ac:inkMkLst>
        </pc:inkChg>
        <pc:inkChg chg="add mod">
          <ac:chgData name="黃昱翰" userId="4f688370-ab27-4ef4-a23b-43c276777261" providerId="ADAL" clId="{8AE80DE6-7A77-481A-B2F3-9B834EE9D17D}" dt="2022-09-16T08:12:09.657" v="197"/>
          <ac:inkMkLst>
            <pc:docMk/>
            <pc:sldMk cId="3452544099" sldId="262"/>
            <ac:inkMk id="161" creationId="{ACBFA855-5701-E79B-EBCE-029F7827C4D3}"/>
          </ac:inkMkLst>
        </pc:inkChg>
        <pc:inkChg chg="add mod">
          <ac:chgData name="黃昱翰" userId="4f688370-ab27-4ef4-a23b-43c276777261" providerId="ADAL" clId="{8AE80DE6-7A77-481A-B2F3-9B834EE9D17D}" dt="2022-09-16T08:12:09.657" v="197"/>
          <ac:inkMkLst>
            <pc:docMk/>
            <pc:sldMk cId="3452544099" sldId="262"/>
            <ac:inkMk id="162" creationId="{E7C3809C-2A30-37C6-9C94-5A5CD2A282C1}"/>
          </ac:inkMkLst>
        </pc:inkChg>
      </pc:sldChg>
      <pc:sldChg chg="addSp delSp modSp mod">
        <pc:chgData name="黃昱翰" userId="4f688370-ab27-4ef4-a23b-43c276777261" providerId="ADAL" clId="{8AE80DE6-7A77-481A-B2F3-9B834EE9D17D}" dt="2022-09-16T08:37:01.427" v="341"/>
        <pc:sldMkLst>
          <pc:docMk/>
          <pc:sldMk cId="87533056" sldId="264"/>
        </pc:sldMkLst>
        <pc:spChg chg="del">
          <ac:chgData name="黃昱翰" userId="4f688370-ab27-4ef4-a23b-43c276777261" providerId="ADAL" clId="{8AE80DE6-7A77-481A-B2F3-9B834EE9D17D}" dt="2022-09-16T08:25:57.694" v="207" actId="478"/>
          <ac:spMkLst>
            <pc:docMk/>
            <pc:sldMk cId="87533056" sldId="264"/>
            <ac:spMk id="3" creationId="{1020E4A3-7BA1-03F5-E793-355903767493}"/>
          </ac:spMkLst>
        </pc:spChg>
        <pc:grpChg chg="mod">
          <ac:chgData name="黃昱翰" userId="4f688370-ab27-4ef4-a23b-43c276777261" providerId="ADAL" clId="{8AE80DE6-7A77-481A-B2F3-9B834EE9D17D}" dt="2022-09-16T08:26:06.451" v="214"/>
          <ac:grpSpMkLst>
            <pc:docMk/>
            <pc:sldMk cId="87533056" sldId="264"/>
            <ac:grpSpMk id="11" creationId="{03D0C653-76A1-FCB5-02EB-8BC39C14182F}"/>
          </ac:grpSpMkLst>
        </pc:grpChg>
        <pc:grpChg chg="mod">
          <ac:chgData name="黃昱翰" userId="4f688370-ab27-4ef4-a23b-43c276777261" providerId="ADAL" clId="{8AE80DE6-7A77-481A-B2F3-9B834EE9D17D}" dt="2022-09-16T08:26:09.888" v="219"/>
          <ac:grpSpMkLst>
            <pc:docMk/>
            <pc:sldMk cId="87533056" sldId="264"/>
            <ac:grpSpMk id="16" creationId="{7E12F530-0CCD-7427-264D-BA2D265A09CB}"/>
          </ac:grpSpMkLst>
        </pc:grpChg>
        <pc:grpChg chg="del mod">
          <ac:chgData name="黃昱翰" userId="4f688370-ab27-4ef4-a23b-43c276777261" providerId="ADAL" clId="{8AE80DE6-7A77-481A-B2F3-9B834EE9D17D}" dt="2022-09-16T08:26:23.005" v="234"/>
          <ac:grpSpMkLst>
            <pc:docMk/>
            <pc:sldMk cId="87533056" sldId="264"/>
            <ac:grpSpMk id="20" creationId="{97759F64-BC2F-F46E-3A0B-A015C3DC93F2}"/>
          </ac:grpSpMkLst>
        </pc:grpChg>
        <pc:grpChg chg="del mod">
          <ac:chgData name="黃昱翰" userId="4f688370-ab27-4ef4-a23b-43c276777261" providerId="ADAL" clId="{8AE80DE6-7A77-481A-B2F3-9B834EE9D17D}" dt="2022-09-16T08:26:30.238" v="253"/>
          <ac:grpSpMkLst>
            <pc:docMk/>
            <pc:sldMk cId="87533056" sldId="264"/>
            <ac:grpSpMk id="31" creationId="{A2A70FCE-520D-1E65-7694-24A41C6B0DD8}"/>
          </ac:grpSpMkLst>
        </pc:grpChg>
        <pc:grpChg chg="mod">
          <ac:chgData name="黃昱翰" userId="4f688370-ab27-4ef4-a23b-43c276777261" providerId="ADAL" clId="{8AE80DE6-7A77-481A-B2F3-9B834EE9D17D}" dt="2022-09-16T08:26:30.238" v="253"/>
          <ac:grpSpMkLst>
            <pc:docMk/>
            <pc:sldMk cId="87533056" sldId="264"/>
            <ac:grpSpMk id="40" creationId="{21D2C6AB-AA62-25A6-7864-14EB2D8AEB33}"/>
          </ac:grpSpMkLst>
        </pc:grpChg>
        <pc:grpChg chg="mod">
          <ac:chgData name="黃昱翰" userId="4f688370-ab27-4ef4-a23b-43c276777261" providerId="ADAL" clId="{8AE80DE6-7A77-481A-B2F3-9B834EE9D17D}" dt="2022-09-16T08:26:33.475" v="259"/>
          <ac:grpSpMkLst>
            <pc:docMk/>
            <pc:sldMk cId="87533056" sldId="264"/>
            <ac:grpSpMk id="46" creationId="{909C35CB-B196-2140-7EEA-8E5A1368F9CC}"/>
          </ac:grpSpMkLst>
        </pc:grpChg>
        <pc:grpChg chg="del mod">
          <ac:chgData name="黃昱翰" userId="4f688370-ab27-4ef4-a23b-43c276777261" providerId="ADAL" clId="{8AE80DE6-7A77-481A-B2F3-9B834EE9D17D}" dt="2022-09-16T08:28:59.107" v="289"/>
          <ac:grpSpMkLst>
            <pc:docMk/>
            <pc:sldMk cId="87533056" sldId="264"/>
            <ac:grpSpMk id="52" creationId="{1CFA296E-EA59-5E76-FF8D-F7C942908AF9}"/>
          </ac:grpSpMkLst>
        </pc:grpChg>
        <pc:grpChg chg="mod">
          <ac:chgData name="黃昱翰" userId="4f688370-ab27-4ef4-a23b-43c276777261" providerId="ADAL" clId="{8AE80DE6-7A77-481A-B2F3-9B834EE9D17D}" dt="2022-09-16T08:27:45.099" v="277"/>
          <ac:grpSpMkLst>
            <pc:docMk/>
            <pc:sldMk cId="87533056" sldId="264"/>
            <ac:grpSpMk id="64" creationId="{C7C96795-96AA-CAD4-B807-41C465610460}"/>
          </ac:grpSpMkLst>
        </pc:grpChg>
        <pc:grpChg chg="mod">
          <ac:chgData name="黃昱翰" userId="4f688370-ab27-4ef4-a23b-43c276777261" providerId="ADAL" clId="{8AE80DE6-7A77-481A-B2F3-9B834EE9D17D}" dt="2022-09-16T08:27:45.099" v="277"/>
          <ac:grpSpMkLst>
            <pc:docMk/>
            <pc:sldMk cId="87533056" sldId="264"/>
            <ac:grpSpMk id="65" creationId="{6A5CCADA-DC07-AF04-2320-5C84511DE13C}"/>
          </ac:grpSpMkLst>
        </pc:grpChg>
        <pc:grpChg chg="del mod">
          <ac:chgData name="黃昱翰" userId="4f688370-ab27-4ef4-a23b-43c276777261" providerId="ADAL" clId="{8AE80DE6-7A77-481A-B2F3-9B834EE9D17D}" dt="2022-09-16T08:29:09.330" v="305"/>
          <ac:grpSpMkLst>
            <pc:docMk/>
            <pc:sldMk cId="87533056" sldId="264"/>
            <ac:grpSpMk id="77" creationId="{0C922DB4-8409-9202-BDBC-C8A29B2501AF}"/>
          </ac:grpSpMkLst>
        </pc:grpChg>
        <pc:grpChg chg="del mod">
          <ac:chgData name="黃昱翰" userId="4f688370-ab27-4ef4-a23b-43c276777261" providerId="ADAL" clId="{8AE80DE6-7A77-481A-B2F3-9B834EE9D17D}" dt="2022-09-16T08:29:11.500" v="308"/>
          <ac:grpSpMkLst>
            <pc:docMk/>
            <pc:sldMk cId="87533056" sldId="264"/>
            <ac:grpSpMk id="84" creationId="{A7DD667F-0DCE-97A4-05A2-2B773970374C}"/>
          </ac:grpSpMkLst>
        </pc:grpChg>
        <pc:grpChg chg="mod">
          <ac:chgData name="黃昱翰" userId="4f688370-ab27-4ef4-a23b-43c276777261" providerId="ADAL" clId="{8AE80DE6-7A77-481A-B2F3-9B834EE9D17D}" dt="2022-09-16T08:29:11.500" v="308"/>
          <ac:grpSpMkLst>
            <pc:docMk/>
            <pc:sldMk cId="87533056" sldId="264"/>
            <ac:grpSpMk id="87" creationId="{76DFE346-E2C0-5A64-1A1D-4E5F405DD66F}"/>
          </ac:grpSpMkLst>
        </pc:grpChg>
        <pc:grpChg chg="mod">
          <ac:chgData name="黃昱翰" userId="4f688370-ab27-4ef4-a23b-43c276777261" providerId="ADAL" clId="{8AE80DE6-7A77-481A-B2F3-9B834EE9D17D}" dt="2022-09-16T08:29:31.768" v="318"/>
          <ac:grpSpMkLst>
            <pc:docMk/>
            <pc:sldMk cId="87533056" sldId="264"/>
            <ac:grpSpMk id="97" creationId="{6E91E70A-9AF4-BF97-4DD0-A8E03AAEDF2A}"/>
          </ac:grpSpMkLst>
        </pc:grpChg>
        <pc:grpChg chg="mod">
          <ac:chgData name="黃昱翰" userId="4f688370-ab27-4ef4-a23b-43c276777261" providerId="ADAL" clId="{8AE80DE6-7A77-481A-B2F3-9B834EE9D17D}" dt="2022-09-16T08:36:41.660" v="327"/>
          <ac:grpSpMkLst>
            <pc:docMk/>
            <pc:sldMk cId="87533056" sldId="264"/>
            <ac:grpSpMk id="105" creationId="{2A9BC8E8-76D6-E705-68F7-B9377606738E}"/>
          </ac:grpSpMkLst>
        </pc:grpChg>
        <pc:grpChg chg="mod">
          <ac:chgData name="黃昱翰" userId="4f688370-ab27-4ef4-a23b-43c276777261" providerId="ADAL" clId="{8AE80DE6-7A77-481A-B2F3-9B834EE9D17D}" dt="2022-09-16T08:36:44.121" v="332"/>
          <ac:grpSpMkLst>
            <pc:docMk/>
            <pc:sldMk cId="87533056" sldId="264"/>
            <ac:grpSpMk id="110" creationId="{921E5BE1-F0B4-8CB3-14D0-DF19A4BFACE2}"/>
          </ac:grpSpMkLst>
        </pc:grpChg>
        <pc:grpChg chg="mod">
          <ac:chgData name="黃昱翰" userId="4f688370-ab27-4ef4-a23b-43c276777261" providerId="ADAL" clId="{8AE80DE6-7A77-481A-B2F3-9B834EE9D17D}" dt="2022-09-16T08:36:52.100" v="336"/>
          <ac:grpSpMkLst>
            <pc:docMk/>
            <pc:sldMk cId="87533056" sldId="264"/>
            <ac:grpSpMk id="114" creationId="{CB19568C-AA82-CE00-4BFE-0880050F1B8F}"/>
          </ac:grpSpMkLst>
        </pc:grpChg>
        <pc:grpChg chg="mod">
          <ac:chgData name="黃昱翰" userId="4f688370-ab27-4ef4-a23b-43c276777261" providerId="ADAL" clId="{8AE80DE6-7A77-481A-B2F3-9B834EE9D17D}" dt="2022-09-16T08:37:01.427" v="341"/>
          <ac:grpSpMkLst>
            <pc:docMk/>
            <pc:sldMk cId="87533056" sldId="264"/>
            <ac:grpSpMk id="119" creationId="{3FE7C11B-4CC6-CCF0-A195-49B1F3D53C4E}"/>
          </ac:grpSpMkLst>
        </pc:grpChg>
        <pc:inkChg chg="add del">
          <ac:chgData name="黃昱翰" userId="4f688370-ab27-4ef4-a23b-43c276777261" providerId="ADAL" clId="{8AE80DE6-7A77-481A-B2F3-9B834EE9D17D}" dt="2022-09-16T08:25:54.660" v="206"/>
          <ac:inkMkLst>
            <pc:docMk/>
            <pc:sldMk cId="87533056" sldId="264"/>
            <ac:inkMk id="4" creationId="{694FC1E1-7E69-CD47-E8AA-95261712B905}"/>
          </ac:inkMkLst>
        </pc:inkChg>
        <pc:inkChg chg="add mod">
          <ac:chgData name="黃昱翰" userId="4f688370-ab27-4ef4-a23b-43c276777261" providerId="ADAL" clId="{8AE80DE6-7A77-481A-B2F3-9B834EE9D17D}" dt="2022-09-16T08:26:06.451" v="214"/>
          <ac:inkMkLst>
            <pc:docMk/>
            <pc:sldMk cId="87533056" sldId="264"/>
            <ac:inkMk id="5" creationId="{AA1809C2-7463-7C3F-793D-EF6E9FEDCB27}"/>
          </ac:inkMkLst>
        </pc:inkChg>
        <pc:inkChg chg="add mod">
          <ac:chgData name="黃昱翰" userId="4f688370-ab27-4ef4-a23b-43c276777261" providerId="ADAL" clId="{8AE80DE6-7A77-481A-B2F3-9B834EE9D17D}" dt="2022-09-16T08:26:06.451" v="214"/>
          <ac:inkMkLst>
            <pc:docMk/>
            <pc:sldMk cId="87533056" sldId="264"/>
            <ac:inkMk id="6" creationId="{DBF1810F-510D-63A1-4FCA-A0C89D9C3C6B}"/>
          </ac:inkMkLst>
        </pc:inkChg>
        <pc:inkChg chg="add mod">
          <ac:chgData name="黃昱翰" userId="4f688370-ab27-4ef4-a23b-43c276777261" providerId="ADAL" clId="{8AE80DE6-7A77-481A-B2F3-9B834EE9D17D}" dt="2022-09-16T08:26:06.451" v="214"/>
          <ac:inkMkLst>
            <pc:docMk/>
            <pc:sldMk cId="87533056" sldId="264"/>
            <ac:inkMk id="7" creationId="{BDC1C834-C467-2C7F-0CEC-708C980A53D8}"/>
          </ac:inkMkLst>
        </pc:inkChg>
        <pc:inkChg chg="add mod">
          <ac:chgData name="黃昱翰" userId="4f688370-ab27-4ef4-a23b-43c276777261" providerId="ADAL" clId="{8AE80DE6-7A77-481A-B2F3-9B834EE9D17D}" dt="2022-09-16T08:26:06.451" v="214"/>
          <ac:inkMkLst>
            <pc:docMk/>
            <pc:sldMk cId="87533056" sldId="264"/>
            <ac:inkMk id="8" creationId="{502C4E1C-0E0D-C474-4B5A-669FAF57FBC4}"/>
          </ac:inkMkLst>
        </pc:inkChg>
        <pc:inkChg chg="add mod">
          <ac:chgData name="黃昱翰" userId="4f688370-ab27-4ef4-a23b-43c276777261" providerId="ADAL" clId="{8AE80DE6-7A77-481A-B2F3-9B834EE9D17D}" dt="2022-09-16T08:26:06.451" v="214"/>
          <ac:inkMkLst>
            <pc:docMk/>
            <pc:sldMk cId="87533056" sldId="264"/>
            <ac:inkMk id="9" creationId="{5AE30FFE-3602-EB7A-8BA3-4A950EC11F2F}"/>
          </ac:inkMkLst>
        </pc:inkChg>
        <pc:inkChg chg="add mod">
          <ac:chgData name="黃昱翰" userId="4f688370-ab27-4ef4-a23b-43c276777261" providerId="ADAL" clId="{8AE80DE6-7A77-481A-B2F3-9B834EE9D17D}" dt="2022-09-16T08:26:06.451" v="214"/>
          <ac:inkMkLst>
            <pc:docMk/>
            <pc:sldMk cId="87533056" sldId="264"/>
            <ac:inkMk id="10" creationId="{F61B9441-0DFF-11B3-F3F8-B6AD8344D28D}"/>
          </ac:inkMkLst>
        </pc:inkChg>
        <pc:inkChg chg="add mod">
          <ac:chgData name="黃昱翰" userId="4f688370-ab27-4ef4-a23b-43c276777261" providerId="ADAL" clId="{8AE80DE6-7A77-481A-B2F3-9B834EE9D17D}" dt="2022-09-16T08:26:09.888" v="219"/>
          <ac:inkMkLst>
            <pc:docMk/>
            <pc:sldMk cId="87533056" sldId="264"/>
            <ac:inkMk id="12" creationId="{73F1596E-F17E-DEBA-F9A5-9138F577027A}"/>
          </ac:inkMkLst>
        </pc:inkChg>
        <pc:inkChg chg="add mod">
          <ac:chgData name="黃昱翰" userId="4f688370-ab27-4ef4-a23b-43c276777261" providerId="ADAL" clId="{8AE80DE6-7A77-481A-B2F3-9B834EE9D17D}" dt="2022-09-16T08:26:09.888" v="219"/>
          <ac:inkMkLst>
            <pc:docMk/>
            <pc:sldMk cId="87533056" sldId="264"/>
            <ac:inkMk id="13" creationId="{E1081895-576D-ED58-05C8-E55C9629E6DA}"/>
          </ac:inkMkLst>
        </pc:inkChg>
        <pc:inkChg chg="add mod">
          <ac:chgData name="黃昱翰" userId="4f688370-ab27-4ef4-a23b-43c276777261" providerId="ADAL" clId="{8AE80DE6-7A77-481A-B2F3-9B834EE9D17D}" dt="2022-09-16T08:26:09.888" v="219"/>
          <ac:inkMkLst>
            <pc:docMk/>
            <pc:sldMk cId="87533056" sldId="264"/>
            <ac:inkMk id="14" creationId="{065A091B-91AF-BB4E-5A85-0FC15680E332}"/>
          </ac:inkMkLst>
        </pc:inkChg>
        <pc:inkChg chg="add mod">
          <ac:chgData name="黃昱翰" userId="4f688370-ab27-4ef4-a23b-43c276777261" providerId="ADAL" clId="{8AE80DE6-7A77-481A-B2F3-9B834EE9D17D}" dt="2022-09-16T08:26:09.888" v="219"/>
          <ac:inkMkLst>
            <pc:docMk/>
            <pc:sldMk cId="87533056" sldId="264"/>
            <ac:inkMk id="15" creationId="{54085B76-76DF-629B-A041-2760E33EB735}"/>
          </ac:inkMkLst>
        </pc:inkChg>
        <pc:inkChg chg="add mod">
          <ac:chgData name="黃昱翰" userId="4f688370-ab27-4ef4-a23b-43c276777261" providerId="ADAL" clId="{8AE80DE6-7A77-481A-B2F3-9B834EE9D17D}" dt="2022-09-16T08:26:30.238" v="253"/>
          <ac:inkMkLst>
            <pc:docMk/>
            <pc:sldMk cId="87533056" sldId="264"/>
            <ac:inkMk id="17" creationId="{1FF2554E-4098-C002-C00E-D5ECFC0624CD}"/>
          </ac:inkMkLst>
        </pc:inkChg>
        <pc:inkChg chg="add mod">
          <ac:chgData name="黃昱翰" userId="4f688370-ab27-4ef4-a23b-43c276777261" providerId="ADAL" clId="{8AE80DE6-7A77-481A-B2F3-9B834EE9D17D}" dt="2022-09-16T08:26:30.238" v="253"/>
          <ac:inkMkLst>
            <pc:docMk/>
            <pc:sldMk cId="87533056" sldId="264"/>
            <ac:inkMk id="18" creationId="{CD1856E6-0A60-F22A-A121-7059B2D45CC1}"/>
          </ac:inkMkLst>
        </pc:inkChg>
        <pc:inkChg chg="add mod">
          <ac:chgData name="黃昱翰" userId="4f688370-ab27-4ef4-a23b-43c276777261" providerId="ADAL" clId="{8AE80DE6-7A77-481A-B2F3-9B834EE9D17D}" dt="2022-09-16T08:26:30.238" v="253"/>
          <ac:inkMkLst>
            <pc:docMk/>
            <pc:sldMk cId="87533056" sldId="264"/>
            <ac:inkMk id="19" creationId="{111224E6-5D5B-145B-6CF1-980EAAAB739A}"/>
          </ac:inkMkLst>
        </pc:inkChg>
        <pc:inkChg chg="add del mod">
          <ac:chgData name="黃昱翰" userId="4f688370-ab27-4ef4-a23b-43c276777261" providerId="ADAL" clId="{8AE80DE6-7A77-481A-B2F3-9B834EE9D17D}" dt="2022-09-16T08:26:25.144" v="235"/>
          <ac:inkMkLst>
            <pc:docMk/>
            <pc:sldMk cId="87533056" sldId="264"/>
            <ac:inkMk id="21" creationId="{61A518DA-8344-3229-A149-86BC15ED4468}"/>
          </ac:inkMkLst>
        </pc:inkChg>
        <pc:inkChg chg="add del mod">
          <ac:chgData name="黃昱翰" userId="4f688370-ab27-4ef4-a23b-43c276777261" providerId="ADAL" clId="{8AE80DE6-7A77-481A-B2F3-9B834EE9D17D}" dt="2022-09-16T08:26:25.147" v="242"/>
          <ac:inkMkLst>
            <pc:docMk/>
            <pc:sldMk cId="87533056" sldId="264"/>
            <ac:inkMk id="22" creationId="{CA2CC3B2-07B9-E901-EB91-A8252C047290}"/>
          </ac:inkMkLst>
        </pc:inkChg>
        <pc:inkChg chg="add del mod">
          <ac:chgData name="黃昱翰" userId="4f688370-ab27-4ef4-a23b-43c276777261" providerId="ADAL" clId="{8AE80DE6-7A77-481A-B2F3-9B834EE9D17D}" dt="2022-09-16T08:26:25.146" v="237"/>
          <ac:inkMkLst>
            <pc:docMk/>
            <pc:sldMk cId="87533056" sldId="264"/>
            <ac:inkMk id="23" creationId="{ADA6B66A-EEC5-FADD-0544-B590BC2BFBBD}"/>
          </ac:inkMkLst>
        </pc:inkChg>
        <pc:inkChg chg="add del mod">
          <ac:chgData name="黃昱翰" userId="4f688370-ab27-4ef4-a23b-43c276777261" providerId="ADAL" clId="{8AE80DE6-7A77-481A-B2F3-9B834EE9D17D}" dt="2022-09-16T08:26:25.147" v="241"/>
          <ac:inkMkLst>
            <pc:docMk/>
            <pc:sldMk cId="87533056" sldId="264"/>
            <ac:inkMk id="24" creationId="{3706FD78-0900-B26D-363A-3BFFDD6C2067}"/>
          </ac:inkMkLst>
        </pc:inkChg>
        <pc:inkChg chg="add del mod">
          <ac:chgData name="黃昱翰" userId="4f688370-ab27-4ef4-a23b-43c276777261" providerId="ADAL" clId="{8AE80DE6-7A77-481A-B2F3-9B834EE9D17D}" dt="2022-09-16T08:26:25.146" v="239"/>
          <ac:inkMkLst>
            <pc:docMk/>
            <pc:sldMk cId="87533056" sldId="264"/>
            <ac:inkMk id="25" creationId="{4FB20ECE-3AF7-7B3F-63D1-5617F3BAA2C5}"/>
          </ac:inkMkLst>
        </pc:inkChg>
        <pc:inkChg chg="add del mod">
          <ac:chgData name="黃昱翰" userId="4f688370-ab27-4ef4-a23b-43c276777261" providerId="ADAL" clId="{8AE80DE6-7A77-481A-B2F3-9B834EE9D17D}" dt="2022-09-16T08:26:25.148" v="244"/>
          <ac:inkMkLst>
            <pc:docMk/>
            <pc:sldMk cId="87533056" sldId="264"/>
            <ac:inkMk id="26" creationId="{26EBF301-3EA9-F3B8-D1BF-C1325CD23D0C}"/>
          </ac:inkMkLst>
        </pc:inkChg>
        <pc:inkChg chg="add del mod">
          <ac:chgData name="黃昱翰" userId="4f688370-ab27-4ef4-a23b-43c276777261" providerId="ADAL" clId="{8AE80DE6-7A77-481A-B2F3-9B834EE9D17D}" dt="2022-09-16T08:26:25.145" v="236"/>
          <ac:inkMkLst>
            <pc:docMk/>
            <pc:sldMk cId="87533056" sldId="264"/>
            <ac:inkMk id="27" creationId="{DE2BE7D5-3D8D-A549-9365-A887F097B242}"/>
          </ac:inkMkLst>
        </pc:inkChg>
        <pc:inkChg chg="add del mod">
          <ac:chgData name="黃昱翰" userId="4f688370-ab27-4ef4-a23b-43c276777261" providerId="ADAL" clId="{8AE80DE6-7A77-481A-B2F3-9B834EE9D17D}" dt="2022-09-16T08:26:25.146" v="240"/>
          <ac:inkMkLst>
            <pc:docMk/>
            <pc:sldMk cId="87533056" sldId="264"/>
            <ac:inkMk id="28" creationId="{7DD7C690-137F-88FD-7092-04AA5FE4086C}"/>
          </ac:inkMkLst>
        </pc:inkChg>
        <pc:inkChg chg="add del mod">
          <ac:chgData name="黃昱翰" userId="4f688370-ab27-4ef4-a23b-43c276777261" providerId="ADAL" clId="{8AE80DE6-7A77-481A-B2F3-9B834EE9D17D}" dt="2022-09-16T08:26:25.146" v="238"/>
          <ac:inkMkLst>
            <pc:docMk/>
            <pc:sldMk cId="87533056" sldId="264"/>
            <ac:inkMk id="29" creationId="{BF312107-CC18-BAFB-C8D6-96623A31141D}"/>
          </ac:inkMkLst>
        </pc:inkChg>
        <pc:inkChg chg="add del mod">
          <ac:chgData name="黃昱翰" userId="4f688370-ab27-4ef4-a23b-43c276777261" providerId="ADAL" clId="{8AE80DE6-7A77-481A-B2F3-9B834EE9D17D}" dt="2022-09-16T08:26:25.147" v="243"/>
          <ac:inkMkLst>
            <pc:docMk/>
            <pc:sldMk cId="87533056" sldId="264"/>
            <ac:inkMk id="30" creationId="{98CDB06F-C7B6-12FA-4E11-25FFB9E21CB8}"/>
          </ac:inkMkLst>
        </pc:inkChg>
        <pc:inkChg chg="add mod">
          <ac:chgData name="黃昱翰" userId="4f688370-ab27-4ef4-a23b-43c276777261" providerId="ADAL" clId="{8AE80DE6-7A77-481A-B2F3-9B834EE9D17D}" dt="2022-09-16T08:26:30.238" v="253"/>
          <ac:inkMkLst>
            <pc:docMk/>
            <pc:sldMk cId="87533056" sldId="264"/>
            <ac:inkMk id="32" creationId="{12B772E0-A535-D2F4-721B-6DB54946FE23}"/>
          </ac:inkMkLst>
        </pc:inkChg>
        <pc:inkChg chg="add mod">
          <ac:chgData name="黃昱翰" userId="4f688370-ab27-4ef4-a23b-43c276777261" providerId="ADAL" clId="{8AE80DE6-7A77-481A-B2F3-9B834EE9D17D}" dt="2022-09-16T08:26:30.238" v="253"/>
          <ac:inkMkLst>
            <pc:docMk/>
            <pc:sldMk cId="87533056" sldId="264"/>
            <ac:inkMk id="33" creationId="{FDE39974-DD8B-E57B-8E2D-17C0A443F5E0}"/>
          </ac:inkMkLst>
        </pc:inkChg>
        <pc:inkChg chg="add mod">
          <ac:chgData name="黃昱翰" userId="4f688370-ab27-4ef4-a23b-43c276777261" providerId="ADAL" clId="{8AE80DE6-7A77-481A-B2F3-9B834EE9D17D}" dt="2022-09-16T08:26:30.238" v="253"/>
          <ac:inkMkLst>
            <pc:docMk/>
            <pc:sldMk cId="87533056" sldId="264"/>
            <ac:inkMk id="34" creationId="{481C19F3-45AA-AF38-2A31-B74321EC3596}"/>
          </ac:inkMkLst>
        </pc:inkChg>
        <pc:inkChg chg="add mod">
          <ac:chgData name="黃昱翰" userId="4f688370-ab27-4ef4-a23b-43c276777261" providerId="ADAL" clId="{8AE80DE6-7A77-481A-B2F3-9B834EE9D17D}" dt="2022-09-16T08:26:30.238" v="253"/>
          <ac:inkMkLst>
            <pc:docMk/>
            <pc:sldMk cId="87533056" sldId="264"/>
            <ac:inkMk id="35" creationId="{A8DAE7F6-6055-2B01-94AC-84E95DCEBD93}"/>
          </ac:inkMkLst>
        </pc:inkChg>
        <pc:inkChg chg="add mod">
          <ac:chgData name="黃昱翰" userId="4f688370-ab27-4ef4-a23b-43c276777261" providerId="ADAL" clId="{8AE80DE6-7A77-481A-B2F3-9B834EE9D17D}" dt="2022-09-16T08:26:30.238" v="253"/>
          <ac:inkMkLst>
            <pc:docMk/>
            <pc:sldMk cId="87533056" sldId="264"/>
            <ac:inkMk id="36" creationId="{641D83D8-D8D3-8241-305D-28A36ADD47C5}"/>
          </ac:inkMkLst>
        </pc:inkChg>
        <pc:inkChg chg="add mod">
          <ac:chgData name="黃昱翰" userId="4f688370-ab27-4ef4-a23b-43c276777261" providerId="ADAL" clId="{8AE80DE6-7A77-481A-B2F3-9B834EE9D17D}" dt="2022-09-16T08:26:30.238" v="253"/>
          <ac:inkMkLst>
            <pc:docMk/>
            <pc:sldMk cId="87533056" sldId="264"/>
            <ac:inkMk id="37" creationId="{658A7A00-87F2-5F04-34A4-7E9A31C3C63D}"/>
          </ac:inkMkLst>
        </pc:inkChg>
        <pc:inkChg chg="add mod">
          <ac:chgData name="黃昱翰" userId="4f688370-ab27-4ef4-a23b-43c276777261" providerId="ADAL" clId="{8AE80DE6-7A77-481A-B2F3-9B834EE9D17D}" dt="2022-09-16T08:26:30.238" v="253"/>
          <ac:inkMkLst>
            <pc:docMk/>
            <pc:sldMk cId="87533056" sldId="264"/>
            <ac:inkMk id="38" creationId="{2B3EAC5C-5C54-86FB-9DCB-ECB5F0CF757B}"/>
          </ac:inkMkLst>
        </pc:inkChg>
        <pc:inkChg chg="add mod">
          <ac:chgData name="黃昱翰" userId="4f688370-ab27-4ef4-a23b-43c276777261" providerId="ADAL" clId="{8AE80DE6-7A77-481A-B2F3-9B834EE9D17D}" dt="2022-09-16T08:26:30.238" v="253"/>
          <ac:inkMkLst>
            <pc:docMk/>
            <pc:sldMk cId="87533056" sldId="264"/>
            <ac:inkMk id="39" creationId="{0908FD20-9012-5947-2050-D3A28BCEDFD1}"/>
          </ac:inkMkLst>
        </pc:inkChg>
        <pc:inkChg chg="add mod">
          <ac:chgData name="黃昱翰" userId="4f688370-ab27-4ef4-a23b-43c276777261" providerId="ADAL" clId="{8AE80DE6-7A77-481A-B2F3-9B834EE9D17D}" dt="2022-09-16T08:26:33.475" v="259"/>
          <ac:inkMkLst>
            <pc:docMk/>
            <pc:sldMk cId="87533056" sldId="264"/>
            <ac:inkMk id="41" creationId="{2A84EB38-A677-0901-4061-877253195F9B}"/>
          </ac:inkMkLst>
        </pc:inkChg>
        <pc:inkChg chg="add mod">
          <ac:chgData name="黃昱翰" userId="4f688370-ab27-4ef4-a23b-43c276777261" providerId="ADAL" clId="{8AE80DE6-7A77-481A-B2F3-9B834EE9D17D}" dt="2022-09-16T08:26:33.475" v="259"/>
          <ac:inkMkLst>
            <pc:docMk/>
            <pc:sldMk cId="87533056" sldId="264"/>
            <ac:inkMk id="42" creationId="{199E8216-D1F1-A88E-46A8-151F981DAE67}"/>
          </ac:inkMkLst>
        </pc:inkChg>
        <pc:inkChg chg="add mod">
          <ac:chgData name="黃昱翰" userId="4f688370-ab27-4ef4-a23b-43c276777261" providerId="ADAL" clId="{8AE80DE6-7A77-481A-B2F3-9B834EE9D17D}" dt="2022-09-16T08:26:33.475" v="259"/>
          <ac:inkMkLst>
            <pc:docMk/>
            <pc:sldMk cId="87533056" sldId="264"/>
            <ac:inkMk id="43" creationId="{B7EBBC64-8BEF-25F4-08BA-321E0A5E328E}"/>
          </ac:inkMkLst>
        </pc:inkChg>
        <pc:inkChg chg="add mod">
          <ac:chgData name="黃昱翰" userId="4f688370-ab27-4ef4-a23b-43c276777261" providerId="ADAL" clId="{8AE80DE6-7A77-481A-B2F3-9B834EE9D17D}" dt="2022-09-16T08:26:33.475" v="259"/>
          <ac:inkMkLst>
            <pc:docMk/>
            <pc:sldMk cId="87533056" sldId="264"/>
            <ac:inkMk id="44" creationId="{64922455-53F2-1D7B-3210-9A6D64BA163D}"/>
          </ac:inkMkLst>
        </pc:inkChg>
        <pc:inkChg chg="add mod">
          <ac:chgData name="黃昱翰" userId="4f688370-ab27-4ef4-a23b-43c276777261" providerId="ADAL" clId="{8AE80DE6-7A77-481A-B2F3-9B834EE9D17D}" dt="2022-09-16T08:26:33.475" v="259"/>
          <ac:inkMkLst>
            <pc:docMk/>
            <pc:sldMk cId="87533056" sldId="264"/>
            <ac:inkMk id="45" creationId="{B3B0C1A9-3D58-CB08-ED37-F9793E102B7D}"/>
          </ac:inkMkLst>
        </pc:inkChg>
        <pc:inkChg chg="add mod">
          <ac:chgData name="黃昱翰" userId="4f688370-ab27-4ef4-a23b-43c276777261" providerId="ADAL" clId="{8AE80DE6-7A77-481A-B2F3-9B834EE9D17D}" dt="2022-09-16T08:29:11.500" v="308"/>
          <ac:inkMkLst>
            <pc:docMk/>
            <pc:sldMk cId="87533056" sldId="264"/>
            <ac:inkMk id="47" creationId="{C7C648EB-BEF5-8F25-08B1-9FDB1E9C6937}"/>
          </ac:inkMkLst>
        </pc:inkChg>
        <pc:inkChg chg="add mod">
          <ac:chgData name="黃昱翰" userId="4f688370-ab27-4ef4-a23b-43c276777261" providerId="ADAL" clId="{8AE80DE6-7A77-481A-B2F3-9B834EE9D17D}" dt="2022-09-16T08:29:11.500" v="308"/>
          <ac:inkMkLst>
            <pc:docMk/>
            <pc:sldMk cId="87533056" sldId="264"/>
            <ac:inkMk id="48" creationId="{B956590A-B4E6-9CAA-AAD8-D3DE3B3C100F}"/>
          </ac:inkMkLst>
        </pc:inkChg>
        <pc:inkChg chg="add mod">
          <ac:chgData name="黃昱翰" userId="4f688370-ab27-4ef4-a23b-43c276777261" providerId="ADAL" clId="{8AE80DE6-7A77-481A-B2F3-9B834EE9D17D}" dt="2022-09-16T08:29:11.500" v="308"/>
          <ac:inkMkLst>
            <pc:docMk/>
            <pc:sldMk cId="87533056" sldId="264"/>
            <ac:inkMk id="49" creationId="{156AA421-527C-CCB6-B46C-26DC6EE94F3F}"/>
          </ac:inkMkLst>
        </pc:inkChg>
        <pc:inkChg chg="add mod">
          <ac:chgData name="黃昱翰" userId="4f688370-ab27-4ef4-a23b-43c276777261" providerId="ADAL" clId="{8AE80DE6-7A77-481A-B2F3-9B834EE9D17D}" dt="2022-09-16T08:29:11.500" v="308"/>
          <ac:inkMkLst>
            <pc:docMk/>
            <pc:sldMk cId="87533056" sldId="264"/>
            <ac:inkMk id="50" creationId="{96D4F5C7-0046-B2F7-4213-31F2F016916C}"/>
          </ac:inkMkLst>
        </pc:inkChg>
        <pc:inkChg chg="add mod">
          <ac:chgData name="黃昱翰" userId="4f688370-ab27-4ef4-a23b-43c276777261" providerId="ADAL" clId="{8AE80DE6-7A77-481A-B2F3-9B834EE9D17D}" dt="2022-09-16T08:29:11.500" v="308"/>
          <ac:inkMkLst>
            <pc:docMk/>
            <pc:sldMk cId="87533056" sldId="264"/>
            <ac:inkMk id="51" creationId="{9D3E1E7B-399A-FF7E-2601-795326792B4E}"/>
          </ac:inkMkLst>
        </pc:inkChg>
        <pc:inkChg chg="add mod">
          <ac:chgData name="黃昱翰" userId="4f688370-ab27-4ef4-a23b-43c276777261" providerId="ADAL" clId="{8AE80DE6-7A77-481A-B2F3-9B834EE9D17D}" dt="2022-09-16T08:27:45.099" v="277"/>
          <ac:inkMkLst>
            <pc:docMk/>
            <pc:sldMk cId="87533056" sldId="264"/>
            <ac:inkMk id="53" creationId="{2F300235-10A2-5905-1993-762B98215EC3}"/>
          </ac:inkMkLst>
        </pc:inkChg>
        <pc:inkChg chg="add mod">
          <ac:chgData name="黃昱翰" userId="4f688370-ab27-4ef4-a23b-43c276777261" providerId="ADAL" clId="{8AE80DE6-7A77-481A-B2F3-9B834EE9D17D}" dt="2022-09-16T08:27:45.099" v="277"/>
          <ac:inkMkLst>
            <pc:docMk/>
            <pc:sldMk cId="87533056" sldId="264"/>
            <ac:inkMk id="54" creationId="{A494BE6E-3276-67E0-C957-7E26F84E24FD}"/>
          </ac:inkMkLst>
        </pc:inkChg>
        <pc:inkChg chg="add mod">
          <ac:chgData name="黃昱翰" userId="4f688370-ab27-4ef4-a23b-43c276777261" providerId="ADAL" clId="{8AE80DE6-7A77-481A-B2F3-9B834EE9D17D}" dt="2022-09-16T08:27:45.099" v="277"/>
          <ac:inkMkLst>
            <pc:docMk/>
            <pc:sldMk cId="87533056" sldId="264"/>
            <ac:inkMk id="55" creationId="{AE60B125-60C7-7DF9-EB4E-1D1C138C9371}"/>
          </ac:inkMkLst>
        </pc:inkChg>
        <pc:inkChg chg="add mod">
          <ac:chgData name="黃昱翰" userId="4f688370-ab27-4ef4-a23b-43c276777261" providerId="ADAL" clId="{8AE80DE6-7A77-481A-B2F3-9B834EE9D17D}" dt="2022-09-16T08:27:45.099" v="277"/>
          <ac:inkMkLst>
            <pc:docMk/>
            <pc:sldMk cId="87533056" sldId="264"/>
            <ac:inkMk id="56" creationId="{918F5B21-A93B-A243-C81E-7EB21ED78330}"/>
          </ac:inkMkLst>
        </pc:inkChg>
        <pc:inkChg chg="add mod">
          <ac:chgData name="黃昱翰" userId="4f688370-ab27-4ef4-a23b-43c276777261" providerId="ADAL" clId="{8AE80DE6-7A77-481A-B2F3-9B834EE9D17D}" dt="2022-09-16T08:27:45.099" v="277"/>
          <ac:inkMkLst>
            <pc:docMk/>
            <pc:sldMk cId="87533056" sldId="264"/>
            <ac:inkMk id="57" creationId="{CF8AE3C0-FE77-0496-9A61-BB8C95FE533B}"/>
          </ac:inkMkLst>
        </pc:inkChg>
        <pc:inkChg chg="add mod">
          <ac:chgData name="黃昱翰" userId="4f688370-ab27-4ef4-a23b-43c276777261" providerId="ADAL" clId="{8AE80DE6-7A77-481A-B2F3-9B834EE9D17D}" dt="2022-09-16T08:27:45.099" v="277"/>
          <ac:inkMkLst>
            <pc:docMk/>
            <pc:sldMk cId="87533056" sldId="264"/>
            <ac:inkMk id="58" creationId="{E70843B6-FB38-4A2E-83D9-7FBABEAB7137}"/>
          </ac:inkMkLst>
        </pc:inkChg>
        <pc:inkChg chg="add mod">
          <ac:chgData name="黃昱翰" userId="4f688370-ab27-4ef4-a23b-43c276777261" providerId="ADAL" clId="{8AE80DE6-7A77-481A-B2F3-9B834EE9D17D}" dt="2022-09-16T08:27:45.099" v="277"/>
          <ac:inkMkLst>
            <pc:docMk/>
            <pc:sldMk cId="87533056" sldId="264"/>
            <ac:inkMk id="59" creationId="{5201C30D-2495-8C91-79A8-BCD1D41CEC43}"/>
          </ac:inkMkLst>
        </pc:inkChg>
        <pc:inkChg chg="add mod">
          <ac:chgData name="黃昱翰" userId="4f688370-ab27-4ef4-a23b-43c276777261" providerId="ADAL" clId="{8AE80DE6-7A77-481A-B2F3-9B834EE9D17D}" dt="2022-09-16T08:27:45.099" v="277"/>
          <ac:inkMkLst>
            <pc:docMk/>
            <pc:sldMk cId="87533056" sldId="264"/>
            <ac:inkMk id="60" creationId="{76975616-814A-51DE-4C14-C62C5FA3420B}"/>
          </ac:inkMkLst>
        </pc:inkChg>
        <pc:inkChg chg="add mod">
          <ac:chgData name="黃昱翰" userId="4f688370-ab27-4ef4-a23b-43c276777261" providerId="ADAL" clId="{8AE80DE6-7A77-481A-B2F3-9B834EE9D17D}" dt="2022-09-16T08:27:45.099" v="277"/>
          <ac:inkMkLst>
            <pc:docMk/>
            <pc:sldMk cId="87533056" sldId="264"/>
            <ac:inkMk id="61" creationId="{3860EC23-8419-E14E-065E-E02E92364D12}"/>
          </ac:inkMkLst>
        </pc:inkChg>
        <pc:inkChg chg="add mod">
          <ac:chgData name="黃昱翰" userId="4f688370-ab27-4ef4-a23b-43c276777261" providerId="ADAL" clId="{8AE80DE6-7A77-481A-B2F3-9B834EE9D17D}" dt="2022-09-16T08:27:45.099" v="277"/>
          <ac:inkMkLst>
            <pc:docMk/>
            <pc:sldMk cId="87533056" sldId="264"/>
            <ac:inkMk id="62" creationId="{6979D2F8-1005-22B3-80E5-2A711E0AF732}"/>
          </ac:inkMkLst>
        </pc:inkChg>
        <pc:inkChg chg="add mod">
          <ac:chgData name="黃昱翰" userId="4f688370-ab27-4ef4-a23b-43c276777261" providerId="ADAL" clId="{8AE80DE6-7A77-481A-B2F3-9B834EE9D17D}" dt="2022-09-16T08:27:45.099" v="277"/>
          <ac:inkMkLst>
            <pc:docMk/>
            <pc:sldMk cId="87533056" sldId="264"/>
            <ac:inkMk id="63" creationId="{494550D9-1FA6-899A-C674-84F93D35A0B2}"/>
          </ac:inkMkLst>
        </pc:inkChg>
        <pc:inkChg chg="add mod">
          <ac:chgData name="黃昱翰" userId="4f688370-ab27-4ef4-a23b-43c276777261" providerId="ADAL" clId="{8AE80DE6-7A77-481A-B2F3-9B834EE9D17D}" dt="2022-09-16T08:29:11.500" v="308"/>
          <ac:inkMkLst>
            <pc:docMk/>
            <pc:sldMk cId="87533056" sldId="264"/>
            <ac:inkMk id="66" creationId="{B5608EB3-3C8F-3003-2A7B-CB6F30EDA2EA}"/>
          </ac:inkMkLst>
        </pc:inkChg>
        <pc:inkChg chg="add mod">
          <ac:chgData name="黃昱翰" userId="4f688370-ab27-4ef4-a23b-43c276777261" providerId="ADAL" clId="{8AE80DE6-7A77-481A-B2F3-9B834EE9D17D}" dt="2022-09-16T08:29:11.500" v="308"/>
          <ac:inkMkLst>
            <pc:docMk/>
            <pc:sldMk cId="87533056" sldId="264"/>
            <ac:inkMk id="67" creationId="{DA222BF6-EBA2-47C6-7976-1B966F28F92D}"/>
          </ac:inkMkLst>
        </pc:inkChg>
        <pc:inkChg chg="add del mod">
          <ac:chgData name="黃昱翰" userId="4f688370-ab27-4ef4-a23b-43c276777261" providerId="ADAL" clId="{8AE80DE6-7A77-481A-B2F3-9B834EE9D17D}" dt="2022-09-16T08:29:01.519" v="294"/>
          <ac:inkMkLst>
            <pc:docMk/>
            <pc:sldMk cId="87533056" sldId="264"/>
            <ac:inkMk id="68" creationId="{3EE38382-BF33-F4EE-A783-BF5C4121BBFB}"/>
          </ac:inkMkLst>
        </pc:inkChg>
        <pc:inkChg chg="add del mod">
          <ac:chgData name="黃昱翰" userId="4f688370-ab27-4ef4-a23b-43c276777261" providerId="ADAL" clId="{8AE80DE6-7A77-481A-B2F3-9B834EE9D17D}" dt="2022-09-16T08:29:01.523" v="298"/>
          <ac:inkMkLst>
            <pc:docMk/>
            <pc:sldMk cId="87533056" sldId="264"/>
            <ac:inkMk id="69" creationId="{75D13822-57C3-207D-A910-2C6B0CD9CE03}"/>
          </ac:inkMkLst>
        </pc:inkChg>
        <pc:inkChg chg="add del mod">
          <ac:chgData name="黃昱翰" userId="4f688370-ab27-4ef4-a23b-43c276777261" providerId="ADAL" clId="{8AE80DE6-7A77-481A-B2F3-9B834EE9D17D}" dt="2022-09-16T08:29:01.515" v="290"/>
          <ac:inkMkLst>
            <pc:docMk/>
            <pc:sldMk cId="87533056" sldId="264"/>
            <ac:inkMk id="70" creationId="{34B1C767-DB06-52EA-2C7D-2B31273368E3}"/>
          </ac:inkMkLst>
        </pc:inkChg>
        <pc:inkChg chg="add del mod">
          <ac:chgData name="黃昱翰" userId="4f688370-ab27-4ef4-a23b-43c276777261" providerId="ADAL" clId="{8AE80DE6-7A77-481A-B2F3-9B834EE9D17D}" dt="2022-09-16T08:29:01.519" v="293"/>
          <ac:inkMkLst>
            <pc:docMk/>
            <pc:sldMk cId="87533056" sldId="264"/>
            <ac:inkMk id="71" creationId="{D7D460A5-F767-0406-F2BC-BADDBCF2A3C7}"/>
          </ac:inkMkLst>
        </pc:inkChg>
        <pc:inkChg chg="add del mod">
          <ac:chgData name="黃昱翰" userId="4f688370-ab27-4ef4-a23b-43c276777261" providerId="ADAL" clId="{8AE80DE6-7A77-481A-B2F3-9B834EE9D17D}" dt="2022-09-16T08:29:01.520" v="295"/>
          <ac:inkMkLst>
            <pc:docMk/>
            <pc:sldMk cId="87533056" sldId="264"/>
            <ac:inkMk id="72" creationId="{7ABCE3C2-6E49-EA6B-6CEC-F5D7808CC1DF}"/>
          </ac:inkMkLst>
        </pc:inkChg>
        <pc:inkChg chg="add del mod">
          <ac:chgData name="黃昱翰" userId="4f688370-ab27-4ef4-a23b-43c276777261" providerId="ADAL" clId="{8AE80DE6-7A77-481A-B2F3-9B834EE9D17D}" dt="2022-09-16T08:29:01.518" v="292"/>
          <ac:inkMkLst>
            <pc:docMk/>
            <pc:sldMk cId="87533056" sldId="264"/>
            <ac:inkMk id="73" creationId="{28886848-410A-62D4-0868-3DB212F04F3D}"/>
          </ac:inkMkLst>
        </pc:inkChg>
        <pc:inkChg chg="add del mod">
          <ac:chgData name="黃昱翰" userId="4f688370-ab27-4ef4-a23b-43c276777261" providerId="ADAL" clId="{8AE80DE6-7A77-481A-B2F3-9B834EE9D17D}" dt="2022-09-16T08:29:01.517" v="291"/>
          <ac:inkMkLst>
            <pc:docMk/>
            <pc:sldMk cId="87533056" sldId="264"/>
            <ac:inkMk id="74" creationId="{9033C8C1-A291-D4DB-1E96-2AB4A2787C89}"/>
          </ac:inkMkLst>
        </pc:inkChg>
        <pc:inkChg chg="add del mod">
          <ac:chgData name="黃昱翰" userId="4f688370-ab27-4ef4-a23b-43c276777261" providerId="ADAL" clId="{8AE80DE6-7A77-481A-B2F3-9B834EE9D17D}" dt="2022-09-16T08:29:01.521" v="297"/>
          <ac:inkMkLst>
            <pc:docMk/>
            <pc:sldMk cId="87533056" sldId="264"/>
            <ac:inkMk id="75" creationId="{4E4B3C1F-1971-D9C2-6F27-F1CE63A746C9}"/>
          </ac:inkMkLst>
        </pc:inkChg>
        <pc:inkChg chg="add del mod">
          <ac:chgData name="黃昱翰" userId="4f688370-ab27-4ef4-a23b-43c276777261" providerId="ADAL" clId="{8AE80DE6-7A77-481A-B2F3-9B834EE9D17D}" dt="2022-09-16T08:29:01.520" v="296"/>
          <ac:inkMkLst>
            <pc:docMk/>
            <pc:sldMk cId="87533056" sldId="264"/>
            <ac:inkMk id="76" creationId="{D4A00529-0210-2320-6361-3BCB3F535EFC}"/>
          </ac:inkMkLst>
        </pc:inkChg>
        <pc:inkChg chg="add mod">
          <ac:chgData name="黃昱翰" userId="4f688370-ab27-4ef4-a23b-43c276777261" providerId="ADAL" clId="{8AE80DE6-7A77-481A-B2F3-9B834EE9D17D}" dt="2022-09-16T08:29:11.500" v="308"/>
          <ac:inkMkLst>
            <pc:docMk/>
            <pc:sldMk cId="87533056" sldId="264"/>
            <ac:inkMk id="78" creationId="{E57E0C20-28F3-B225-92E6-2951F3253982}"/>
          </ac:inkMkLst>
        </pc:inkChg>
        <pc:inkChg chg="add mod">
          <ac:chgData name="黃昱翰" userId="4f688370-ab27-4ef4-a23b-43c276777261" providerId="ADAL" clId="{8AE80DE6-7A77-481A-B2F3-9B834EE9D17D}" dt="2022-09-16T08:29:11.500" v="308"/>
          <ac:inkMkLst>
            <pc:docMk/>
            <pc:sldMk cId="87533056" sldId="264"/>
            <ac:inkMk id="79" creationId="{E8CD2EBD-6CA5-B098-4DF7-8AB39DEDC7E4}"/>
          </ac:inkMkLst>
        </pc:inkChg>
        <pc:inkChg chg="add mod">
          <ac:chgData name="黃昱翰" userId="4f688370-ab27-4ef4-a23b-43c276777261" providerId="ADAL" clId="{8AE80DE6-7A77-481A-B2F3-9B834EE9D17D}" dt="2022-09-16T08:29:11.500" v="308"/>
          <ac:inkMkLst>
            <pc:docMk/>
            <pc:sldMk cId="87533056" sldId="264"/>
            <ac:inkMk id="80" creationId="{8252456F-FDDD-FE6E-4514-D91B905D446A}"/>
          </ac:inkMkLst>
        </pc:inkChg>
        <pc:inkChg chg="add mod">
          <ac:chgData name="黃昱翰" userId="4f688370-ab27-4ef4-a23b-43c276777261" providerId="ADAL" clId="{8AE80DE6-7A77-481A-B2F3-9B834EE9D17D}" dt="2022-09-16T08:29:11.500" v="308"/>
          <ac:inkMkLst>
            <pc:docMk/>
            <pc:sldMk cId="87533056" sldId="264"/>
            <ac:inkMk id="81" creationId="{18EBB55F-3F1F-DEA7-BB5E-8E5E7598C451}"/>
          </ac:inkMkLst>
        </pc:inkChg>
        <pc:inkChg chg="add mod">
          <ac:chgData name="黃昱翰" userId="4f688370-ab27-4ef4-a23b-43c276777261" providerId="ADAL" clId="{8AE80DE6-7A77-481A-B2F3-9B834EE9D17D}" dt="2022-09-16T08:29:11.500" v="308"/>
          <ac:inkMkLst>
            <pc:docMk/>
            <pc:sldMk cId="87533056" sldId="264"/>
            <ac:inkMk id="82" creationId="{2AF10BEE-D6DB-3BD0-8E37-CADA767528F3}"/>
          </ac:inkMkLst>
        </pc:inkChg>
        <pc:inkChg chg="add mod">
          <ac:chgData name="黃昱翰" userId="4f688370-ab27-4ef4-a23b-43c276777261" providerId="ADAL" clId="{8AE80DE6-7A77-481A-B2F3-9B834EE9D17D}" dt="2022-09-16T08:29:11.500" v="308"/>
          <ac:inkMkLst>
            <pc:docMk/>
            <pc:sldMk cId="87533056" sldId="264"/>
            <ac:inkMk id="83" creationId="{1D64406E-039B-8BD9-6D57-EF4F11F2B6A2}"/>
          </ac:inkMkLst>
        </pc:inkChg>
        <pc:inkChg chg="add mod">
          <ac:chgData name="黃昱翰" userId="4f688370-ab27-4ef4-a23b-43c276777261" providerId="ADAL" clId="{8AE80DE6-7A77-481A-B2F3-9B834EE9D17D}" dt="2022-09-16T08:29:11.500" v="308"/>
          <ac:inkMkLst>
            <pc:docMk/>
            <pc:sldMk cId="87533056" sldId="264"/>
            <ac:inkMk id="85" creationId="{ECBD9C26-3C95-5DA0-0663-3F7697166E3F}"/>
          </ac:inkMkLst>
        </pc:inkChg>
        <pc:inkChg chg="add mod">
          <ac:chgData name="黃昱翰" userId="4f688370-ab27-4ef4-a23b-43c276777261" providerId="ADAL" clId="{8AE80DE6-7A77-481A-B2F3-9B834EE9D17D}" dt="2022-09-16T08:29:11.500" v="308"/>
          <ac:inkMkLst>
            <pc:docMk/>
            <pc:sldMk cId="87533056" sldId="264"/>
            <ac:inkMk id="86" creationId="{28A33A18-5F4E-1BB8-319F-7E94E5534081}"/>
          </ac:inkMkLst>
        </pc:inkChg>
        <pc:inkChg chg="add mod">
          <ac:chgData name="黃昱翰" userId="4f688370-ab27-4ef4-a23b-43c276777261" providerId="ADAL" clId="{8AE80DE6-7A77-481A-B2F3-9B834EE9D17D}" dt="2022-09-16T08:29:31.768" v="318"/>
          <ac:inkMkLst>
            <pc:docMk/>
            <pc:sldMk cId="87533056" sldId="264"/>
            <ac:inkMk id="88" creationId="{7B795084-C9E3-15D7-DE7F-16AD0AFE95EB}"/>
          </ac:inkMkLst>
        </pc:inkChg>
        <pc:inkChg chg="add mod">
          <ac:chgData name="黃昱翰" userId="4f688370-ab27-4ef4-a23b-43c276777261" providerId="ADAL" clId="{8AE80DE6-7A77-481A-B2F3-9B834EE9D17D}" dt="2022-09-16T08:29:31.768" v="318"/>
          <ac:inkMkLst>
            <pc:docMk/>
            <pc:sldMk cId="87533056" sldId="264"/>
            <ac:inkMk id="89" creationId="{9092D04D-7613-7FEF-D58C-E752F2D09B02}"/>
          </ac:inkMkLst>
        </pc:inkChg>
        <pc:inkChg chg="add mod">
          <ac:chgData name="黃昱翰" userId="4f688370-ab27-4ef4-a23b-43c276777261" providerId="ADAL" clId="{8AE80DE6-7A77-481A-B2F3-9B834EE9D17D}" dt="2022-09-16T08:29:31.768" v="318"/>
          <ac:inkMkLst>
            <pc:docMk/>
            <pc:sldMk cId="87533056" sldId="264"/>
            <ac:inkMk id="90" creationId="{AF50C389-3BE4-FCCD-E828-5FF67F474E5D}"/>
          </ac:inkMkLst>
        </pc:inkChg>
        <pc:inkChg chg="add mod">
          <ac:chgData name="黃昱翰" userId="4f688370-ab27-4ef4-a23b-43c276777261" providerId="ADAL" clId="{8AE80DE6-7A77-481A-B2F3-9B834EE9D17D}" dt="2022-09-16T08:29:31.768" v="318"/>
          <ac:inkMkLst>
            <pc:docMk/>
            <pc:sldMk cId="87533056" sldId="264"/>
            <ac:inkMk id="91" creationId="{DE280447-BA9F-A416-B911-B98FDEE22E42}"/>
          </ac:inkMkLst>
        </pc:inkChg>
        <pc:inkChg chg="add mod">
          <ac:chgData name="黃昱翰" userId="4f688370-ab27-4ef4-a23b-43c276777261" providerId="ADAL" clId="{8AE80DE6-7A77-481A-B2F3-9B834EE9D17D}" dt="2022-09-16T08:29:31.768" v="318"/>
          <ac:inkMkLst>
            <pc:docMk/>
            <pc:sldMk cId="87533056" sldId="264"/>
            <ac:inkMk id="92" creationId="{2591A009-5CBC-CD27-0633-D62E2865C761}"/>
          </ac:inkMkLst>
        </pc:inkChg>
        <pc:inkChg chg="add mod">
          <ac:chgData name="黃昱翰" userId="4f688370-ab27-4ef4-a23b-43c276777261" providerId="ADAL" clId="{8AE80DE6-7A77-481A-B2F3-9B834EE9D17D}" dt="2022-09-16T08:29:31.768" v="318"/>
          <ac:inkMkLst>
            <pc:docMk/>
            <pc:sldMk cId="87533056" sldId="264"/>
            <ac:inkMk id="93" creationId="{48A0216E-2225-AA4D-24B7-2BF674277C09}"/>
          </ac:inkMkLst>
        </pc:inkChg>
        <pc:inkChg chg="add mod">
          <ac:chgData name="黃昱翰" userId="4f688370-ab27-4ef4-a23b-43c276777261" providerId="ADAL" clId="{8AE80DE6-7A77-481A-B2F3-9B834EE9D17D}" dt="2022-09-16T08:29:31.768" v="318"/>
          <ac:inkMkLst>
            <pc:docMk/>
            <pc:sldMk cId="87533056" sldId="264"/>
            <ac:inkMk id="94" creationId="{D03E61C3-B71B-299C-DAF3-9C8358E5A7AD}"/>
          </ac:inkMkLst>
        </pc:inkChg>
        <pc:inkChg chg="add mod">
          <ac:chgData name="黃昱翰" userId="4f688370-ab27-4ef4-a23b-43c276777261" providerId="ADAL" clId="{8AE80DE6-7A77-481A-B2F3-9B834EE9D17D}" dt="2022-09-16T08:29:31.768" v="318"/>
          <ac:inkMkLst>
            <pc:docMk/>
            <pc:sldMk cId="87533056" sldId="264"/>
            <ac:inkMk id="95" creationId="{AB6C8445-4A18-0A80-70D9-9638EADC8CDE}"/>
          </ac:inkMkLst>
        </pc:inkChg>
        <pc:inkChg chg="add mod">
          <ac:chgData name="黃昱翰" userId="4f688370-ab27-4ef4-a23b-43c276777261" providerId="ADAL" clId="{8AE80DE6-7A77-481A-B2F3-9B834EE9D17D}" dt="2022-09-16T08:29:31.768" v="318"/>
          <ac:inkMkLst>
            <pc:docMk/>
            <pc:sldMk cId="87533056" sldId="264"/>
            <ac:inkMk id="96" creationId="{3CF90D4C-C17E-B79B-C23B-97658C1461F1}"/>
          </ac:inkMkLst>
        </pc:inkChg>
        <pc:inkChg chg="add del">
          <ac:chgData name="黃昱翰" userId="4f688370-ab27-4ef4-a23b-43c276777261" providerId="ADAL" clId="{8AE80DE6-7A77-481A-B2F3-9B834EE9D17D}" dt="2022-09-16T08:36:36.045" v="320"/>
          <ac:inkMkLst>
            <pc:docMk/>
            <pc:sldMk cId="87533056" sldId="264"/>
            <ac:inkMk id="98" creationId="{B880089C-3BF1-04C4-E751-3A04B95EC26F}"/>
          </ac:inkMkLst>
        </pc:inkChg>
        <pc:inkChg chg="add mod">
          <ac:chgData name="黃昱翰" userId="4f688370-ab27-4ef4-a23b-43c276777261" providerId="ADAL" clId="{8AE80DE6-7A77-481A-B2F3-9B834EE9D17D}" dt="2022-09-16T08:36:41.660" v="327"/>
          <ac:inkMkLst>
            <pc:docMk/>
            <pc:sldMk cId="87533056" sldId="264"/>
            <ac:inkMk id="99" creationId="{A205307D-2F9D-5E68-45FE-25F4D09DF0EE}"/>
          </ac:inkMkLst>
        </pc:inkChg>
        <pc:inkChg chg="add mod">
          <ac:chgData name="黃昱翰" userId="4f688370-ab27-4ef4-a23b-43c276777261" providerId="ADAL" clId="{8AE80DE6-7A77-481A-B2F3-9B834EE9D17D}" dt="2022-09-16T08:36:41.660" v="327"/>
          <ac:inkMkLst>
            <pc:docMk/>
            <pc:sldMk cId="87533056" sldId="264"/>
            <ac:inkMk id="100" creationId="{DC3C7CED-228C-D29F-D87A-C59383651D15}"/>
          </ac:inkMkLst>
        </pc:inkChg>
        <pc:inkChg chg="add mod">
          <ac:chgData name="黃昱翰" userId="4f688370-ab27-4ef4-a23b-43c276777261" providerId="ADAL" clId="{8AE80DE6-7A77-481A-B2F3-9B834EE9D17D}" dt="2022-09-16T08:36:41.660" v="327"/>
          <ac:inkMkLst>
            <pc:docMk/>
            <pc:sldMk cId="87533056" sldId="264"/>
            <ac:inkMk id="101" creationId="{99FC5A1E-7422-E1B1-43EF-9DA32E3B0E3D}"/>
          </ac:inkMkLst>
        </pc:inkChg>
        <pc:inkChg chg="add mod">
          <ac:chgData name="黃昱翰" userId="4f688370-ab27-4ef4-a23b-43c276777261" providerId="ADAL" clId="{8AE80DE6-7A77-481A-B2F3-9B834EE9D17D}" dt="2022-09-16T08:36:41.660" v="327"/>
          <ac:inkMkLst>
            <pc:docMk/>
            <pc:sldMk cId="87533056" sldId="264"/>
            <ac:inkMk id="102" creationId="{E2E45390-153D-F232-417E-0CB2A490C3EF}"/>
          </ac:inkMkLst>
        </pc:inkChg>
        <pc:inkChg chg="add mod">
          <ac:chgData name="黃昱翰" userId="4f688370-ab27-4ef4-a23b-43c276777261" providerId="ADAL" clId="{8AE80DE6-7A77-481A-B2F3-9B834EE9D17D}" dt="2022-09-16T08:36:41.660" v="327"/>
          <ac:inkMkLst>
            <pc:docMk/>
            <pc:sldMk cId="87533056" sldId="264"/>
            <ac:inkMk id="103" creationId="{E5AD7A6E-324A-FAF5-04CF-AA361D7B73C3}"/>
          </ac:inkMkLst>
        </pc:inkChg>
        <pc:inkChg chg="add mod">
          <ac:chgData name="黃昱翰" userId="4f688370-ab27-4ef4-a23b-43c276777261" providerId="ADAL" clId="{8AE80DE6-7A77-481A-B2F3-9B834EE9D17D}" dt="2022-09-16T08:36:41.660" v="327"/>
          <ac:inkMkLst>
            <pc:docMk/>
            <pc:sldMk cId="87533056" sldId="264"/>
            <ac:inkMk id="104" creationId="{F9C40436-5FEE-0B33-2B2A-23060C69DA13}"/>
          </ac:inkMkLst>
        </pc:inkChg>
        <pc:inkChg chg="add mod">
          <ac:chgData name="黃昱翰" userId="4f688370-ab27-4ef4-a23b-43c276777261" providerId="ADAL" clId="{8AE80DE6-7A77-481A-B2F3-9B834EE9D17D}" dt="2022-09-16T08:36:44.121" v="332"/>
          <ac:inkMkLst>
            <pc:docMk/>
            <pc:sldMk cId="87533056" sldId="264"/>
            <ac:inkMk id="106" creationId="{E637FA89-9CCF-2D42-16FB-87CDFDB69B1F}"/>
          </ac:inkMkLst>
        </pc:inkChg>
        <pc:inkChg chg="add mod">
          <ac:chgData name="黃昱翰" userId="4f688370-ab27-4ef4-a23b-43c276777261" providerId="ADAL" clId="{8AE80DE6-7A77-481A-B2F3-9B834EE9D17D}" dt="2022-09-16T08:36:44.121" v="332"/>
          <ac:inkMkLst>
            <pc:docMk/>
            <pc:sldMk cId="87533056" sldId="264"/>
            <ac:inkMk id="107" creationId="{65771EC8-C6FC-9756-4E9E-855952A29C59}"/>
          </ac:inkMkLst>
        </pc:inkChg>
        <pc:inkChg chg="add mod">
          <ac:chgData name="黃昱翰" userId="4f688370-ab27-4ef4-a23b-43c276777261" providerId="ADAL" clId="{8AE80DE6-7A77-481A-B2F3-9B834EE9D17D}" dt="2022-09-16T08:36:44.121" v="332"/>
          <ac:inkMkLst>
            <pc:docMk/>
            <pc:sldMk cId="87533056" sldId="264"/>
            <ac:inkMk id="108" creationId="{C7E089F6-0CE5-7CA0-ECD4-3693017E089B}"/>
          </ac:inkMkLst>
        </pc:inkChg>
        <pc:inkChg chg="add mod">
          <ac:chgData name="黃昱翰" userId="4f688370-ab27-4ef4-a23b-43c276777261" providerId="ADAL" clId="{8AE80DE6-7A77-481A-B2F3-9B834EE9D17D}" dt="2022-09-16T08:36:44.121" v="332"/>
          <ac:inkMkLst>
            <pc:docMk/>
            <pc:sldMk cId="87533056" sldId="264"/>
            <ac:inkMk id="109" creationId="{E3CB4EAF-C2C0-DA57-90E7-D1A9D58AE872}"/>
          </ac:inkMkLst>
        </pc:inkChg>
        <pc:inkChg chg="add mod">
          <ac:chgData name="黃昱翰" userId="4f688370-ab27-4ef4-a23b-43c276777261" providerId="ADAL" clId="{8AE80DE6-7A77-481A-B2F3-9B834EE9D17D}" dt="2022-09-16T08:36:52.100" v="336"/>
          <ac:inkMkLst>
            <pc:docMk/>
            <pc:sldMk cId="87533056" sldId="264"/>
            <ac:inkMk id="111" creationId="{1E82F218-4B8E-15FF-F771-C9BA840E902A}"/>
          </ac:inkMkLst>
        </pc:inkChg>
        <pc:inkChg chg="add mod">
          <ac:chgData name="黃昱翰" userId="4f688370-ab27-4ef4-a23b-43c276777261" providerId="ADAL" clId="{8AE80DE6-7A77-481A-B2F3-9B834EE9D17D}" dt="2022-09-16T08:36:52.100" v="336"/>
          <ac:inkMkLst>
            <pc:docMk/>
            <pc:sldMk cId="87533056" sldId="264"/>
            <ac:inkMk id="112" creationId="{29268185-3940-717B-DB1E-F51FF1AA9951}"/>
          </ac:inkMkLst>
        </pc:inkChg>
        <pc:inkChg chg="add mod">
          <ac:chgData name="黃昱翰" userId="4f688370-ab27-4ef4-a23b-43c276777261" providerId="ADAL" clId="{8AE80DE6-7A77-481A-B2F3-9B834EE9D17D}" dt="2022-09-16T08:36:52.100" v="336"/>
          <ac:inkMkLst>
            <pc:docMk/>
            <pc:sldMk cId="87533056" sldId="264"/>
            <ac:inkMk id="113" creationId="{B8EE37A3-4EBF-BBF7-162E-149CEB790B87}"/>
          </ac:inkMkLst>
        </pc:inkChg>
        <pc:inkChg chg="add mod">
          <ac:chgData name="黃昱翰" userId="4f688370-ab27-4ef4-a23b-43c276777261" providerId="ADAL" clId="{8AE80DE6-7A77-481A-B2F3-9B834EE9D17D}" dt="2022-09-16T08:37:01.427" v="341"/>
          <ac:inkMkLst>
            <pc:docMk/>
            <pc:sldMk cId="87533056" sldId="264"/>
            <ac:inkMk id="115" creationId="{A6E5E1BA-988B-EF6A-8167-02DE04B6E5D8}"/>
          </ac:inkMkLst>
        </pc:inkChg>
        <pc:inkChg chg="add mod">
          <ac:chgData name="黃昱翰" userId="4f688370-ab27-4ef4-a23b-43c276777261" providerId="ADAL" clId="{8AE80DE6-7A77-481A-B2F3-9B834EE9D17D}" dt="2022-09-16T08:37:01.427" v="341"/>
          <ac:inkMkLst>
            <pc:docMk/>
            <pc:sldMk cId="87533056" sldId="264"/>
            <ac:inkMk id="116" creationId="{41F62F27-2E3A-4057-12DB-DCBCBB91EEB9}"/>
          </ac:inkMkLst>
        </pc:inkChg>
        <pc:inkChg chg="add mod">
          <ac:chgData name="黃昱翰" userId="4f688370-ab27-4ef4-a23b-43c276777261" providerId="ADAL" clId="{8AE80DE6-7A77-481A-B2F3-9B834EE9D17D}" dt="2022-09-16T08:37:01.427" v="341"/>
          <ac:inkMkLst>
            <pc:docMk/>
            <pc:sldMk cId="87533056" sldId="264"/>
            <ac:inkMk id="117" creationId="{C5D0A061-6A54-20A8-4DBF-85711C6E0453}"/>
          </ac:inkMkLst>
        </pc:inkChg>
        <pc:inkChg chg="add mod">
          <ac:chgData name="黃昱翰" userId="4f688370-ab27-4ef4-a23b-43c276777261" providerId="ADAL" clId="{8AE80DE6-7A77-481A-B2F3-9B834EE9D17D}" dt="2022-09-16T08:37:01.427" v="341"/>
          <ac:inkMkLst>
            <pc:docMk/>
            <pc:sldMk cId="87533056" sldId="264"/>
            <ac:inkMk id="118" creationId="{517C0171-2CB4-8A0A-E89A-AB7EE07E8CEC}"/>
          </ac:inkMkLst>
        </pc:inkChg>
      </pc:sldChg>
      <pc:sldChg chg="addSp delSp modSp new mod">
        <pc:chgData name="黃昱翰" userId="4f688370-ab27-4ef4-a23b-43c276777261" providerId="ADAL" clId="{8AE80DE6-7A77-481A-B2F3-9B834EE9D17D}" dt="2022-09-16T08:58:31.511" v="807"/>
        <pc:sldMkLst>
          <pc:docMk/>
          <pc:sldMk cId="4049084498" sldId="265"/>
        </pc:sldMkLst>
        <pc:spChg chg="del">
          <ac:chgData name="黃昱翰" userId="4f688370-ab27-4ef4-a23b-43c276777261" providerId="ADAL" clId="{8AE80DE6-7A77-481A-B2F3-9B834EE9D17D}" dt="2022-09-16T08:40:29.947" v="413" actId="478"/>
          <ac:spMkLst>
            <pc:docMk/>
            <pc:sldMk cId="4049084498" sldId="265"/>
            <ac:spMk id="2" creationId="{17807D51-F485-ABF7-1476-BACBB83DC60C}"/>
          </ac:spMkLst>
        </pc:spChg>
        <pc:spChg chg="del">
          <ac:chgData name="黃昱翰" userId="4f688370-ab27-4ef4-a23b-43c276777261" providerId="ADAL" clId="{8AE80DE6-7A77-481A-B2F3-9B834EE9D17D}" dt="2022-09-16T08:40:26.872" v="412" actId="478"/>
          <ac:spMkLst>
            <pc:docMk/>
            <pc:sldMk cId="4049084498" sldId="265"/>
            <ac:spMk id="3" creationId="{B6060BB1-35D1-FC66-89DB-AAB82F7D211D}"/>
          </ac:spMkLst>
        </pc:spChg>
        <pc:spChg chg="add mod">
          <ac:chgData name="黃昱翰" userId="4f688370-ab27-4ef4-a23b-43c276777261" providerId="ADAL" clId="{8AE80DE6-7A77-481A-B2F3-9B834EE9D17D}" dt="2022-09-16T08:51:29.802" v="682" actId="20577"/>
          <ac:spMkLst>
            <pc:docMk/>
            <pc:sldMk cId="4049084498" sldId="265"/>
            <ac:spMk id="251" creationId="{ADA6EA6B-E846-A2A6-37B2-5C944428D924}"/>
          </ac:spMkLst>
        </pc:spChg>
        <pc:grpChg chg="del mod">
          <ac:chgData name="黃昱翰" userId="4f688370-ab27-4ef4-a23b-43c276777261" providerId="ADAL" clId="{8AE80DE6-7A77-481A-B2F3-9B834EE9D17D}" dt="2022-09-16T08:54:06.520" v="687"/>
          <ac:grpSpMkLst>
            <pc:docMk/>
            <pc:sldMk cId="4049084498" sldId="265"/>
            <ac:grpSpMk id="4" creationId="{9678D650-04C4-7E5F-01A8-3D88EA05BC06}"/>
          </ac:grpSpMkLst>
        </pc:grpChg>
        <pc:grpChg chg="del mod">
          <ac:chgData name="黃昱翰" userId="4f688370-ab27-4ef4-a23b-43c276777261" providerId="ADAL" clId="{8AE80DE6-7A77-481A-B2F3-9B834EE9D17D}" dt="2022-09-16T08:58:08.529" v="789"/>
          <ac:grpSpMkLst>
            <pc:docMk/>
            <pc:sldMk cId="4049084498" sldId="265"/>
            <ac:grpSpMk id="4" creationId="{C291F815-1D3F-9AAA-C425-E0C848869098}"/>
          </ac:grpSpMkLst>
        </pc:grpChg>
        <pc:grpChg chg="del mod">
          <ac:chgData name="黃昱翰" userId="4f688370-ab27-4ef4-a23b-43c276777261" providerId="ADAL" clId="{8AE80DE6-7A77-481A-B2F3-9B834EE9D17D}" dt="2022-09-16T08:54:12" v="698"/>
          <ac:grpSpMkLst>
            <pc:docMk/>
            <pc:sldMk cId="4049084498" sldId="265"/>
            <ac:grpSpMk id="6" creationId="{8DA72BCB-801B-F145-B8A5-D34210FDFE90}"/>
          </ac:grpSpMkLst>
        </pc:grpChg>
        <pc:grpChg chg="del mod">
          <ac:chgData name="黃昱翰" userId="4f688370-ab27-4ef4-a23b-43c276777261" providerId="ADAL" clId="{8AE80DE6-7A77-481A-B2F3-9B834EE9D17D}" dt="2022-09-16T08:38:06.225" v="349"/>
          <ac:grpSpMkLst>
            <pc:docMk/>
            <pc:sldMk cId="4049084498" sldId="265"/>
            <ac:grpSpMk id="7" creationId="{868595C5-55AB-BFF2-02D1-52DC4FF25EDE}"/>
          </ac:grpSpMkLst>
        </pc:grpChg>
        <pc:grpChg chg="del mod">
          <ac:chgData name="黃昱翰" userId="4f688370-ab27-4ef4-a23b-43c276777261" providerId="ADAL" clId="{8AE80DE6-7A77-481A-B2F3-9B834EE9D17D}" dt="2022-09-16T08:38:08.734" v="354"/>
          <ac:grpSpMkLst>
            <pc:docMk/>
            <pc:sldMk cId="4049084498" sldId="265"/>
            <ac:grpSpMk id="10" creationId="{A8E1A11C-5D09-BA83-22E9-7AAD55A1C043}"/>
          </ac:grpSpMkLst>
        </pc:grpChg>
        <pc:grpChg chg="del mod">
          <ac:chgData name="黃昱翰" userId="4f688370-ab27-4ef4-a23b-43c276777261" providerId="ADAL" clId="{8AE80DE6-7A77-481A-B2F3-9B834EE9D17D}" dt="2022-09-16T08:38:12.704" v="362"/>
          <ac:grpSpMkLst>
            <pc:docMk/>
            <pc:sldMk cId="4049084498" sldId="265"/>
            <ac:grpSpMk id="15" creationId="{98787B01-B829-DA01-F8AC-13E6EE288D16}"/>
          </ac:grpSpMkLst>
        </pc:grpChg>
        <pc:grpChg chg="del mod">
          <ac:chgData name="黃昱翰" userId="4f688370-ab27-4ef4-a23b-43c276777261" providerId="ADAL" clId="{8AE80DE6-7A77-481A-B2F3-9B834EE9D17D}" dt="2022-09-16T08:54:13.963" v="701"/>
          <ac:grpSpMkLst>
            <pc:docMk/>
            <pc:sldMk cId="4049084498" sldId="265"/>
            <ac:grpSpMk id="18" creationId="{AF49C974-CE74-30B1-B4B9-17FBDD2BECFF}"/>
          </ac:grpSpMkLst>
        </pc:grpChg>
        <pc:grpChg chg="del mod">
          <ac:chgData name="黃昱翰" userId="4f688370-ab27-4ef4-a23b-43c276777261" providerId="ADAL" clId="{8AE80DE6-7A77-481A-B2F3-9B834EE9D17D}" dt="2022-09-16T08:54:22.748" v="709"/>
          <ac:grpSpMkLst>
            <pc:docMk/>
            <pc:sldMk cId="4049084498" sldId="265"/>
            <ac:grpSpMk id="21" creationId="{0063AFE0-E394-CDE6-FE89-4FDDE83F3BA7}"/>
          </ac:grpSpMkLst>
        </pc:grpChg>
        <pc:grpChg chg="del mod">
          <ac:chgData name="黃昱翰" userId="4f688370-ab27-4ef4-a23b-43c276777261" providerId="ADAL" clId="{8AE80DE6-7A77-481A-B2F3-9B834EE9D17D}" dt="2022-09-16T08:38:16.694" v="371"/>
          <ac:grpSpMkLst>
            <pc:docMk/>
            <pc:sldMk cId="4049084498" sldId="265"/>
            <ac:grpSpMk id="23" creationId="{53550732-0B27-8661-351C-575F38A43F2D}"/>
          </ac:grpSpMkLst>
        </pc:grpChg>
        <pc:grpChg chg="del mod">
          <ac:chgData name="黃昱翰" userId="4f688370-ab27-4ef4-a23b-43c276777261" providerId="ADAL" clId="{8AE80DE6-7A77-481A-B2F3-9B834EE9D17D}" dt="2022-09-16T08:54:24.722" v="711"/>
          <ac:grpSpMkLst>
            <pc:docMk/>
            <pc:sldMk cId="4049084498" sldId="265"/>
            <ac:grpSpMk id="25" creationId="{9E15EFF0-2F74-CD15-0D5E-41256872A1AF}"/>
          </ac:grpSpMkLst>
        </pc:grpChg>
        <pc:grpChg chg="del mod">
          <ac:chgData name="黃昱翰" userId="4f688370-ab27-4ef4-a23b-43c276777261" providerId="ADAL" clId="{8AE80DE6-7A77-481A-B2F3-9B834EE9D17D}" dt="2022-09-16T08:54:26.711" v="713"/>
          <ac:grpSpMkLst>
            <pc:docMk/>
            <pc:sldMk cId="4049084498" sldId="265"/>
            <ac:grpSpMk id="27" creationId="{A856BA6D-3959-754E-A4B8-046403DDBB5C}"/>
          </ac:grpSpMkLst>
        </pc:grpChg>
        <pc:grpChg chg="del mod">
          <ac:chgData name="黃昱翰" userId="4f688370-ab27-4ef4-a23b-43c276777261" providerId="ADAL" clId="{8AE80DE6-7A77-481A-B2F3-9B834EE9D17D}" dt="2022-09-16T08:54:32.975" v="717"/>
          <ac:grpSpMkLst>
            <pc:docMk/>
            <pc:sldMk cId="4049084498" sldId="265"/>
            <ac:grpSpMk id="29" creationId="{74DB698B-0C53-138B-605A-9B45DA177F23}"/>
          </ac:grpSpMkLst>
        </pc:grpChg>
        <pc:grpChg chg="del mod">
          <ac:chgData name="黃昱翰" userId="4f688370-ab27-4ef4-a23b-43c276777261" providerId="ADAL" clId="{8AE80DE6-7A77-481A-B2F3-9B834EE9D17D}" dt="2022-09-16T08:38:41.815" v="374"/>
          <ac:grpSpMkLst>
            <pc:docMk/>
            <pc:sldMk cId="4049084498" sldId="265"/>
            <ac:grpSpMk id="32" creationId="{70092CAC-1399-F7F4-8024-A7190B971DC0}"/>
          </ac:grpSpMkLst>
        </pc:grpChg>
        <pc:grpChg chg="del mod">
          <ac:chgData name="黃昱翰" userId="4f688370-ab27-4ef4-a23b-43c276777261" providerId="ADAL" clId="{8AE80DE6-7A77-481A-B2F3-9B834EE9D17D}" dt="2022-09-16T08:54:37.653" v="726"/>
          <ac:grpSpMkLst>
            <pc:docMk/>
            <pc:sldMk cId="4049084498" sldId="265"/>
            <ac:grpSpMk id="32" creationId="{9DEC37AF-E6AF-D419-BACF-4D3F095F92CF}"/>
          </ac:grpSpMkLst>
        </pc:grpChg>
        <pc:grpChg chg="mod">
          <ac:chgData name="黃昱翰" userId="4f688370-ab27-4ef4-a23b-43c276777261" providerId="ADAL" clId="{8AE80DE6-7A77-481A-B2F3-9B834EE9D17D}" dt="2022-09-16T08:58:22.580" v="800"/>
          <ac:grpSpMkLst>
            <pc:docMk/>
            <pc:sldMk cId="4049084498" sldId="265"/>
            <ac:grpSpMk id="32" creationId="{B770B466-C8BA-96AE-07AC-E6F87879734F}"/>
          </ac:grpSpMkLst>
        </pc:grpChg>
        <pc:grpChg chg="del mod">
          <ac:chgData name="黃昱翰" userId="4f688370-ab27-4ef4-a23b-43c276777261" providerId="ADAL" clId="{8AE80DE6-7A77-481A-B2F3-9B834EE9D17D}" dt="2022-09-16T08:38:44.046" v="377"/>
          <ac:grpSpMkLst>
            <pc:docMk/>
            <pc:sldMk cId="4049084498" sldId="265"/>
            <ac:grpSpMk id="35" creationId="{79F699C7-DC2B-E836-0C39-C4BEC85B27E5}"/>
          </ac:grpSpMkLst>
        </pc:grpChg>
        <pc:grpChg chg="del mod">
          <ac:chgData name="黃昱翰" userId="4f688370-ab27-4ef4-a23b-43c276777261" providerId="ADAL" clId="{8AE80DE6-7A77-481A-B2F3-9B834EE9D17D}" dt="2022-09-16T08:38:52.437" v="380"/>
          <ac:grpSpMkLst>
            <pc:docMk/>
            <pc:sldMk cId="4049084498" sldId="265"/>
            <ac:grpSpMk id="38" creationId="{E143E02B-AD69-3007-0590-0E89250FA4A7}"/>
          </ac:grpSpMkLst>
        </pc:grpChg>
        <pc:grpChg chg="add del mod">
          <ac:chgData name="黃昱翰" userId="4f688370-ab27-4ef4-a23b-43c276777261" providerId="ADAL" clId="{8AE80DE6-7A77-481A-B2F3-9B834EE9D17D}" dt="2022-09-16T08:55:09.405" v="731"/>
          <ac:grpSpMkLst>
            <pc:docMk/>
            <pc:sldMk cId="4049084498" sldId="265"/>
            <ac:grpSpMk id="41" creationId="{6FA90588-F9F8-2F5A-7421-B75BD5F3413C}"/>
          </ac:grpSpMkLst>
        </pc:grpChg>
        <pc:grpChg chg="del mod">
          <ac:chgData name="黃昱翰" userId="4f688370-ab27-4ef4-a23b-43c276777261" providerId="ADAL" clId="{8AE80DE6-7A77-481A-B2F3-9B834EE9D17D}" dt="2022-09-16T08:40:04.600" v="411"/>
          <ac:grpSpMkLst>
            <pc:docMk/>
            <pc:sldMk cId="4049084498" sldId="265"/>
            <ac:grpSpMk id="41" creationId="{FCBBA637-E001-FD26-FD73-217E7B61527C}"/>
          </ac:grpSpMkLst>
        </pc:grpChg>
        <pc:grpChg chg="del mod">
          <ac:chgData name="黃昱翰" userId="4f688370-ab27-4ef4-a23b-43c276777261" providerId="ADAL" clId="{8AE80DE6-7A77-481A-B2F3-9B834EE9D17D}" dt="2022-09-16T08:40:40.173" v="422"/>
          <ac:grpSpMkLst>
            <pc:docMk/>
            <pc:sldMk cId="4049084498" sldId="265"/>
            <ac:grpSpMk id="47" creationId="{0EAC0E33-571C-C651-8E90-8F9858EF5A8C}"/>
          </ac:grpSpMkLst>
        </pc:grpChg>
        <pc:grpChg chg="mod">
          <ac:chgData name="黃昱翰" userId="4f688370-ab27-4ef4-a23b-43c276777261" providerId="ADAL" clId="{8AE80DE6-7A77-481A-B2F3-9B834EE9D17D}" dt="2022-09-16T08:55:09.405" v="731"/>
          <ac:grpSpMkLst>
            <pc:docMk/>
            <pc:sldMk cId="4049084498" sldId="265"/>
            <ac:grpSpMk id="48" creationId="{6634FB7A-C16A-3C43-2F62-EB26EA602F68}"/>
          </ac:grpSpMkLst>
        </pc:grpChg>
        <pc:grpChg chg="del mod">
          <ac:chgData name="黃昱翰" userId="4f688370-ab27-4ef4-a23b-43c276777261" providerId="ADAL" clId="{8AE80DE6-7A77-481A-B2F3-9B834EE9D17D}" dt="2022-09-16T08:40:43.589" v="426"/>
          <ac:grpSpMkLst>
            <pc:docMk/>
            <pc:sldMk cId="4049084498" sldId="265"/>
            <ac:grpSpMk id="50" creationId="{6019EC10-BFB3-C720-C2EF-1A56A1E830D1}"/>
          </ac:grpSpMkLst>
        </pc:grpChg>
        <pc:grpChg chg="del mod">
          <ac:chgData name="黃昱翰" userId="4f688370-ab27-4ef4-a23b-43c276777261" providerId="ADAL" clId="{8AE80DE6-7A77-481A-B2F3-9B834EE9D17D}" dt="2022-09-16T08:40:52.349" v="435"/>
          <ac:grpSpMkLst>
            <pc:docMk/>
            <pc:sldMk cId="4049084498" sldId="265"/>
            <ac:grpSpMk id="54" creationId="{15EB6A3D-8E80-CEAB-97E3-5561B0C8A85A}"/>
          </ac:grpSpMkLst>
        </pc:grpChg>
        <pc:grpChg chg="del mod">
          <ac:chgData name="黃昱翰" userId="4f688370-ab27-4ef4-a23b-43c276777261" providerId="ADAL" clId="{8AE80DE6-7A77-481A-B2F3-9B834EE9D17D}" dt="2022-09-16T08:55:31.719" v="737"/>
          <ac:grpSpMkLst>
            <pc:docMk/>
            <pc:sldMk cId="4049084498" sldId="265"/>
            <ac:grpSpMk id="54" creationId="{86859283-9EE4-D060-A88A-0946944C9C92}"/>
          </ac:grpSpMkLst>
        </pc:grpChg>
        <pc:grpChg chg="del mod">
          <ac:chgData name="黃昱翰" userId="4f688370-ab27-4ef4-a23b-43c276777261" providerId="ADAL" clId="{8AE80DE6-7A77-481A-B2F3-9B834EE9D17D}" dt="2022-09-16T08:40:53.828" v="438"/>
          <ac:grpSpMkLst>
            <pc:docMk/>
            <pc:sldMk cId="4049084498" sldId="265"/>
            <ac:grpSpMk id="61" creationId="{0A2CF24A-549A-EF08-5FE8-54D1D0E1198B}"/>
          </ac:grpSpMkLst>
        </pc:grpChg>
        <pc:grpChg chg="del mod">
          <ac:chgData name="黃昱翰" userId="4f688370-ab27-4ef4-a23b-43c276777261" providerId="ADAL" clId="{8AE80DE6-7A77-481A-B2F3-9B834EE9D17D}" dt="2022-09-16T08:41:09.661" v="451"/>
          <ac:grpSpMkLst>
            <pc:docMk/>
            <pc:sldMk cId="4049084498" sldId="265"/>
            <ac:grpSpMk id="64" creationId="{9FA66878-94A6-4690-5A5F-686025CBF0E1}"/>
          </ac:grpSpMkLst>
        </pc:grpChg>
        <pc:grpChg chg="del mod">
          <ac:chgData name="黃昱翰" userId="4f688370-ab27-4ef4-a23b-43c276777261" providerId="ADAL" clId="{8AE80DE6-7A77-481A-B2F3-9B834EE9D17D}" dt="2022-09-16T08:55:46.691" v="761"/>
          <ac:grpSpMkLst>
            <pc:docMk/>
            <pc:sldMk cId="4049084498" sldId="265"/>
            <ac:grpSpMk id="64" creationId="{D5A3373A-D33B-CD42-2851-6B7AE87CFDD5}"/>
          </ac:grpSpMkLst>
        </pc:grpChg>
        <pc:grpChg chg="del mod">
          <ac:chgData name="黃昱翰" userId="4f688370-ab27-4ef4-a23b-43c276777261" providerId="ADAL" clId="{8AE80DE6-7A77-481A-B2F3-9B834EE9D17D}" dt="2022-09-16T08:41:09.661" v="451"/>
          <ac:grpSpMkLst>
            <pc:docMk/>
            <pc:sldMk cId="4049084498" sldId="265"/>
            <ac:grpSpMk id="70" creationId="{3464320F-8784-E9F1-E7E2-6309498CE180}"/>
          </ac:grpSpMkLst>
        </pc:grpChg>
        <pc:grpChg chg="del mod">
          <ac:chgData name="黃昱翰" userId="4f688370-ab27-4ef4-a23b-43c276777261" providerId="ADAL" clId="{8AE80DE6-7A77-481A-B2F3-9B834EE9D17D}" dt="2022-09-16T08:41:17.201" v="460"/>
          <ac:grpSpMkLst>
            <pc:docMk/>
            <pc:sldMk cId="4049084498" sldId="265"/>
            <ac:grpSpMk id="77" creationId="{C907183C-6D91-E38B-95BD-443E4D15F9A9}"/>
          </ac:grpSpMkLst>
        </pc:grpChg>
        <pc:grpChg chg="del mod">
          <ac:chgData name="黃昱翰" userId="4f688370-ab27-4ef4-a23b-43c276777261" providerId="ADAL" clId="{8AE80DE6-7A77-481A-B2F3-9B834EE9D17D}" dt="2022-09-16T08:47:06.845" v="462"/>
          <ac:grpSpMkLst>
            <pc:docMk/>
            <pc:sldMk cId="4049084498" sldId="265"/>
            <ac:grpSpMk id="86" creationId="{3659853D-C7CD-ACAD-BBCB-461DBB6394C6}"/>
          </ac:grpSpMkLst>
        </pc:grpChg>
        <pc:grpChg chg="del mod">
          <ac:chgData name="黃昱翰" userId="4f688370-ab27-4ef4-a23b-43c276777261" providerId="ADAL" clId="{8AE80DE6-7A77-481A-B2F3-9B834EE9D17D}" dt="2022-09-16T08:55:46.691" v="761"/>
          <ac:grpSpMkLst>
            <pc:docMk/>
            <pc:sldMk cId="4049084498" sldId="265"/>
            <ac:grpSpMk id="88" creationId="{0B429833-2051-45EE-730B-F741A4317A3F}"/>
          </ac:grpSpMkLst>
        </pc:grpChg>
        <pc:grpChg chg="del mod">
          <ac:chgData name="黃昱翰" userId="4f688370-ab27-4ef4-a23b-43c276777261" providerId="ADAL" clId="{8AE80DE6-7A77-481A-B2F3-9B834EE9D17D}" dt="2022-09-16T08:48:18.806" v="512"/>
          <ac:grpSpMkLst>
            <pc:docMk/>
            <pc:sldMk cId="4049084498" sldId="265"/>
            <ac:grpSpMk id="88" creationId="{122630F7-9D3E-7F3F-FAE0-EA0ABDEEC7AE}"/>
          </ac:grpSpMkLst>
        </pc:grpChg>
        <pc:grpChg chg="del mod">
          <ac:chgData name="黃昱翰" userId="4f688370-ab27-4ef4-a23b-43c276777261" providerId="ADAL" clId="{8AE80DE6-7A77-481A-B2F3-9B834EE9D17D}" dt="2022-09-16T08:47:18.694" v="470"/>
          <ac:grpSpMkLst>
            <pc:docMk/>
            <pc:sldMk cId="4049084498" sldId="265"/>
            <ac:grpSpMk id="94" creationId="{D4CCB250-5141-E9BF-BC5C-BE30BBF94A77}"/>
          </ac:grpSpMkLst>
        </pc:grpChg>
        <pc:grpChg chg="del mod">
          <ac:chgData name="黃昱翰" userId="4f688370-ab27-4ef4-a23b-43c276777261" providerId="ADAL" clId="{8AE80DE6-7A77-481A-B2F3-9B834EE9D17D}" dt="2022-09-16T08:47:24.083" v="480"/>
          <ac:grpSpMkLst>
            <pc:docMk/>
            <pc:sldMk cId="4049084498" sldId="265"/>
            <ac:grpSpMk id="96" creationId="{4DEFDDF8-C2CA-2438-AD77-AEB6678491DE}"/>
          </ac:grpSpMkLst>
        </pc:grpChg>
        <pc:grpChg chg="mod">
          <ac:chgData name="黃昱翰" userId="4f688370-ab27-4ef4-a23b-43c276777261" providerId="ADAL" clId="{8AE80DE6-7A77-481A-B2F3-9B834EE9D17D}" dt="2022-09-16T08:47:24.083" v="480"/>
          <ac:grpSpMkLst>
            <pc:docMk/>
            <pc:sldMk cId="4049084498" sldId="265"/>
            <ac:grpSpMk id="106" creationId="{5293584E-3935-E205-38E4-CCEBA910A758}"/>
          </ac:grpSpMkLst>
        </pc:grpChg>
        <pc:grpChg chg="del mod">
          <ac:chgData name="黃昱翰" userId="4f688370-ab27-4ef4-a23b-43c276777261" providerId="ADAL" clId="{8AE80DE6-7A77-481A-B2F3-9B834EE9D17D}" dt="2022-09-16T08:47:34.768" v="490"/>
          <ac:grpSpMkLst>
            <pc:docMk/>
            <pc:sldMk cId="4049084498" sldId="265"/>
            <ac:grpSpMk id="109" creationId="{86200D6A-AB35-0D82-E333-8637B329CBD8}"/>
          </ac:grpSpMkLst>
        </pc:grpChg>
        <pc:grpChg chg="del mod">
          <ac:chgData name="黃昱翰" userId="4f688370-ab27-4ef4-a23b-43c276777261" providerId="ADAL" clId="{8AE80DE6-7A77-481A-B2F3-9B834EE9D17D}" dt="2022-09-16T08:47:38.217" v="494"/>
          <ac:grpSpMkLst>
            <pc:docMk/>
            <pc:sldMk cId="4049084498" sldId="265"/>
            <ac:grpSpMk id="116" creationId="{27E115D7-38F3-F8CD-A061-35EA95D8356F}"/>
          </ac:grpSpMkLst>
        </pc:grpChg>
        <pc:grpChg chg="mod">
          <ac:chgData name="黃昱翰" userId="4f688370-ab27-4ef4-a23b-43c276777261" providerId="ADAL" clId="{8AE80DE6-7A77-481A-B2F3-9B834EE9D17D}" dt="2022-09-16T08:47:38.217" v="494"/>
          <ac:grpSpMkLst>
            <pc:docMk/>
            <pc:sldMk cId="4049084498" sldId="265"/>
            <ac:grpSpMk id="120" creationId="{FEFDB668-7590-A189-F3A6-A484468C2D60}"/>
          </ac:grpSpMkLst>
        </pc:grpChg>
        <pc:grpChg chg="mod">
          <ac:chgData name="黃昱翰" userId="4f688370-ab27-4ef4-a23b-43c276777261" providerId="ADAL" clId="{8AE80DE6-7A77-481A-B2F3-9B834EE9D17D}" dt="2022-09-16T08:47:40.650" v="500"/>
          <ac:grpSpMkLst>
            <pc:docMk/>
            <pc:sldMk cId="4049084498" sldId="265"/>
            <ac:grpSpMk id="126" creationId="{17E93A3B-16B2-1B12-FC65-39B79DCB57C1}"/>
          </ac:grpSpMkLst>
        </pc:grpChg>
        <pc:grpChg chg="mod">
          <ac:chgData name="黃昱翰" userId="4f688370-ab27-4ef4-a23b-43c276777261" providerId="ADAL" clId="{8AE80DE6-7A77-481A-B2F3-9B834EE9D17D}" dt="2022-09-16T08:47:45.576" v="507"/>
          <ac:grpSpMkLst>
            <pc:docMk/>
            <pc:sldMk cId="4049084498" sldId="265"/>
            <ac:grpSpMk id="133" creationId="{67A6FC21-B79A-6BB1-78BA-3E227D268CDD}"/>
          </ac:grpSpMkLst>
        </pc:grpChg>
        <pc:grpChg chg="del mod">
          <ac:chgData name="黃昱翰" userId="4f688370-ab27-4ef4-a23b-43c276777261" providerId="ADAL" clId="{8AE80DE6-7A77-481A-B2F3-9B834EE9D17D}" dt="2022-09-16T08:49:04.010" v="562"/>
          <ac:grpSpMkLst>
            <pc:docMk/>
            <pc:sldMk cId="4049084498" sldId="265"/>
            <ac:grpSpMk id="138" creationId="{E06ACD5F-5641-177A-7F32-A63695CFE83F}"/>
          </ac:grpSpMkLst>
        </pc:grpChg>
        <pc:grpChg chg="del mod">
          <ac:chgData name="黃昱翰" userId="4f688370-ab27-4ef4-a23b-43c276777261" providerId="ADAL" clId="{8AE80DE6-7A77-481A-B2F3-9B834EE9D17D}" dt="2022-09-16T08:48:33.447" v="530"/>
          <ac:grpSpMkLst>
            <pc:docMk/>
            <pc:sldMk cId="4049084498" sldId="265"/>
            <ac:grpSpMk id="146" creationId="{7AF2DE5B-F342-901D-84DE-B947A2559EB5}"/>
          </ac:grpSpMkLst>
        </pc:grpChg>
        <pc:grpChg chg="del mod">
          <ac:chgData name="黃昱翰" userId="4f688370-ab27-4ef4-a23b-43c276777261" providerId="ADAL" clId="{8AE80DE6-7A77-481A-B2F3-9B834EE9D17D}" dt="2022-09-16T08:48:38.385" v="535"/>
          <ac:grpSpMkLst>
            <pc:docMk/>
            <pc:sldMk cId="4049084498" sldId="265"/>
            <ac:grpSpMk id="156" creationId="{60BC306A-2435-ACB4-5C40-655D78DF556E}"/>
          </ac:grpSpMkLst>
        </pc:grpChg>
        <pc:grpChg chg="del mod">
          <ac:chgData name="黃昱翰" userId="4f688370-ab27-4ef4-a23b-43c276777261" providerId="ADAL" clId="{8AE80DE6-7A77-481A-B2F3-9B834EE9D17D}" dt="2022-09-16T08:48:40.798" v="537"/>
          <ac:grpSpMkLst>
            <pc:docMk/>
            <pc:sldMk cId="4049084498" sldId="265"/>
            <ac:grpSpMk id="161" creationId="{B6BF907C-B0D5-E76C-6B28-B825CCBF5347}"/>
          </ac:grpSpMkLst>
        </pc:grpChg>
        <pc:grpChg chg="del mod">
          <ac:chgData name="黃昱翰" userId="4f688370-ab27-4ef4-a23b-43c276777261" providerId="ADAL" clId="{8AE80DE6-7A77-481A-B2F3-9B834EE9D17D}" dt="2022-09-16T08:50:11.830" v="619"/>
          <ac:grpSpMkLst>
            <pc:docMk/>
            <pc:sldMk cId="4049084498" sldId="265"/>
            <ac:grpSpMk id="163" creationId="{5E1906E6-2737-C7E4-E283-D3EA4576826B}"/>
          </ac:grpSpMkLst>
        </pc:grpChg>
        <pc:grpChg chg="mod">
          <ac:chgData name="黃昱翰" userId="4f688370-ab27-4ef4-a23b-43c276777261" providerId="ADAL" clId="{8AE80DE6-7A77-481A-B2F3-9B834EE9D17D}" dt="2022-09-16T08:48:48.117" v="547"/>
          <ac:grpSpMkLst>
            <pc:docMk/>
            <pc:sldMk cId="4049084498" sldId="265"/>
            <ac:grpSpMk id="173" creationId="{0EC8916B-CC80-3083-F994-4F12333F36F1}"/>
          </ac:grpSpMkLst>
        </pc:grpChg>
        <pc:grpChg chg="del mod">
          <ac:chgData name="黃昱翰" userId="4f688370-ab27-4ef4-a23b-43c276777261" providerId="ADAL" clId="{8AE80DE6-7A77-481A-B2F3-9B834EE9D17D}" dt="2022-09-16T08:49:30.261" v="585"/>
          <ac:grpSpMkLst>
            <pc:docMk/>
            <pc:sldMk cId="4049084498" sldId="265"/>
            <ac:grpSpMk id="179" creationId="{CAD135BD-1E66-0541-E49D-74120F60F0D7}"/>
          </ac:grpSpMkLst>
        </pc:grpChg>
        <pc:grpChg chg="del mod">
          <ac:chgData name="黃昱翰" userId="4f688370-ab27-4ef4-a23b-43c276777261" providerId="ADAL" clId="{8AE80DE6-7A77-481A-B2F3-9B834EE9D17D}" dt="2022-09-16T08:49:04.010" v="562"/>
          <ac:grpSpMkLst>
            <pc:docMk/>
            <pc:sldMk cId="4049084498" sldId="265"/>
            <ac:grpSpMk id="188" creationId="{D1AAE481-3665-D0CC-ABF8-DD320B9F897D}"/>
          </ac:grpSpMkLst>
        </pc:grpChg>
        <pc:grpChg chg="del mod">
          <ac:chgData name="黃昱翰" userId="4f688370-ab27-4ef4-a23b-43c276777261" providerId="ADAL" clId="{8AE80DE6-7A77-481A-B2F3-9B834EE9D17D}" dt="2022-09-16T08:49:06.527" v="567"/>
          <ac:grpSpMkLst>
            <pc:docMk/>
            <pc:sldMk cId="4049084498" sldId="265"/>
            <ac:grpSpMk id="189" creationId="{8C76C891-6200-924A-60DE-9245DAF958AB}"/>
          </ac:grpSpMkLst>
        </pc:grpChg>
        <pc:grpChg chg="del mod">
          <ac:chgData name="黃昱翰" userId="4f688370-ab27-4ef4-a23b-43c276777261" providerId="ADAL" clId="{8AE80DE6-7A77-481A-B2F3-9B834EE9D17D}" dt="2022-09-16T08:49:12.698" v="581"/>
          <ac:grpSpMkLst>
            <pc:docMk/>
            <pc:sldMk cId="4049084498" sldId="265"/>
            <ac:grpSpMk id="194" creationId="{F3D4BC30-A411-3B2E-E7E8-918A7BF3404A}"/>
          </ac:grpSpMkLst>
        </pc:grpChg>
        <pc:grpChg chg="del mod">
          <ac:chgData name="黃昱翰" userId="4f688370-ab27-4ef4-a23b-43c276777261" providerId="ADAL" clId="{8AE80DE6-7A77-481A-B2F3-9B834EE9D17D}" dt="2022-09-16T08:49:12.698" v="581"/>
          <ac:grpSpMkLst>
            <pc:docMk/>
            <pc:sldMk cId="4049084498" sldId="265"/>
            <ac:grpSpMk id="195" creationId="{9CBBECC8-DB04-F278-DF4A-3CDAE109ABA9}"/>
          </ac:grpSpMkLst>
        </pc:grpChg>
        <pc:grpChg chg="del mod">
          <ac:chgData name="黃昱翰" userId="4f688370-ab27-4ef4-a23b-43c276777261" providerId="ADAL" clId="{8AE80DE6-7A77-481A-B2F3-9B834EE9D17D}" dt="2022-09-16T08:49:39.521" v="590"/>
          <ac:grpSpMkLst>
            <pc:docMk/>
            <pc:sldMk cId="4049084498" sldId="265"/>
            <ac:grpSpMk id="209" creationId="{9F56EDCA-453C-EA9C-3F96-DD39D864D9D7}"/>
          </ac:grpSpMkLst>
        </pc:grpChg>
        <pc:grpChg chg="mod">
          <ac:chgData name="黃昱翰" userId="4f688370-ab27-4ef4-a23b-43c276777261" providerId="ADAL" clId="{8AE80DE6-7A77-481A-B2F3-9B834EE9D17D}" dt="2022-09-16T08:49:39.521" v="590"/>
          <ac:grpSpMkLst>
            <pc:docMk/>
            <pc:sldMk cId="4049084498" sldId="265"/>
            <ac:grpSpMk id="212" creationId="{BE8971D3-E11D-BF6E-C335-430037D38B82}"/>
          </ac:grpSpMkLst>
        </pc:grpChg>
        <pc:grpChg chg="mod">
          <ac:chgData name="黃昱翰" userId="4f688370-ab27-4ef4-a23b-43c276777261" providerId="ADAL" clId="{8AE80DE6-7A77-481A-B2F3-9B834EE9D17D}" dt="2022-09-16T08:58:31.511" v="807"/>
          <ac:grpSpMkLst>
            <pc:docMk/>
            <pc:sldMk cId="4049084498" sldId="265"/>
            <ac:grpSpMk id="217" creationId="{147BAD33-56A7-A834-3CEF-9F9B5B6A8CDE}"/>
          </ac:grpSpMkLst>
        </pc:grpChg>
        <pc:grpChg chg="del mod">
          <ac:chgData name="黃昱翰" userId="4f688370-ab27-4ef4-a23b-43c276777261" providerId="ADAL" clId="{8AE80DE6-7A77-481A-B2F3-9B834EE9D17D}" dt="2022-09-16T08:55:50.437" v="764"/>
          <ac:grpSpMkLst>
            <pc:docMk/>
            <pc:sldMk cId="4049084498" sldId="265"/>
            <ac:grpSpMk id="217" creationId="{4575FC18-1AAD-5705-EE89-7250FEA530C8}"/>
          </ac:grpSpMkLst>
        </pc:grpChg>
        <pc:grpChg chg="del mod">
          <ac:chgData name="黃昱翰" userId="4f688370-ab27-4ef4-a23b-43c276777261" providerId="ADAL" clId="{8AE80DE6-7A77-481A-B2F3-9B834EE9D17D}" dt="2022-09-16T08:50:02.801" v="612"/>
          <ac:grpSpMkLst>
            <pc:docMk/>
            <pc:sldMk cId="4049084498" sldId="265"/>
            <ac:grpSpMk id="217" creationId="{AC2EB292-F33B-EB9D-736E-BE95A493766E}"/>
          </ac:grpSpMkLst>
        </pc:grpChg>
        <pc:grpChg chg="del mod">
          <ac:chgData name="黃昱翰" userId="4f688370-ab27-4ef4-a23b-43c276777261" providerId="ADAL" clId="{8AE80DE6-7A77-481A-B2F3-9B834EE9D17D}" dt="2022-09-16T08:50:02.801" v="612"/>
          <ac:grpSpMkLst>
            <pc:docMk/>
            <pc:sldMk cId="4049084498" sldId="265"/>
            <ac:grpSpMk id="232" creationId="{27550D5B-0E01-C422-5692-D26319B5CBC0}"/>
          </ac:grpSpMkLst>
        </pc:grpChg>
        <pc:grpChg chg="del mod">
          <ac:chgData name="黃昱翰" userId="4f688370-ab27-4ef4-a23b-43c276777261" providerId="ADAL" clId="{8AE80DE6-7A77-481A-B2F3-9B834EE9D17D}" dt="2022-09-16T08:50:08.707" v="616"/>
          <ac:grpSpMkLst>
            <pc:docMk/>
            <pc:sldMk cId="4049084498" sldId="265"/>
            <ac:grpSpMk id="234" creationId="{D47F67DE-2A62-0093-BFC5-03BC5875B902}"/>
          </ac:grpSpMkLst>
        </pc:grpChg>
        <pc:grpChg chg="mod">
          <ac:chgData name="黃昱翰" userId="4f688370-ab27-4ef4-a23b-43c276777261" providerId="ADAL" clId="{8AE80DE6-7A77-481A-B2F3-9B834EE9D17D}" dt="2022-09-16T08:50:08.707" v="616"/>
          <ac:grpSpMkLst>
            <pc:docMk/>
            <pc:sldMk cId="4049084498" sldId="265"/>
            <ac:grpSpMk id="238" creationId="{8B9F4CE0-984F-865F-CBC9-1FC9D4535537}"/>
          </ac:grpSpMkLst>
        </pc:grpChg>
        <pc:grpChg chg="mod">
          <ac:chgData name="黃昱翰" userId="4f688370-ab27-4ef4-a23b-43c276777261" providerId="ADAL" clId="{8AE80DE6-7A77-481A-B2F3-9B834EE9D17D}" dt="2022-09-16T08:50:11.830" v="619"/>
          <ac:grpSpMkLst>
            <pc:docMk/>
            <pc:sldMk cId="4049084498" sldId="265"/>
            <ac:grpSpMk id="241" creationId="{85C91E8B-0865-19D9-CA20-6576833ED13D}"/>
          </ac:grpSpMkLst>
        </pc:grpChg>
        <pc:grpChg chg="mod">
          <ac:chgData name="黃昱翰" userId="4f688370-ab27-4ef4-a23b-43c276777261" providerId="ADAL" clId="{8AE80DE6-7A77-481A-B2F3-9B834EE9D17D}" dt="2022-09-16T08:50:19.636" v="628"/>
          <ac:grpSpMkLst>
            <pc:docMk/>
            <pc:sldMk cId="4049084498" sldId="265"/>
            <ac:grpSpMk id="250" creationId="{CE7482FA-8599-BE93-88FA-DF8DB6D925DB}"/>
          </ac:grpSpMkLst>
        </pc:grpChg>
        <pc:grpChg chg="mod">
          <ac:chgData name="黃昱翰" userId="4f688370-ab27-4ef4-a23b-43c276777261" providerId="ADAL" clId="{8AE80DE6-7A77-481A-B2F3-9B834EE9D17D}" dt="2022-09-16T08:55:50.437" v="764"/>
          <ac:grpSpMkLst>
            <pc:docMk/>
            <pc:sldMk cId="4049084498" sldId="265"/>
            <ac:grpSpMk id="252" creationId="{77A1B595-23B9-BE8F-1270-293049EE940F}"/>
          </ac:grpSpMkLst>
        </pc:grpChg>
        <pc:grpChg chg="del mod">
          <ac:chgData name="黃昱翰" userId="4f688370-ab27-4ef4-a23b-43c276777261" providerId="ADAL" clId="{8AE80DE6-7A77-481A-B2F3-9B834EE9D17D}" dt="2022-09-16T08:56:00.103" v="771"/>
          <ac:grpSpMkLst>
            <pc:docMk/>
            <pc:sldMk cId="4049084498" sldId="265"/>
            <ac:grpSpMk id="256" creationId="{740730B0-454D-8DB2-80C6-4B314E60F19E}"/>
          </ac:grpSpMkLst>
        </pc:grpChg>
        <pc:grpChg chg="del mod">
          <ac:chgData name="黃昱翰" userId="4f688370-ab27-4ef4-a23b-43c276777261" providerId="ADAL" clId="{8AE80DE6-7A77-481A-B2F3-9B834EE9D17D}" dt="2022-09-16T08:56:03.931" v="776"/>
          <ac:grpSpMkLst>
            <pc:docMk/>
            <pc:sldMk cId="4049084498" sldId="265"/>
            <ac:grpSpMk id="259" creationId="{2464E62E-E26D-6182-22A9-C07AB67290BC}"/>
          </ac:grpSpMkLst>
        </pc:grpChg>
        <pc:grpChg chg="del mod">
          <ac:chgData name="黃昱翰" userId="4f688370-ab27-4ef4-a23b-43c276777261" providerId="ADAL" clId="{8AE80DE6-7A77-481A-B2F3-9B834EE9D17D}" dt="2022-09-16T08:56:06.324" v="780"/>
          <ac:grpSpMkLst>
            <pc:docMk/>
            <pc:sldMk cId="4049084498" sldId="265"/>
            <ac:grpSpMk id="264" creationId="{C2783E10-F5FA-D849-8E2C-FF63A1C6145A}"/>
          </ac:grpSpMkLst>
        </pc:grpChg>
        <pc:grpChg chg="del mod">
          <ac:chgData name="黃昱翰" userId="4f688370-ab27-4ef4-a23b-43c276777261" providerId="ADAL" clId="{8AE80DE6-7A77-481A-B2F3-9B834EE9D17D}" dt="2022-09-16T08:56:10.343" v="785"/>
          <ac:grpSpMkLst>
            <pc:docMk/>
            <pc:sldMk cId="4049084498" sldId="265"/>
            <ac:grpSpMk id="268" creationId="{19A6F6E3-D7F0-E42D-EB8C-E1B3B4842C89}"/>
          </ac:grpSpMkLst>
        </pc:grpChg>
        <pc:grpChg chg="mod">
          <ac:chgData name="黃昱翰" userId="4f688370-ab27-4ef4-a23b-43c276777261" providerId="ADAL" clId="{8AE80DE6-7A77-481A-B2F3-9B834EE9D17D}" dt="2022-09-16T08:56:10.343" v="785"/>
          <ac:grpSpMkLst>
            <pc:docMk/>
            <pc:sldMk cId="4049084498" sldId="265"/>
            <ac:grpSpMk id="273" creationId="{8B0D4965-A1B5-69C1-D903-159A0C5EC25D}"/>
          </ac:grpSpMkLst>
        </pc:grpChg>
        <pc:inkChg chg="add del mod">
          <ac:chgData name="黃昱翰" userId="4f688370-ab27-4ef4-a23b-43c276777261" providerId="ADAL" clId="{8AE80DE6-7A77-481A-B2F3-9B834EE9D17D}" dt="2022-09-16T08:58:08.529" v="789"/>
          <ac:inkMkLst>
            <pc:docMk/>
            <pc:sldMk cId="4049084498" sldId="265"/>
            <ac:inkMk id="2" creationId="{64F1780F-22D7-5777-3BC1-2B694468315E}"/>
          </ac:inkMkLst>
        </pc:inkChg>
        <pc:inkChg chg="add del mod">
          <ac:chgData name="黃昱翰" userId="4f688370-ab27-4ef4-a23b-43c276777261" providerId="ADAL" clId="{8AE80DE6-7A77-481A-B2F3-9B834EE9D17D}" dt="2022-09-16T08:54:17.284" v="705"/>
          <ac:inkMkLst>
            <pc:docMk/>
            <pc:sldMk cId="4049084498" sldId="265"/>
            <ac:inkMk id="2" creationId="{738F5DDD-B925-880D-39A7-E93368A13B7C}"/>
          </ac:inkMkLst>
        </pc:inkChg>
        <pc:inkChg chg="add del mod">
          <ac:chgData name="黃昱翰" userId="4f688370-ab27-4ef4-a23b-43c276777261" providerId="ADAL" clId="{8AE80DE6-7A77-481A-B2F3-9B834EE9D17D}" dt="2022-09-16T08:58:08.530" v="790"/>
          <ac:inkMkLst>
            <pc:docMk/>
            <pc:sldMk cId="4049084498" sldId="265"/>
            <ac:inkMk id="3" creationId="{084815F0-D750-B546-DC25-D0577C1E2E22}"/>
          </ac:inkMkLst>
        </pc:inkChg>
        <pc:inkChg chg="add del mod">
          <ac:chgData name="黃昱翰" userId="4f688370-ab27-4ef4-a23b-43c276777261" providerId="ADAL" clId="{8AE80DE6-7A77-481A-B2F3-9B834EE9D17D}" dt="2022-09-16T08:54:17.282" v="704"/>
          <ac:inkMkLst>
            <pc:docMk/>
            <pc:sldMk cId="4049084498" sldId="265"/>
            <ac:inkMk id="3" creationId="{E286EC90-B3A2-3930-A5DE-115D76DB4F59}"/>
          </ac:inkMkLst>
        </pc:inkChg>
        <pc:inkChg chg="add del mod">
          <ac:chgData name="黃昱翰" userId="4f688370-ab27-4ef4-a23b-43c276777261" providerId="ADAL" clId="{8AE80DE6-7A77-481A-B2F3-9B834EE9D17D}" dt="2022-09-16T08:40:00.373" v="408"/>
          <ac:inkMkLst>
            <pc:docMk/>
            <pc:sldMk cId="4049084498" sldId="265"/>
            <ac:inkMk id="4" creationId="{26196C61-4A88-BC6C-E998-B225757B52E8}"/>
          </ac:inkMkLst>
        </pc:inkChg>
        <pc:inkChg chg="add mod">
          <ac:chgData name="黃昱翰" userId="4f688370-ab27-4ef4-a23b-43c276777261" providerId="ADAL" clId="{8AE80DE6-7A77-481A-B2F3-9B834EE9D17D}" dt="2022-09-16T08:58:22.580" v="800"/>
          <ac:inkMkLst>
            <pc:docMk/>
            <pc:sldMk cId="4049084498" sldId="265"/>
            <ac:inkMk id="5" creationId="{2EDF89C4-2EC2-F7CD-3757-5BD4AB18917B}"/>
          </ac:inkMkLst>
        </pc:inkChg>
        <pc:inkChg chg="add del mod">
          <ac:chgData name="黃昱翰" userId="4f688370-ab27-4ef4-a23b-43c276777261" providerId="ADAL" clId="{8AE80DE6-7A77-481A-B2F3-9B834EE9D17D}" dt="2022-09-16T08:54:17.053" v="703"/>
          <ac:inkMkLst>
            <pc:docMk/>
            <pc:sldMk cId="4049084498" sldId="265"/>
            <ac:inkMk id="5" creationId="{2F3B1952-70DB-22A6-C04E-BBC223CEF4E3}"/>
          </ac:inkMkLst>
        </pc:inkChg>
        <pc:inkChg chg="add del mod">
          <ac:chgData name="黃昱翰" userId="4f688370-ab27-4ef4-a23b-43c276777261" providerId="ADAL" clId="{8AE80DE6-7A77-481A-B2F3-9B834EE9D17D}" dt="2022-09-16T08:39:51.168" v="391"/>
          <ac:inkMkLst>
            <pc:docMk/>
            <pc:sldMk cId="4049084498" sldId="265"/>
            <ac:inkMk id="5" creationId="{56BF7FCC-FB42-0742-EADC-2FFCE464945A}"/>
          </ac:inkMkLst>
        </pc:inkChg>
        <pc:inkChg chg="add mod">
          <ac:chgData name="黃昱翰" userId="4f688370-ab27-4ef4-a23b-43c276777261" providerId="ADAL" clId="{8AE80DE6-7A77-481A-B2F3-9B834EE9D17D}" dt="2022-09-16T08:58:22.580" v="800"/>
          <ac:inkMkLst>
            <pc:docMk/>
            <pc:sldMk cId="4049084498" sldId="265"/>
            <ac:inkMk id="6" creationId="{0E8B4321-E8C4-E4ED-19AA-C7593E6ACBD5}"/>
          </ac:inkMkLst>
        </pc:inkChg>
        <pc:inkChg chg="add del mod">
          <ac:chgData name="黃昱翰" userId="4f688370-ab27-4ef4-a23b-43c276777261" providerId="ADAL" clId="{8AE80DE6-7A77-481A-B2F3-9B834EE9D17D}" dt="2022-09-16T08:39:51.163" v="387"/>
          <ac:inkMkLst>
            <pc:docMk/>
            <pc:sldMk cId="4049084498" sldId="265"/>
            <ac:inkMk id="6" creationId="{868A1BEC-9F51-B3DC-7668-8F57CBEFC94D}"/>
          </ac:inkMkLst>
        </pc:inkChg>
        <pc:inkChg chg="add mod">
          <ac:chgData name="黃昱翰" userId="4f688370-ab27-4ef4-a23b-43c276777261" providerId="ADAL" clId="{8AE80DE6-7A77-481A-B2F3-9B834EE9D17D}" dt="2022-09-16T08:55:09.405" v="731"/>
          <ac:inkMkLst>
            <pc:docMk/>
            <pc:sldMk cId="4049084498" sldId="265"/>
            <ac:inkMk id="7" creationId="{8850E819-8399-FA5F-DDB5-CBD6DE309205}"/>
          </ac:inkMkLst>
        </pc:inkChg>
        <pc:inkChg chg="add del mod">
          <ac:chgData name="黃昱翰" userId="4f688370-ab27-4ef4-a23b-43c276777261" providerId="ADAL" clId="{8AE80DE6-7A77-481A-B2F3-9B834EE9D17D}" dt="2022-09-16T08:39:51.164" v="388"/>
          <ac:inkMkLst>
            <pc:docMk/>
            <pc:sldMk cId="4049084498" sldId="265"/>
            <ac:inkMk id="8" creationId="{3D5C3E64-900B-2689-6728-F5FB84ED8886}"/>
          </ac:inkMkLst>
        </pc:inkChg>
        <pc:inkChg chg="add mod">
          <ac:chgData name="黃昱翰" userId="4f688370-ab27-4ef4-a23b-43c276777261" providerId="ADAL" clId="{8AE80DE6-7A77-481A-B2F3-9B834EE9D17D}" dt="2022-09-16T08:55:09.405" v="731"/>
          <ac:inkMkLst>
            <pc:docMk/>
            <pc:sldMk cId="4049084498" sldId="265"/>
            <ac:inkMk id="8" creationId="{917F8B3A-53B5-35DF-FAD0-E1DA6E9B83B6}"/>
          </ac:inkMkLst>
        </pc:inkChg>
        <pc:inkChg chg="add del mod">
          <ac:chgData name="黃昱翰" userId="4f688370-ab27-4ef4-a23b-43c276777261" providerId="ADAL" clId="{8AE80DE6-7A77-481A-B2F3-9B834EE9D17D}" dt="2022-09-16T08:39:52.833" v="402"/>
          <ac:inkMkLst>
            <pc:docMk/>
            <pc:sldMk cId="4049084498" sldId="265"/>
            <ac:inkMk id="9" creationId="{47EE5FBD-2A7F-71A4-36D2-6CDBFCC48E89}"/>
          </ac:inkMkLst>
        </pc:inkChg>
        <pc:inkChg chg="add mod">
          <ac:chgData name="黃昱翰" userId="4f688370-ab27-4ef4-a23b-43c276777261" providerId="ADAL" clId="{8AE80DE6-7A77-481A-B2F3-9B834EE9D17D}" dt="2022-09-16T08:55:09.405" v="731"/>
          <ac:inkMkLst>
            <pc:docMk/>
            <pc:sldMk cId="4049084498" sldId="265"/>
            <ac:inkMk id="9" creationId="{925A62E6-7A7E-69A6-A4A7-F0D231045AFE}"/>
          </ac:inkMkLst>
        </pc:inkChg>
        <pc:inkChg chg="add mod">
          <ac:chgData name="黃昱翰" userId="4f688370-ab27-4ef4-a23b-43c276777261" providerId="ADAL" clId="{8AE80DE6-7A77-481A-B2F3-9B834EE9D17D}" dt="2022-09-16T08:55:09.405" v="731"/>
          <ac:inkMkLst>
            <pc:docMk/>
            <pc:sldMk cId="4049084498" sldId="265"/>
            <ac:inkMk id="10" creationId="{48F43551-E439-424C-3327-6ADF5C973D0A}"/>
          </ac:inkMkLst>
        </pc:inkChg>
        <pc:inkChg chg="add mod">
          <ac:chgData name="黃昱翰" userId="4f688370-ab27-4ef4-a23b-43c276777261" providerId="ADAL" clId="{8AE80DE6-7A77-481A-B2F3-9B834EE9D17D}" dt="2022-09-16T08:55:09.405" v="731"/>
          <ac:inkMkLst>
            <pc:docMk/>
            <pc:sldMk cId="4049084498" sldId="265"/>
            <ac:inkMk id="11" creationId="{860D8D61-43FE-67CC-33B1-1E1F2CB8C052}"/>
          </ac:inkMkLst>
        </pc:inkChg>
        <pc:inkChg chg="add del mod">
          <ac:chgData name="黃昱翰" userId="4f688370-ab27-4ef4-a23b-43c276777261" providerId="ADAL" clId="{8AE80DE6-7A77-481A-B2F3-9B834EE9D17D}" dt="2022-09-16T08:39:52.828" v="399"/>
          <ac:inkMkLst>
            <pc:docMk/>
            <pc:sldMk cId="4049084498" sldId="265"/>
            <ac:inkMk id="11" creationId="{BBE9742D-2423-EB78-F423-F77A447CAB62}"/>
          </ac:inkMkLst>
        </pc:inkChg>
        <pc:inkChg chg="add mod">
          <ac:chgData name="黃昱翰" userId="4f688370-ab27-4ef4-a23b-43c276777261" providerId="ADAL" clId="{8AE80DE6-7A77-481A-B2F3-9B834EE9D17D}" dt="2022-09-16T08:40:04.600" v="411"/>
          <ac:inkMkLst>
            <pc:docMk/>
            <pc:sldMk cId="4049084498" sldId="265"/>
            <ac:inkMk id="12" creationId="{3E9875A0-D7AC-EC95-20CB-0027759A577C}"/>
          </ac:inkMkLst>
        </pc:inkChg>
        <pc:inkChg chg="add mod">
          <ac:chgData name="黃昱翰" userId="4f688370-ab27-4ef4-a23b-43c276777261" providerId="ADAL" clId="{8AE80DE6-7A77-481A-B2F3-9B834EE9D17D}" dt="2022-09-16T08:55:09.405" v="731"/>
          <ac:inkMkLst>
            <pc:docMk/>
            <pc:sldMk cId="4049084498" sldId="265"/>
            <ac:inkMk id="13" creationId="{92A73969-AC4E-B642-5E3C-9991AAD8749D}"/>
          </ac:inkMkLst>
        </pc:inkChg>
        <pc:inkChg chg="add del mod">
          <ac:chgData name="黃昱翰" userId="4f688370-ab27-4ef4-a23b-43c276777261" providerId="ADAL" clId="{8AE80DE6-7A77-481A-B2F3-9B834EE9D17D}" dt="2022-09-16T08:39:52.013" v="397"/>
          <ac:inkMkLst>
            <pc:docMk/>
            <pc:sldMk cId="4049084498" sldId="265"/>
            <ac:inkMk id="13" creationId="{F386BE1B-B87E-E39D-70D7-13E9FBE9444A}"/>
          </ac:inkMkLst>
        </pc:inkChg>
        <pc:inkChg chg="add mod">
          <ac:chgData name="黃昱翰" userId="4f688370-ab27-4ef4-a23b-43c276777261" providerId="ADAL" clId="{8AE80DE6-7A77-481A-B2F3-9B834EE9D17D}" dt="2022-09-16T08:55:09.405" v="731"/>
          <ac:inkMkLst>
            <pc:docMk/>
            <pc:sldMk cId="4049084498" sldId="265"/>
            <ac:inkMk id="14" creationId="{3B60F54A-2BC3-26A6-3A96-E9F8C80A5D18}"/>
          </ac:inkMkLst>
        </pc:inkChg>
        <pc:inkChg chg="add del mod">
          <ac:chgData name="黃昱翰" userId="4f688370-ab27-4ef4-a23b-43c276777261" providerId="ADAL" clId="{8AE80DE6-7A77-481A-B2F3-9B834EE9D17D}" dt="2022-09-16T08:39:52.830" v="400"/>
          <ac:inkMkLst>
            <pc:docMk/>
            <pc:sldMk cId="4049084498" sldId="265"/>
            <ac:inkMk id="14" creationId="{7BA32683-2940-602F-CB74-16D6744644EE}"/>
          </ac:inkMkLst>
        </pc:inkChg>
        <pc:inkChg chg="add mod">
          <ac:chgData name="黃昱翰" userId="4f688370-ab27-4ef4-a23b-43c276777261" providerId="ADAL" clId="{8AE80DE6-7A77-481A-B2F3-9B834EE9D17D}" dt="2022-09-16T08:55:09.405" v="731"/>
          <ac:inkMkLst>
            <pc:docMk/>
            <pc:sldMk cId="4049084498" sldId="265"/>
            <ac:inkMk id="15" creationId="{924EBBFB-62E4-F2E2-2B66-111515E9814F}"/>
          </ac:inkMkLst>
        </pc:inkChg>
        <pc:inkChg chg="add mod">
          <ac:chgData name="黃昱翰" userId="4f688370-ab27-4ef4-a23b-43c276777261" providerId="ADAL" clId="{8AE80DE6-7A77-481A-B2F3-9B834EE9D17D}" dt="2022-09-16T08:55:09.405" v="731"/>
          <ac:inkMkLst>
            <pc:docMk/>
            <pc:sldMk cId="4049084498" sldId="265"/>
            <ac:inkMk id="16" creationId="{2D05B0F3-C52D-3AD8-3582-8FF5701DFD12}"/>
          </ac:inkMkLst>
        </pc:inkChg>
        <pc:inkChg chg="add del mod">
          <ac:chgData name="黃昱翰" userId="4f688370-ab27-4ef4-a23b-43c276777261" providerId="ADAL" clId="{8AE80DE6-7A77-481A-B2F3-9B834EE9D17D}" dt="2022-09-16T08:40:04.600" v="411"/>
          <ac:inkMkLst>
            <pc:docMk/>
            <pc:sldMk cId="4049084498" sldId="265"/>
            <ac:inkMk id="16" creationId="{A64AAB98-2A17-9701-573F-7D53A90C94D8}"/>
          </ac:inkMkLst>
        </pc:inkChg>
        <pc:inkChg chg="add mod">
          <ac:chgData name="黃昱翰" userId="4f688370-ab27-4ef4-a23b-43c276777261" providerId="ADAL" clId="{8AE80DE6-7A77-481A-B2F3-9B834EE9D17D}" dt="2022-09-16T08:55:09.405" v="731"/>
          <ac:inkMkLst>
            <pc:docMk/>
            <pc:sldMk cId="4049084498" sldId="265"/>
            <ac:inkMk id="17" creationId="{046BC199-509B-4AD1-C070-0CB85F30B750}"/>
          </ac:inkMkLst>
        </pc:inkChg>
        <pc:inkChg chg="add del mod">
          <ac:chgData name="黃昱翰" userId="4f688370-ab27-4ef4-a23b-43c276777261" providerId="ADAL" clId="{8AE80DE6-7A77-481A-B2F3-9B834EE9D17D}" dt="2022-09-16T08:39:51.579" v="393"/>
          <ac:inkMkLst>
            <pc:docMk/>
            <pc:sldMk cId="4049084498" sldId="265"/>
            <ac:inkMk id="17" creationId="{E705F4A1-8B7E-8305-7128-ACFAB3D619DF}"/>
          </ac:inkMkLst>
        </pc:inkChg>
        <pc:inkChg chg="add del mod">
          <ac:chgData name="黃昱翰" userId="4f688370-ab27-4ef4-a23b-43c276777261" providerId="ADAL" clId="{8AE80DE6-7A77-481A-B2F3-9B834EE9D17D}" dt="2022-09-16T08:39:51.165" v="389"/>
          <ac:inkMkLst>
            <pc:docMk/>
            <pc:sldMk cId="4049084498" sldId="265"/>
            <ac:inkMk id="18" creationId="{10EE3040-BC29-F6FE-4D19-2D6BCFCBBDA7}"/>
          </ac:inkMkLst>
        </pc:inkChg>
        <pc:inkChg chg="add mod">
          <ac:chgData name="黃昱翰" userId="4f688370-ab27-4ef4-a23b-43c276777261" providerId="ADAL" clId="{8AE80DE6-7A77-481A-B2F3-9B834EE9D17D}" dt="2022-09-16T08:58:22.580" v="800"/>
          <ac:inkMkLst>
            <pc:docMk/>
            <pc:sldMk cId="4049084498" sldId="265"/>
            <ac:inkMk id="18" creationId="{6E3FEA42-DA2F-A5A5-FCD1-3CD3CC899110}"/>
          </ac:inkMkLst>
        </pc:inkChg>
        <pc:inkChg chg="add mod">
          <ac:chgData name="黃昱翰" userId="4f688370-ab27-4ef4-a23b-43c276777261" providerId="ADAL" clId="{8AE80DE6-7A77-481A-B2F3-9B834EE9D17D}" dt="2022-09-16T08:58:22.580" v="800"/>
          <ac:inkMkLst>
            <pc:docMk/>
            <pc:sldMk cId="4049084498" sldId="265"/>
            <ac:inkMk id="19" creationId="{34309F47-85F4-6DD1-8F57-6030C3845162}"/>
          </ac:inkMkLst>
        </pc:inkChg>
        <pc:inkChg chg="add del mod">
          <ac:chgData name="黃昱翰" userId="4f688370-ab27-4ef4-a23b-43c276777261" providerId="ADAL" clId="{8AE80DE6-7A77-481A-B2F3-9B834EE9D17D}" dt="2022-09-16T08:39:51.167" v="390"/>
          <ac:inkMkLst>
            <pc:docMk/>
            <pc:sldMk cId="4049084498" sldId="265"/>
            <ac:inkMk id="19" creationId="{A61F64B6-AC7C-6D42-B6AD-284CE516C268}"/>
          </ac:inkMkLst>
        </pc:inkChg>
        <pc:inkChg chg="add del mod">
          <ac:chgData name="黃昱翰" userId="4f688370-ab27-4ef4-a23b-43c276777261" providerId="ADAL" clId="{8AE80DE6-7A77-481A-B2F3-9B834EE9D17D}" dt="2022-09-16T08:54:29.814" v="714"/>
          <ac:inkMkLst>
            <pc:docMk/>
            <pc:sldMk cId="4049084498" sldId="265"/>
            <ac:inkMk id="19" creationId="{F05C6506-A9C6-CD72-97AE-DD0357D858F9}"/>
          </ac:inkMkLst>
        </pc:inkChg>
        <pc:inkChg chg="add del mod">
          <ac:chgData name="黃昱翰" userId="4f688370-ab27-4ef4-a23b-43c276777261" providerId="ADAL" clId="{8AE80DE6-7A77-481A-B2F3-9B834EE9D17D}" dt="2022-09-16T08:54:16.455" v="702"/>
          <ac:inkMkLst>
            <pc:docMk/>
            <pc:sldMk cId="4049084498" sldId="265"/>
            <ac:inkMk id="20" creationId="{8C8BE8E6-E919-25CD-173E-95752B1F94B5}"/>
          </ac:inkMkLst>
        </pc:inkChg>
        <pc:inkChg chg="add del mod">
          <ac:chgData name="黃昱翰" userId="4f688370-ab27-4ef4-a23b-43c276777261" providerId="ADAL" clId="{8AE80DE6-7A77-481A-B2F3-9B834EE9D17D}" dt="2022-09-16T08:40:03.541" v="409"/>
          <ac:inkMkLst>
            <pc:docMk/>
            <pc:sldMk cId="4049084498" sldId="265"/>
            <ac:inkMk id="20" creationId="{AE2867F8-CA72-C72D-46CA-2DD03855B89F}"/>
          </ac:inkMkLst>
        </pc:inkChg>
        <pc:inkChg chg="add mod">
          <ac:chgData name="黃昱翰" userId="4f688370-ab27-4ef4-a23b-43c276777261" providerId="ADAL" clId="{8AE80DE6-7A77-481A-B2F3-9B834EE9D17D}" dt="2022-09-16T08:58:22.580" v="800"/>
          <ac:inkMkLst>
            <pc:docMk/>
            <pc:sldMk cId="4049084498" sldId="265"/>
            <ac:inkMk id="20" creationId="{B91EE7D6-FC31-4249-35C7-2679A098DE2F}"/>
          </ac:inkMkLst>
        </pc:inkChg>
        <pc:inkChg chg="add del mod">
          <ac:chgData name="黃昱翰" userId="4f688370-ab27-4ef4-a23b-43c276777261" providerId="ADAL" clId="{8AE80DE6-7A77-481A-B2F3-9B834EE9D17D}" dt="2022-09-16T08:40:03.783" v="410"/>
          <ac:inkMkLst>
            <pc:docMk/>
            <pc:sldMk cId="4049084498" sldId="265"/>
            <ac:inkMk id="21" creationId="{1B9E92F6-C173-546B-6E07-B615F63BE7BA}"/>
          </ac:inkMkLst>
        </pc:inkChg>
        <pc:inkChg chg="add mod">
          <ac:chgData name="黃昱翰" userId="4f688370-ab27-4ef4-a23b-43c276777261" providerId="ADAL" clId="{8AE80DE6-7A77-481A-B2F3-9B834EE9D17D}" dt="2022-09-16T08:58:22.580" v="800"/>
          <ac:inkMkLst>
            <pc:docMk/>
            <pc:sldMk cId="4049084498" sldId="265"/>
            <ac:inkMk id="21" creationId="{47DE393E-D9A1-1DDF-ED78-80D7F099256B}"/>
          </ac:inkMkLst>
        </pc:inkChg>
        <pc:inkChg chg="add del mod">
          <ac:chgData name="黃昱翰" userId="4f688370-ab27-4ef4-a23b-43c276777261" providerId="ADAL" clId="{8AE80DE6-7A77-481A-B2F3-9B834EE9D17D}" dt="2022-09-16T08:39:56.368" v="404"/>
          <ac:inkMkLst>
            <pc:docMk/>
            <pc:sldMk cId="4049084498" sldId="265"/>
            <ac:inkMk id="22" creationId="{35A354C6-DD54-2AFE-10D6-F5EC9F703BD5}"/>
          </ac:inkMkLst>
        </pc:inkChg>
        <pc:inkChg chg="add mod">
          <ac:chgData name="黃昱翰" userId="4f688370-ab27-4ef4-a23b-43c276777261" providerId="ADAL" clId="{8AE80DE6-7A77-481A-B2F3-9B834EE9D17D}" dt="2022-09-16T08:55:09.405" v="731"/>
          <ac:inkMkLst>
            <pc:docMk/>
            <pc:sldMk cId="4049084498" sldId="265"/>
            <ac:inkMk id="22" creationId="{97203FC7-B0BA-C54B-38B7-910D84AC3D13}"/>
          </ac:inkMkLst>
        </pc:inkChg>
        <pc:inkChg chg="add mod">
          <ac:chgData name="黃昱翰" userId="4f688370-ab27-4ef4-a23b-43c276777261" providerId="ADAL" clId="{8AE80DE6-7A77-481A-B2F3-9B834EE9D17D}" dt="2022-09-16T08:55:09.405" v="731"/>
          <ac:inkMkLst>
            <pc:docMk/>
            <pc:sldMk cId="4049084498" sldId="265"/>
            <ac:inkMk id="23" creationId="{462DA7F4-53D5-BF46-1264-510BD598D075}"/>
          </ac:inkMkLst>
        </pc:inkChg>
        <pc:inkChg chg="add del mod">
          <ac:chgData name="黃昱翰" userId="4f688370-ab27-4ef4-a23b-43c276777261" providerId="ADAL" clId="{8AE80DE6-7A77-481A-B2F3-9B834EE9D17D}" dt="2022-09-16T08:39:51.828" v="396"/>
          <ac:inkMkLst>
            <pc:docMk/>
            <pc:sldMk cId="4049084498" sldId="265"/>
            <ac:inkMk id="24" creationId="{81C32C60-C482-DE4A-4E63-3623C07D2173}"/>
          </ac:inkMkLst>
        </pc:inkChg>
        <pc:inkChg chg="add mod">
          <ac:chgData name="黃昱翰" userId="4f688370-ab27-4ef4-a23b-43c276777261" providerId="ADAL" clId="{8AE80DE6-7A77-481A-B2F3-9B834EE9D17D}" dt="2022-09-16T08:55:09.405" v="731"/>
          <ac:inkMkLst>
            <pc:docMk/>
            <pc:sldMk cId="4049084498" sldId="265"/>
            <ac:inkMk id="24" creationId="{8C6A35EC-523D-72F1-2BF3-70BFEB89459D}"/>
          </ac:inkMkLst>
        </pc:inkChg>
        <pc:inkChg chg="add mod">
          <ac:chgData name="黃昱翰" userId="4f688370-ab27-4ef4-a23b-43c276777261" providerId="ADAL" clId="{8AE80DE6-7A77-481A-B2F3-9B834EE9D17D}" dt="2022-09-16T08:58:22.580" v="800"/>
          <ac:inkMkLst>
            <pc:docMk/>
            <pc:sldMk cId="4049084498" sldId="265"/>
            <ac:inkMk id="25" creationId="{6BF3728B-111A-F443-6B5B-216A6A8BAA90}"/>
          </ac:inkMkLst>
        </pc:inkChg>
        <pc:inkChg chg="add del mod">
          <ac:chgData name="黃昱翰" userId="4f688370-ab27-4ef4-a23b-43c276777261" providerId="ADAL" clId="{8AE80DE6-7A77-481A-B2F3-9B834EE9D17D}" dt="2022-09-16T08:39:50.311" v="381"/>
          <ac:inkMkLst>
            <pc:docMk/>
            <pc:sldMk cId="4049084498" sldId="265"/>
            <ac:inkMk id="25" creationId="{A2845FA8-6B72-89D4-696D-94E788616E6C}"/>
          </ac:inkMkLst>
        </pc:inkChg>
        <pc:inkChg chg="add mod">
          <ac:chgData name="黃昱翰" userId="4f688370-ab27-4ef4-a23b-43c276777261" providerId="ADAL" clId="{8AE80DE6-7A77-481A-B2F3-9B834EE9D17D}" dt="2022-09-16T08:55:09.405" v="731"/>
          <ac:inkMkLst>
            <pc:docMk/>
            <pc:sldMk cId="4049084498" sldId="265"/>
            <ac:inkMk id="26" creationId="{3846AC88-B625-15A7-955D-3B040161946B}"/>
          </ac:inkMkLst>
        </pc:inkChg>
        <pc:inkChg chg="add del mod">
          <ac:chgData name="黃昱翰" userId="4f688370-ab27-4ef4-a23b-43c276777261" providerId="ADAL" clId="{8AE80DE6-7A77-481A-B2F3-9B834EE9D17D}" dt="2022-09-16T08:39:50.313" v="382"/>
          <ac:inkMkLst>
            <pc:docMk/>
            <pc:sldMk cId="4049084498" sldId="265"/>
            <ac:inkMk id="26" creationId="{A3E63806-B07C-3516-4997-CAC8F97C6AA8}"/>
          </ac:inkMkLst>
        </pc:inkChg>
        <pc:inkChg chg="add del mod">
          <ac:chgData name="黃昱翰" userId="4f688370-ab27-4ef4-a23b-43c276777261" providerId="ADAL" clId="{8AE80DE6-7A77-481A-B2F3-9B834EE9D17D}" dt="2022-09-16T08:39:50.508" v="383"/>
          <ac:inkMkLst>
            <pc:docMk/>
            <pc:sldMk cId="4049084498" sldId="265"/>
            <ac:inkMk id="27" creationId="{03AE3895-7A2E-6C66-42F2-F839B6A6C6C6}"/>
          </ac:inkMkLst>
        </pc:inkChg>
        <pc:inkChg chg="add mod">
          <ac:chgData name="黃昱翰" userId="4f688370-ab27-4ef4-a23b-43c276777261" providerId="ADAL" clId="{8AE80DE6-7A77-481A-B2F3-9B834EE9D17D}" dt="2022-09-16T08:58:22.580" v="800"/>
          <ac:inkMkLst>
            <pc:docMk/>
            <pc:sldMk cId="4049084498" sldId="265"/>
            <ac:inkMk id="27" creationId="{F902FED6-924C-9B9C-196B-BF6A161481A1}"/>
          </ac:inkMkLst>
        </pc:inkChg>
        <pc:inkChg chg="add mod">
          <ac:chgData name="黃昱翰" userId="4f688370-ab27-4ef4-a23b-43c276777261" providerId="ADAL" clId="{8AE80DE6-7A77-481A-B2F3-9B834EE9D17D}" dt="2022-09-16T08:55:09.405" v="731"/>
          <ac:inkMkLst>
            <pc:docMk/>
            <pc:sldMk cId="4049084498" sldId="265"/>
            <ac:inkMk id="28" creationId="{868DC17C-3782-58BA-9008-C3643B21B1E2}"/>
          </ac:inkMkLst>
        </pc:inkChg>
        <pc:inkChg chg="add del mod">
          <ac:chgData name="黃昱翰" userId="4f688370-ab27-4ef4-a23b-43c276777261" providerId="ADAL" clId="{8AE80DE6-7A77-481A-B2F3-9B834EE9D17D}" dt="2022-09-16T08:39:51.581" v="394"/>
          <ac:inkMkLst>
            <pc:docMk/>
            <pc:sldMk cId="4049084498" sldId="265"/>
            <ac:inkMk id="28" creationId="{E87954BC-C4AB-BED8-07D7-99C083E661B3}"/>
          </ac:inkMkLst>
        </pc:inkChg>
        <pc:inkChg chg="add mod">
          <ac:chgData name="黃昱翰" userId="4f688370-ab27-4ef4-a23b-43c276777261" providerId="ADAL" clId="{8AE80DE6-7A77-481A-B2F3-9B834EE9D17D}" dt="2022-09-16T08:58:22.580" v="800"/>
          <ac:inkMkLst>
            <pc:docMk/>
            <pc:sldMk cId="4049084498" sldId="265"/>
            <ac:inkMk id="29" creationId="{438F0F06-7AC2-1A18-7817-F5F540AC0A8F}"/>
          </ac:inkMkLst>
        </pc:inkChg>
        <pc:inkChg chg="add del mod">
          <ac:chgData name="黃昱翰" userId="4f688370-ab27-4ef4-a23b-43c276777261" providerId="ADAL" clId="{8AE80DE6-7A77-481A-B2F3-9B834EE9D17D}" dt="2022-09-16T08:39:59.400" v="406"/>
          <ac:inkMkLst>
            <pc:docMk/>
            <pc:sldMk cId="4049084498" sldId="265"/>
            <ac:inkMk id="29" creationId="{E753FF21-2BC8-2787-52BB-822879F6F1EC}"/>
          </ac:inkMkLst>
        </pc:inkChg>
        <pc:inkChg chg="add del mod">
          <ac:chgData name="黃昱翰" userId="4f688370-ab27-4ef4-a23b-43c276777261" providerId="ADAL" clId="{8AE80DE6-7A77-481A-B2F3-9B834EE9D17D}" dt="2022-09-16T08:39:59.398" v="405"/>
          <ac:inkMkLst>
            <pc:docMk/>
            <pc:sldMk cId="4049084498" sldId="265"/>
            <ac:inkMk id="30" creationId="{60AA1F9D-FB1D-BC9A-333F-254D6098037F}"/>
          </ac:inkMkLst>
        </pc:inkChg>
        <pc:inkChg chg="add mod">
          <ac:chgData name="黃昱翰" userId="4f688370-ab27-4ef4-a23b-43c276777261" providerId="ADAL" clId="{8AE80DE6-7A77-481A-B2F3-9B834EE9D17D}" dt="2022-09-16T08:55:09.405" v="731"/>
          <ac:inkMkLst>
            <pc:docMk/>
            <pc:sldMk cId="4049084498" sldId="265"/>
            <ac:inkMk id="30" creationId="{7474BD84-E2F3-FDF3-8FA2-6F7E827EA9B5}"/>
          </ac:inkMkLst>
        </pc:inkChg>
        <pc:inkChg chg="add del mod">
          <ac:chgData name="黃昱翰" userId="4f688370-ab27-4ef4-a23b-43c276777261" providerId="ADAL" clId="{8AE80DE6-7A77-481A-B2F3-9B834EE9D17D}" dt="2022-09-16T08:39:50.705" v="385"/>
          <ac:inkMkLst>
            <pc:docMk/>
            <pc:sldMk cId="4049084498" sldId="265"/>
            <ac:inkMk id="31" creationId="{CCBC7470-4A1B-D35F-08E7-EE228A8FDFB6}"/>
          </ac:inkMkLst>
        </pc:inkChg>
        <pc:inkChg chg="add mod">
          <ac:chgData name="黃昱翰" userId="4f688370-ab27-4ef4-a23b-43c276777261" providerId="ADAL" clId="{8AE80DE6-7A77-481A-B2F3-9B834EE9D17D}" dt="2022-09-16T08:55:09.405" v="731"/>
          <ac:inkMkLst>
            <pc:docMk/>
            <pc:sldMk cId="4049084498" sldId="265"/>
            <ac:inkMk id="31" creationId="{EB8A144C-75AE-EE53-27A2-BFD9600462E1}"/>
          </ac:inkMkLst>
        </pc:inkChg>
        <pc:inkChg chg="add mod">
          <ac:chgData name="黃昱翰" userId="4f688370-ab27-4ef4-a23b-43c276777261" providerId="ADAL" clId="{8AE80DE6-7A77-481A-B2F3-9B834EE9D17D}" dt="2022-09-16T08:55:09.405" v="731"/>
          <ac:inkMkLst>
            <pc:docMk/>
            <pc:sldMk cId="4049084498" sldId="265"/>
            <ac:inkMk id="33" creationId="{21324E3E-28CB-2E92-663F-6EAB8195D4A6}"/>
          </ac:inkMkLst>
        </pc:inkChg>
        <pc:inkChg chg="add del mod">
          <ac:chgData name="黃昱翰" userId="4f688370-ab27-4ef4-a23b-43c276777261" providerId="ADAL" clId="{8AE80DE6-7A77-481A-B2F3-9B834EE9D17D}" dt="2022-09-16T08:39:50.704" v="384"/>
          <ac:inkMkLst>
            <pc:docMk/>
            <pc:sldMk cId="4049084498" sldId="265"/>
            <ac:inkMk id="33" creationId="{FDEB6D60-C87E-D11F-803A-7639F6A0110B}"/>
          </ac:inkMkLst>
        </pc:inkChg>
        <pc:inkChg chg="add mod">
          <ac:chgData name="黃昱翰" userId="4f688370-ab27-4ef4-a23b-43c276777261" providerId="ADAL" clId="{8AE80DE6-7A77-481A-B2F3-9B834EE9D17D}" dt="2022-09-16T08:55:09.405" v="731"/>
          <ac:inkMkLst>
            <pc:docMk/>
            <pc:sldMk cId="4049084498" sldId="265"/>
            <ac:inkMk id="34" creationId="{4FF8E123-7D08-0A73-F623-5F83A355E813}"/>
          </ac:inkMkLst>
        </pc:inkChg>
        <pc:inkChg chg="add del mod">
          <ac:chgData name="黃昱翰" userId="4f688370-ab27-4ef4-a23b-43c276777261" providerId="ADAL" clId="{8AE80DE6-7A77-481A-B2F3-9B834EE9D17D}" dt="2022-09-16T08:39:59.775" v="407"/>
          <ac:inkMkLst>
            <pc:docMk/>
            <pc:sldMk cId="4049084498" sldId="265"/>
            <ac:inkMk id="34" creationId="{BDECE2F6-62C9-8F6C-7B55-BD48B41E89B8}"/>
          </ac:inkMkLst>
        </pc:inkChg>
        <pc:inkChg chg="add mod">
          <ac:chgData name="黃昱翰" userId="4f688370-ab27-4ef4-a23b-43c276777261" providerId="ADAL" clId="{8AE80DE6-7A77-481A-B2F3-9B834EE9D17D}" dt="2022-09-16T08:55:09.405" v="731"/>
          <ac:inkMkLst>
            <pc:docMk/>
            <pc:sldMk cId="4049084498" sldId="265"/>
            <ac:inkMk id="35" creationId="{6D342BF6-523C-ABB4-DD76-CC9AA04AA46B}"/>
          </ac:inkMkLst>
        </pc:inkChg>
        <pc:inkChg chg="add del mod">
          <ac:chgData name="黃昱翰" userId="4f688370-ab27-4ef4-a23b-43c276777261" providerId="ADAL" clId="{8AE80DE6-7A77-481A-B2F3-9B834EE9D17D}" dt="2022-09-16T08:39:51.339" v="392"/>
          <ac:inkMkLst>
            <pc:docMk/>
            <pc:sldMk cId="4049084498" sldId="265"/>
            <ac:inkMk id="36" creationId="{39B34163-6DC7-6617-2ABF-427A6DB9B0DF}"/>
          </ac:inkMkLst>
        </pc:inkChg>
        <pc:inkChg chg="add mod">
          <ac:chgData name="黃昱翰" userId="4f688370-ab27-4ef4-a23b-43c276777261" providerId="ADAL" clId="{8AE80DE6-7A77-481A-B2F3-9B834EE9D17D}" dt="2022-09-16T08:55:09.405" v="731"/>
          <ac:inkMkLst>
            <pc:docMk/>
            <pc:sldMk cId="4049084498" sldId="265"/>
            <ac:inkMk id="36" creationId="{FC96B298-E93F-AC23-740D-856820E58632}"/>
          </ac:inkMkLst>
        </pc:inkChg>
        <pc:inkChg chg="add del mod">
          <ac:chgData name="黃昱翰" userId="4f688370-ab27-4ef4-a23b-43c276777261" providerId="ADAL" clId="{8AE80DE6-7A77-481A-B2F3-9B834EE9D17D}" dt="2022-09-16T08:39:52.013" v="398"/>
          <ac:inkMkLst>
            <pc:docMk/>
            <pc:sldMk cId="4049084498" sldId="265"/>
            <ac:inkMk id="37" creationId="{5BE3FB64-A847-0E73-B311-96CA173059EC}"/>
          </ac:inkMkLst>
        </pc:inkChg>
        <pc:inkChg chg="add mod">
          <ac:chgData name="黃昱翰" userId="4f688370-ab27-4ef4-a23b-43c276777261" providerId="ADAL" clId="{8AE80DE6-7A77-481A-B2F3-9B834EE9D17D}" dt="2022-09-16T08:55:09.405" v="731"/>
          <ac:inkMkLst>
            <pc:docMk/>
            <pc:sldMk cId="4049084498" sldId="265"/>
            <ac:inkMk id="37" creationId="{CFEF551E-CAA6-D661-9B50-D09367A3FC95}"/>
          </ac:inkMkLst>
        </pc:inkChg>
        <pc:inkChg chg="add mod">
          <ac:chgData name="黃昱翰" userId="4f688370-ab27-4ef4-a23b-43c276777261" providerId="ADAL" clId="{8AE80DE6-7A77-481A-B2F3-9B834EE9D17D}" dt="2022-09-16T08:55:09.405" v="731"/>
          <ac:inkMkLst>
            <pc:docMk/>
            <pc:sldMk cId="4049084498" sldId="265"/>
            <ac:inkMk id="38" creationId="{3E29308E-4A6A-FDB2-7311-FF942F4966DB}"/>
          </ac:inkMkLst>
        </pc:inkChg>
        <pc:inkChg chg="add mod">
          <ac:chgData name="黃昱翰" userId="4f688370-ab27-4ef4-a23b-43c276777261" providerId="ADAL" clId="{8AE80DE6-7A77-481A-B2F3-9B834EE9D17D}" dt="2022-09-16T08:55:09.405" v="731"/>
          <ac:inkMkLst>
            <pc:docMk/>
            <pc:sldMk cId="4049084498" sldId="265"/>
            <ac:inkMk id="39" creationId="{396961F6-3A9B-0C83-80B4-411F444D5472}"/>
          </ac:inkMkLst>
        </pc:inkChg>
        <pc:inkChg chg="add del mod">
          <ac:chgData name="黃昱翰" userId="4f688370-ab27-4ef4-a23b-43c276777261" providerId="ADAL" clId="{8AE80DE6-7A77-481A-B2F3-9B834EE9D17D}" dt="2022-09-16T08:39:56.200" v="403"/>
          <ac:inkMkLst>
            <pc:docMk/>
            <pc:sldMk cId="4049084498" sldId="265"/>
            <ac:inkMk id="39" creationId="{8B936E72-9A71-DEB5-9972-56625BB7A0FB}"/>
          </ac:inkMkLst>
        </pc:inkChg>
        <pc:inkChg chg="add mod">
          <ac:chgData name="黃昱翰" userId="4f688370-ab27-4ef4-a23b-43c276777261" providerId="ADAL" clId="{8AE80DE6-7A77-481A-B2F3-9B834EE9D17D}" dt="2022-09-16T08:55:09.405" v="731"/>
          <ac:inkMkLst>
            <pc:docMk/>
            <pc:sldMk cId="4049084498" sldId="265"/>
            <ac:inkMk id="40" creationId="{A0959834-AEF8-2C02-A74B-58EB236F8948}"/>
          </ac:inkMkLst>
        </pc:inkChg>
        <pc:inkChg chg="add del mod">
          <ac:chgData name="黃昱翰" userId="4f688370-ab27-4ef4-a23b-43c276777261" providerId="ADAL" clId="{8AE80DE6-7A77-481A-B2F3-9B834EE9D17D}" dt="2022-09-16T08:39:52.831" v="401"/>
          <ac:inkMkLst>
            <pc:docMk/>
            <pc:sldMk cId="4049084498" sldId="265"/>
            <ac:inkMk id="40" creationId="{DBEE91CC-4652-4CB6-BD25-8BA6D4E1EB86}"/>
          </ac:inkMkLst>
        </pc:inkChg>
        <pc:inkChg chg="add mod">
          <ac:chgData name="黃昱翰" userId="4f688370-ab27-4ef4-a23b-43c276777261" providerId="ADAL" clId="{8AE80DE6-7A77-481A-B2F3-9B834EE9D17D}" dt="2022-09-16T08:49:39.521" v="590"/>
          <ac:inkMkLst>
            <pc:docMk/>
            <pc:sldMk cId="4049084498" sldId="265"/>
            <ac:inkMk id="42" creationId="{98BC882F-E144-123E-8D9A-DEE962210B78}"/>
          </ac:inkMkLst>
        </pc:inkChg>
        <pc:inkChg chg="add mod">
          <ac:chgData name="黃昱翰" userId="4f688370-ab27-4ef4-a23b-43c276777261" providerId="ADAL" clId="{8AE80DE6-7A77-481A-B2F3-9B834EE9D17D}" dt="2022-09-16T08:49:39.521" v="590"/>
          <ac:inkMkLst>
            <pc:docMk/>
            <pc:sldMk cId="4049084498" sldId="265"/>
            <ac:inkMk id="43" creationId="{D5FE3ACB-EC44-BB5B-5871-030E328D5235}"/>
          </ac:inkMkLst>
        </pc:inkChg>
        <pc:inkChg chg="add mod">
          <ac:chgData name="黃昱翰" userId="4f688370-ab27-4ef4-a23b-43c276777261" providerId="ADAL" clId="{8AE80DE6-7A77-481A-B2F3-9B834EE9D17D}" dt="2022-09-16T08:49:39.521" v="590"/>
          <ac:inkMkLst>
            <pc:docMk/>
            <pc:sldMk cId="4049084498" sldId="265"/>
            <ac:inkMk id="44" creationId="{B57A729C-553A-9190-7A8A-BD049654992E}"/>
          </ac:inkMkLst>
        </pc:inkChg>
        <pc:inkChg chg="add del mod">
          <ac:chgData name="黃昱翰" userId="4f688370-ab27-4ef4-a23b-43c276777261" providerId="ADAL" clId="{8AE80DE6-7A77-481A-B2F3-9B834EE9D17D}" dt="2022-09-16T08:55:09.608" v="732" actId="9405"/>
          <ac:inkMkLst>
            <pc:docMk/>
            <pc:sldMk cId="4049084498" sldId="265"/>
            <ac:inkMk id="45" creationId="{0F61369F-0D2B-04BF-AC2A-B494E6FF0EB8}"/>
          </ac:inkMkLst>
        </pc:inkChg>
        <pc:inkChg chg="add mod">
          <ac:chgData name="黃昱翰" userId="4f688370-ab27-4ef4-a23b-43c276777261" providerId="ADAL" clId="{8AE80DE6-7A77-481A-B2F3-9B834EE9D17D}" dt="2022-09-16T08:58:31.511" v="807"/>
          <ac:inkMkLst>
            <pc:docMk/>
            <pc:sldMk cId="4049084498" sldId="265"/>
            <ac:inkMk id="45" creationId="{2574D3FA-CF53-D8D5-A845-F5D1F3C000E3}"/>
          </ac:inkMkLst>
        </pc:inkChg>
        <pc:inkChg chg="add del mod">
          <ac:chgData name="黃昱翰" userId="4f688370-ab27-4ef4-a23b-43c276777261" providerId="ADAL" clId="{8AE80DE6-7A77-481A-B2F3-9B834EE9D17D}" dt="2022-09-16T08:49:29.209" v="583"/>
          <ac:inkMkLst>
            <pc:docMk/>
            <pc:sldMk cId="4049084498" sldId="265"/>
            <ac:inkMk id="45" creationId="{A2FD62B8-9BAD-E94B-7B34-299F45DEE629}"/>
          </ac:inkMkLst>
        </pc:inkChg>
        <pc:inkChg chg="add mod">
          <ac:chgData name="黃昱翰" userId="4f688370-ab27-4ef4-a23b-43c276777261" providerId="ADAL" clId="{8AE80DE6-7A77-481A-B2F3-9B834EE9D17D}" dt="2022-09-16T08:49:39.521" v="590"/>
          <ac:inkMkLst>
            <pc:docMk/>
            <pc:sldMk cId="4049084498" sldId="265"/>
            <ac:inkMk id="46" creationId="{9AF35F55-8252-D70D-DD41-29D1E370082D}"/>
          </ac:inkMkLst>
        </pc:inkChg>
        <pc:inkChg chg="add del mod">
          <ac:chgData name="黃昱翰" userId="4f688370-ab27-4ef4-a23b-43c276777261" providerId="ADAL" clId="{8AE80DE6-7A77-481A-B2F3-9B834EE9D17D}" dt="2022-09-16T08:55:09.405" v="731"/>
          <ac:inkMkLst>
            <pc:docMk/>
            <pc:sldMk cId="4049084498" sldId="265"/>
            <ac:inkMk id="47" creationId="{EB28D4AD-A0D4-0E79-7465-D122BDC25860}"/>
          </ac:inkMkLst>
        </pc:inkChg>
        <pc:inkChg chg="add mod">
          <ac:chgData name="黃昱翰" userId="4f688370-ab27-4ef4-a23b-43c276777261" providerId="ADAL" clId="{8AE80DE6-7A77-481A-B2F3-9B834EE9D17D}" dt="2022-09-16T08:58:31.511" v="807"/>
          <ac:inkMkLst>
            <pc:docMk/>
            <pc:sldMk cId="4049084498" sldId="265"/>
            <ac:inkMk id="47" creationId="{ECD2FAFC-7A54-E8A5-32B8-3B8EAB3F523E}"/>
          </ac:inkMkLst>
        </pc:inkChg>
        <pc:inkChg chg="add del mod">
          <ac:chgData name="黃昱翰" userId="4f688370-ab27-4ef4-a23b-43c276777261" providerId="ADAL" clId="{8AE80DE6-7A77-481A-B2F3-9B834EE9D17D}" dt="2022-09-16T08:40:46.553" v="427"/>
          <ac:inkMkLst>
            <pc:docMk/>
            <pc:sldMk cId="4049084498" sldId="265"/>
            <ac:inkMk id="48" creationId="{23E1D752-2BF5-DAD7-17CC-9DBDE84749B3}"/>
          </ac:inkMkLst>
        </pc:inkChg>
        <pc:inkChg chg="add mod">
          <ac:chgData name="黃昱翰" userId="4f688370-ab27-4ef4-a23b-43c276777261" providerId="ADAL" clId="{8AE80DE6-7A77-481A-B2F3-9B834EE9D17D}" dt="2022-09-16T08:58:31.511" v="807"/>
          <ac:inkMkLst>
            <pc:docMk/>
            <pc:sldMk cId="4049084498" sldId="265"/>
            <ac:inkMk id="48" creationId="{C76A28BD-D90C-6B09-70B6-A889629CA992}"/>
          </ac:inkMkLst>
        </pc:inkChg>
        <pc:inkChg chg="add mod">
          <ac:chgData name="黃昱翰" userId="4f688370-ab27-4ef4-a23b-43c276777261" providerId="ADAL" clId="{8AE80DE6-7A77-481A-B2F3-9B834EE9D17D}" dt="2022-09-16T08:49:39.521" v="590"/>
          <ac:inkMkLst>
            <pc:docMk/>
            <pc:sldMk cId="4049084498" sldId="265"/>
            <ac:inkMk id="49" creationId="{A8438EF0-1FA5-BCDC-2EEA-5955A9B178F6}"/>
          </ac:inkMkLst>
        </pc:inkChg>
        <pc:inkChg chg="add mod">
          <ac:chgData name="黃昱翰" userId="4f688370-ab27-4ef4-a23b-43c276777261" providerId="ADAL" clId="{8AE80DE6-7A77-481A-B2F3-9B834EE9D17D}" dt="2022-09-16T08:55:50.437" v="764"/>
          <ac:inkMkLst>
            <pc:docMk/>
            <pc:sldMk cId="4049084498" sldId="265"/>
            <ac:inkMk id="50" creationId="{FE6EB5E9-E462-7D1C-0FA2-C4747603452E}"/>
          </ac:inkMkLst>
        </pc:inkChg>
        <pc:inkChg chg="add mod">
          <ac:chgData name="黃昱翰" userId="4f688370-ab27-4ef4-a23b-43c276777261" providerId="ADAL" clId="{8AE80DE6-7A77-481A-B2F3-9B834EE9D17D}" dt="2022-09-16T08:49:39.521" v="590"/>
          <ac:inkMkLst>
            <pc:docMk/>
            <pc:sldMk cId="4049084498" sldId="265"/>
            <ac:inkMk id="51" creationId="{8164A888-AD20-42BD-6444-6FC0BD0C4EC9}"/>
          </ac:inkMkLst>
        </pc:inkChg>
        <pc:inkChg chg="add mod">
          <ac:chgData name="黃昱翰" userId="4f688370-ab27-4ef4-a23b-43c276777261" providerId="ADAL" clId="{8AE80DE6-7A77-481A-B2F3-9B834EE9D17D}" dt="2022-09-16T08:49:39.521" v="590"/>
          <ac:inkMkLst>
            <pc:docMk/>
            <pc:sldMk cId="4049084498" sldId="265"/>
            <ac:inkMk id="52" creationId="{3964776D-411C-5A34-F2DF-1F46F43C9BB6}"/>
          </ac:inkMkLst>
        </pc:inkChg>
        <pc:inkChg chg="add del mod">
          <ac:chgData name="黃昱翰" userId="4f688370-ab27-4ef4-a23b-43c276777261" providerId="ADAL" clId="{8AE80DE6-7A77-481A-B2F3-9B834EE9D17D}" dt="2022-09-16T08:40:46.556" v="428"/>
          <ac:inkMkLst>
            <pc:docMk/>
            <pc:sldMk cId="4049084498" sldId="265"/>
            <ac:inkMk id="53" creationId="{0AE85AD2-D02E-0824-6718-75D84066357B}"/>
          </ac:inkMkLst>
        </pc:inkChg>
        <pc:inkChg chg="add mod">
          <ac:chgData name="黃昱翰" userId="4f688370-ab27-4ef4-a23b-43c276777261" providerId="ADAL" clId="{8AE80DE6-7A77-481A-B2F3-9B834EE9D17D}" dt="2022-09-16T08:55:50.437" v="764"/>
          <ac:inkMkLst>
            <pc:docMk/>
            <pc:sldMk cId="4049084498" sldId="265"/>
            <ac:inkMk id="53" creationId="{80A01AF1-2B88-246B-E6EF-23EC2BDD840E}"/>
          </ac:inkMkLst>
        </pc:inkChg>
        <pc:inkChg chg="add mod">
          <ac:chgData name="黃昱翰" userId="4f688370-ab27-4ef4-a23b-43c276777261" providerId="ADAL" clId="{8AE80DE6-7A77-481A-B2F3-9B834EE9D17D}" dt="2022-09-16T08:58:31.511" v="807"/>
          <ac:inkMkLst>
            <pc:docMk/>
            <pc:sldMk cId="4049084498" sldId="265"/>
            <ac:inkMk id="54" creationId="{77019D35-BE52-99D8-0CCF-99DB4000D083}"/>
          </ac:inkMkLst>
        </pc:inkChg>
        <pc:inkChg chg="add mod">
          <ac:chgData name="黃昱翰" userId="4f688370-ab27-4ef4-a23b-43c276777261" providerId="ADAL" clId="{8AE80DE6-7A77-481A-B2F3-9B834EE9D17D}" dt="2022-09-16T08:49:39.521" v="590"/>
          <ac:inkMkLst>
            <pc:docMk/>
            <pc:sldMk cId="4049084498" sldId="265"/>
            <ac:inkMk id="55" creationId="{F7306DED-3349-708E-C1EA-56BD2D34748A}"/>
          </ac:inkMkLst>
        </pc:inkChg>
        <pc:inkChg chg="add mod">
          <ac:chgData name="黃昱翰" userId="4f688370-ab27-4ef4-a23b-43c276777261" providerId="ADAL" clId="{8AE80DE6-7A77-481A-B2F3-9B834EE9D17D}" dt="2022-09-16T08:49:39.521" v="590"/>
          <ac:inkMkLst>
            <pc:docMk/>
            <pc:sldMk cId="4049084498" sldId="265"/>
            <ac:inkMk id="56" creationId="{7E66C6C1-7CE0-D640-3169-831E1F57174F}"/>
          </ac:inkMkLst>
        </pc:inkChg>
        <pc:inkChg chg="add mod">
          <ac:chgData name="黃昱翰" userId="4f688370-ab27-4ef4-a23b-43c276777261" providerId="ADAL" clId="{8AE80DE6-7A77-481A-B2F3-9B834EE9D17D}" dt="2022-09-16T08:49:39.521" v="590"/>
          <ac:inkMkLst>
            <pc:docMk/>
            <pc:sldMk cId="4049084498" sldId="265"/>
            <ac:inkMk id="57" creationId="{98CFF154-77E6-92C6-FFDC-710E2533A3E1}"/>
          </ac:inkMkLst>
        </pc:inkChg>
        <pc:inkChg chg="add mod">
          <ac:chgData name="黃昱翰" userId="4f688370-ab27-4ef4-a23b-43c276777261" providerId="ADAL" clId="{8AE80DE6-7A77-481A-B2F3-9B834EE9D17D}" dt="2022-09-16T08:49:39.521" v="590"/>
          <ac:inkMkLst>
            <pc:docMk/>
            <pc:sldMk cId="4049084498" sldId="265"/>
            <ac:inkMk id="58" creationId="{9C025BAD-75A2-91BD-BF71-C2F8D68AFC4A}"/>
          </ac:inkMkLst>
        </pc:inkChg>
        <pc:inkChg chg="add mod">
          <ac:chgData name="黃昱翰" userId="4f688370-ab27-4ef4-a23b-43c276777261" providerId="ADAL" clId="{8AE80DE6-7A77-481A-B2F3-9B834EE9D17D}" dt="2022-09-16T08:49:39.521" v="590"/>
          <ac:inkMkLst>
            <pc:docMk/>
            <pc:sldMk cId="4049084498" sldId="265"/>
            <ac:inkMk id="59" creationId="{CAB74F7A-48A1-5E26-ABFD-1C7098A3ED08}"/>
          </ac:inkMkLst>
        </pc:inkChg>
        <pc:inkChg chg="add mod">
          <ac:chgData name="黃昱翰" userId="4f688370-ab27-4ef4-a23b-43c276777261" providerId="ADAL" clId="{8AE80DE6-7A77-481A-B2F3-9B834EE9D17D}" dt="2022-09-16T08:49:39.521" v="590"/>
          <ac:inkMkLst>
            <pc:docMk/>
            <pc:sldMk cId="4049084498" sldId="265"/>
            <ac:inkMk id="60" creationId="{679F1643-F73E-375F-A329-017678804499}"/>
          </ac:inkMkLst>
        </pc:inkChg>
        <pc:inkChg chg="add mod">
          <ac:chgData name="黃昱翰" userId="4f688370-ab27-4ef4-a23b-43c276777261" providerId="ADAL" clId="{8AE80DE6-7A77-481A-B2F3-9B834EE9D17D}" dt="2022-09-16T08:55:50.437" v="764"/>
          <ac:inkMkLst>
            <pc:docMk/>
            <pc:sldMk cId="4049084498" sldId="265"/>
            <ac:inkMk id="61" creationId="{0319AA71-3FF1-A9DD-58C8-7582C6773CD0}"/>
          </ac:inkMkLst>
        </pc:inkChg>
        <pc:inkChg chg="add mod">
          <ac:chgData name="黃昱翰" userId="4f688370-ab27-4ef4-a23b-43c276777261" providerId="ADAL" clId="{8AE80DE6-7A77-481A-B2F3-9B834EE9D17D}" dt="2022-09-16T08:49:39.521" v="590"/>
          <ac:inkMkLst>
            <pc:docMk/>
            <pc:sldMk cId="4049084498" sldId="265"/>
            <ac:inkMk id="62" creationId="{17D7680B-B3A3-F85A-DFD1-22FDB2BEF7F2}"/>
          </ac:inkMkLst>
        </pc:inkChg>
        <pc:inkChg chg="add mod">
          <ac:chgData name="黃昱翰" userId="4f688370-ab27-4ef4-a23b-43c276777261" providerId="ADAL" clId="{8AE80DE6-7A77-481A-B2F3-9B834EE9D17D}" dt="2022-09-16T08:49:39.521" v="590"/>
          <ac:inkMkLst>
            <pc:docMk/>
            <pc:sldMk cId="4049084498" sldId="265"/>
            <ac:inkMk id="63" creationId="{7AC4356A-224F-B212-E0E1-689CCD062E57}"/>
          </ac:inkMkLst>
        </pc:inkChg>
        <pc:inkChg chg="add mod">
          <ac:chgData name="黃昱翰" userId="4f688370-ab27-4ef4-a23b-43c276777261" providerId="ADAL" clId="{8AE80DE6-7A77-481A-B2F3-9B834EE9D17D}" dt="2022-09-16T08:58:31.511" v="807"/>
          <ac:inkMkLst>
            <pc:docMk/>
            <pc:sldMk cId="4049084498" sldId="265"/>
            <ac:inkMk id="64" creationId="{33D8A454-6905-CD77-B07C-57A86471AB30}"/>
          </ac:inkMkLst>
        </pc:inkChg>
        <pc:inkChg chg="add mod">
          <ac:chgData name="黃昱翰" userId="4f688370-ab27-4ef4-a23b-43c276777261" providerId="ADAL" clId="{8AE80DE6-7A77-481A-B2F3-9B834EE9D17D}" dt="2022-09-16T08:49:39.521" v="590"/>
          <ac:inkMkLst>
            <pc:docMk/>
            <pc:sldMk cId="4049084498" sldId="265"/>
            <ac:inkMk id="65" creationId="{93F8B109-56AE-7552-707A-CD06454D30A9}"/>
          </ac:inkMkLst>
        </pc:inkChg>
        <pc:inkChg chg="add mod">
          <ac:chgData name="黃昱翰" userId="4f688370-ab27-4ef4-a23b-43c276777261" providerId="ADAL" clId="{8AE80DE6-7A77-481A-B2F3-9B834EE9D17D}" dt="2022-09-16T08:49:39.521" v="590"/>
          <ac:inkMkLst>
            <pc:docMk/>
            <pc:sldMk cId="4049084498" sldId="265"/>
            <ac:inkMk id="66" creationId="{97AFEE08-4168-815D-1836-9587942250B2}"/>
          </ac:inkMkLst>
        </pc:inkChg>
        <pc:inkChg chg="add mod">
          <ac:chgData name="黃昱翰" userId="4f688370-ab27-4ef4-a23b-43c276777261" providerId="ADAL" clId="{8AE80DE6-7A77-481A-B2F3-9B834EE9D17D}" dt="2022-09-16T08:49:39.521" v="590"/>
          <ac:inkMkLst>
            <pc:docMk/>
            <pc:sldMk cId="4049084498" sldId="265"/>
            <ac:inkMk id="67" creationId="{8CBC4A87-0864-FE3B-D615-3B5CE7E28D10}"/>
          </ac:inkMkLst>
        </pc:inkChg>
        <pc:inkChg chg="add mod">
          <ac:chgData name="黃昱翰" userId="4f688370-ab27-4ef4-a23b-43c276777261" providerId="ADAL" clId="{8AE80DE6-7A77-481A-B2F3-9B834EE9D17D}" dt="2022-09-16T08:49:39.521" v="590"/>
          <ac:inkMkLst>
            <pc:docMk/>
            <pc:sldMk cId="4049084498" sldId="265"/>
            <ac:inkMk id="68" creationId="{8256267C-66DA-1CC0-25EE-2DDB71D0A780}"/>
          </ac:inkMkLst>
        </pc:inkChg>
        <pc:inkChg chg="add mod">
          <ac:chgData name="黃昱翰" userId="4f688370-ab27-4ef4-a23b-43c276777261" providerId="ADAL" clId="{8AE80DE6-7A77-481A-B2F3-9B834EE9D17D}" dt="2022-09-16T08:49:39.521" v="590"/>
          <ac:inkMkLst>
            <pc:docMk/>
            <pc:sldMk cId="4049084498" sldId="265"/>
            <ac:inkMk id="69" creationId="{D290EECD-DB2C-425B-95A3-A9ABADBC872F}"/>
          </ac:inkMkLst>
        </pc:inkChg>
        <pc:inkChg chg="add mod">
          <ac:chgData name="黃昱翰" userId="4f688370-ab27-4ef4-a23b-43c276777261" providerId="ADAL" clId="{8AE80DE6-7A77-481A-B2F3-9B834EE9D17D}" dt="2022-09-16T08:55:50.437" v="764"/>
          <ac:inkMkLst>
            <pc:docMk/>
            <pc:sldMk cId="4049084498" sldId="265"/>
            <ac:inkMk id="70" creationId="{B49BF23C-CF6F-AA96-909F-78A14AE74C48}"/>
          </ac:inkMkLst>
        </pc:inkChg>
        <pc:inkChg chg="add mod">
          <ac:chgData name="黃昱翰" userId="4f688370-ab27-4ef4-a23b-43c276777261" providerId="ADAL" clId="{8AE80DE6-7A77-481A-B2F3-9B834EE9D17D}" dt="2022-09-16T08:49:39.521" v="590"/>
          <ac:inkMkLst>
            <pc:docMk/>
            <pc:sldMk cId="4049084498" sldId="265"/>
            <ac:inkMk id="71" creationId="{FA62F304-DDB8-9494-97C9-FE6529512FE3}"/>
          </ac:inkMkLst>
        </pc:inkChg>
        <pc:inkChg chg="add mod">
          <ac:chgData name="黃昱翰" userId="4f688370-ab27-4ef4-a23b-43c276777261" providerId="ADAL" clId="{8AE80DE6-7A77-481A-B2F3-9B834EE9D17D}" dt="2022-09-16T08:49:39.521" v="590"/>
          <ac:inkMkLst>
            <pc:docMk/>
            <pc:sldMk cId="4049084498" sldId="265"/>
            <ac:inkMk id="72" creationId="{C8C67915-65FC-F33C-605B-EE00BFE2EDB2}"/>
          </ac:inkMkLst>
        </pc:inkChg>
        <pc:inkChg chg="add mod">
          <ac:chgData name="黃昱翰" userId="4f688370-ab27-4ef4-a23b-43c276777261" providerId="ADAL" clId="{8AE80DE6-7A77-481A-B2F3-9B834EE9D17D}" dt="2022-09-16T08:49:39.521" v="590"/>
          <ac:inkMkLst>
            <pc:docMk/>
            <pc:sldMk cId="4049084498" sldId="265"/>
            <ac:inkMk id="73" creationId="{446CE232-31F9-4CD7-A3FB-AF506DE8077E}"/>
          </ac:inkMkLst>
        </pc:inkChg>
        <pc:inkChg chg="add mod">
          <ac:chgData name="黃昱翰" userId="4f688370-ab27-4ef4-a23b-43c276777261" providerId="ADAL" clId="{8AE80DE6-7A77-481A-B2F3-9B834EE9D17D}" dt="2022-09-16T08:49:39.521" v="590"/>
          <ac:inkMkLst>
            <pc:docMk/>
            <pc:sldMk cId="4049084498" sldId="265"/>
            <ac:inkMk id="74" creationId="{730A29D6-0863-D106-EBFB-0E1710C5EB08}"/>
          </ac:inkMkLst>
        </pc:inkChg>
        <pc:inkChg chg="add mod">
          <ac:chgData name="黃昱翰" userId="4f688370-ab27-4ef4-a23b-43c276777261" providerId="ADAL" clId="{8AE80DE6-7A77-481A-B2F3-9B834EE9D17D}" dt="2022-09-16T08:49:39.521" v="590"/>
          <ac:inkMkLst>
            <pc:docMk/>
            <pc:sldMk cId="4049084498" sldId="265"/>
            <ac:inkMk id="75" creationId="{97F1298A-2162-0C62-CB09-2F47360345CC}"/>
          </ac:inkMkLst>
        </pc:inkChg>
        <pc:inkChg chg="add mod">
          <ac:chgData name="黃昱翰" userId="4f688370-ab27-4ef4-a23b-43c276777261" providerId="ADAL" clId="{8AE80DE6-7A77-481A-B2F3-9B834EE9D17D}" dt="2022-09-16T08:49:39.521" v="590"/>
          <ac:inkMkLst>
            <pc:docMk/>
            <pc:sldMk cId="4049084498" sldId="265"/>
            <ac:inkMk id="76" creationId="{1F638158-576C-1D83-34C2-07DF24F3C91F}"/>
          </ac:inkMkLst>
        </pc:inkChg>
        <pc:inkChg chg="add mod">
          <ac:chgData name="黃昱翰" userId="4f688370-ab27-4ef4-a23b-43c276777261" providerId="ADAL" clId="{8AE80DE6-7A77-481A-B2F3-9B834EE9D17D}" dt="2022-09-16T08:55:50.437" v="764"/>
          <ac:inkMkLst>
            <pc:docMk/>
            <pc:sldMk cId="4049084498" sldId="265"/>
            <ac:inkMk id="77" creationId="{B2825E81-2D2A-88F6-2CF5-4E37FDA979C2}"/>
          </ac:inkMkLst>
        </pc:inkChg>
        <pc:inkChg chg="add mod">
          <ac:chgData name="黃昱翰" userId="4f688370-ab27-4ef4-a23b-43c276777261" providerId="ADAL" clId="{8AE80DE6-7A77-481A-B2F3-9B834EE9D17D}" dt="2022-09-16T08:49:39.521" v="590"/>
          <ac:inkMkLst>
            <pc:docMk/>
            <pc:sldMk cId="4049084498" sldId="265"/>
            <ac:inkMk id="78" creationId="{E9CD6035-0BBD-B4C2-9F8C-C95344018519}"/>
          </ac:inkMkLst>
        </pc:inkChg>
        <pc:inkChg chg="add mod">
          <ac:chgData name="黃昱翰" userId="4f688370-ab27-4ef4-a23b-43c276777261" providerId="ADAL" clId="{8AE80DE6-7A77-481A-B2F3-9B834EE9D17D}" dt="2022-09-16T08:49:39.521" v="590"/>
          <ac:inkMkLst>
            <pc:docMk/>
            <pc:sldMk cId="4049084498" sldId="265"/>
            <ac:inkMk id="79" creationId="{F64A6F42-C9D0-2209-698B-64B5801D23D7}"/>
          </ac:inkMkLst>
        </pc:inkChg>
        <pc:inkChg chg="add mod">
          <ac:chgData name="黃昱翰" userId="4f688370-ab27-4ef4-a23b-43c276777261" providerId="ADAL" clId="{8AE80DE6-7A77-481A-B2F3-9B834EE9D17D}" dt="2022-09-16T08:49:39.521" v="590"/>
          <ac:inkMkLst>
            <pc:docMk/>
            <pc:sldMk cId="4049084498" sldId="265"/>
            <ac:inkMk id="80" creationId="{4EFB5A46-D81D-D71C-477B-1812AD95527E}"/>
          </ac:inkMkLst>
        </pc:inkChg>
        <pc:inkChg chg="add mod">
          <ac:chgData name="黃昱翰" userId="4f688370-ab27-4ef4-a23b-43c276777261" providerId="ADAL" clId="{8AE80DE6-7A77-481A-B2F3-9B834EE9D17D}" dt="2022-09-16T08:49:39.521" v="590"/>
          <ac:inkMkLst>
            <pc:docMk/>
            <pc:sldMk cId="4049084498" sldId="265"/>
            <ac:inkMk id="81" creationId="{52971C30-FF5D-2410-782F-4581BEE1428D}"/>
          </ac:inkMkLst>
        </pc:inkChg>
        <pc:inkChg chg="add mod">
          <ac:chgData name="黃昱翰" userId="4f688370-ab27-4ef4-a23b-43c276777261" providerId="ADAL" clId="{8AE80DE6-7A77-481A-B2F3-9B834EE9D17D}" dt="2022-09-16T08:49:39.521" v="590"/>
          <ac:inkMkLst>
            <pc:docMk/>
            <pc:sldMk cId="4049084498" sldId="265"/>
            <ac:inkMk id="82" creationId="{8D033B9E-BEAF-26B4-B13B-45D7AC67C2BA}"/>
          </ac:inkMkLst>
        </pc:inkChg>
        <pc:inkChg chg="add mod">
          <ac:chgData name="黃昱翰" userId="4f688370-ab27-4ef4-a23b-43c276777261" providerId="ADAL" clId="{8AE80DE6-7A77-481A-B2F3-9B834EE9D17D}" dt="2022-09-16T08:49:39.521" v="590"/>
          <ac:inkMkLst>
            <pc:docMk/>
            <pc:sldMk cId="4049084498" sldId="265"/>
            <ac:inkMk id="83" creationId="{11C5DC31-AC90-02B9-945F-61CBEAC1BC17}"/>
          </ac:inkMkLst>
        </pc:inkChg>
        <pc:inkChg chg="add mod">
          <ac:chgData name="黃昱翰" userId="4f688370-ab27-4ef4-a23b-43c276777261" providerId="ADAL" clId="{8AE80DE6-7A77-481A-B2F3-9B834EE9D17D}" dt="2022-09-16T08:49:39.521" v="590"/>
          <ac:inkMkLst>
            <pc:docMk/>
            <pc:sldMk cId="4049084498" sldId="265"/>
            <ac:inkMk id="84" creationId="{CD02C79E-6391-0781-F579-F059876EDCE5}"/>
          </ac:inkMkLst>
        </pc:inkChg>
        <pc:inkChg chg="add mod">
          <ac:chgData name="黃昱翰" userId="4f688370-ab27-4ef4-a23b-43c276777261" providerId="ADAL" clId="{8AE80DE6-7A77-481A-B2F3-9B834EE9D17D}" dt="2022-09-16T08:49:39.521" v="590"/>
          <ac:inkMkLst>
            <pc:docMk/>
            <pc:sldMk cId="4049084498" sldId="265"/>
            <ac:inkMk id="85" creationId="{C3F53B0D-4346-EC0D-61D4-83F2EDF17E47}"/>
          </ac:inkMkLst>
        </pc:inkChg>
        <pc:inkChg chg="add mod">
          <ac:chgData name="黃昱翰" userId="4f688370-ab27-4ef4-a23b-43c276777261" providerId="ADAL" clId="{8AE80DE6-7A77-481A-B2F3-9B834EE9D17D}" dt="2022-09-16T08:55:50.437" v="764"/>
          <ac:inkMkLst>
            <pc:docMk/>
            <pc:sldMk cId="4049084498" sldId="265"/>
            <ac:inkMk id="86" creationId="{C5DE639A-44C8-E7D1-5F95-19DFA4592985}"/>
          </ac:inkMkLst>
        </pc:inkChg>
        <pc:inkChg chg="add mod">
          <ac:chgData name="黃昱翰" userId="4f688370-ab27-4ef4-a23b-43c276777261" providerId="ADAL" clId="{8AE80DE6-7A77-481A-B2F3-9B834EE9D17D}" dt="2022-09-16T08:48:18.806" v="512"/>
          <ac:inkMkLst>
            <pc:docMk/>
            <pc:sldMk cId="4049084498" sldId="265"/>
            <ac:inkMk id="87" creationId="{C5FDE880-EC8A-7519-AF09-D9D20398923A}"/>
          </ac:inkMkLst>
        </pc:inkChg>
        <pc:inkChg chg="add mod">
          <ac:chgData name="黃昱翰" userId="4f688370-ab27-4ef4-a23b-43c276777261" providerId="ADAL" clId="{8AE80DE6-7A77-481A-B2F3-9B834EE9D17D}" dt="2022-09-16T08:58:31.511" v="807"/>
          <ac:inkMkLst>
            <pc:docMk/>
            <pc:sldMk cId="4049084498" sldId="265"/>
            <ac:inkMk id="88" creationId="{11082C86-6A64-ED2B-D2DF-BA1E465163F6}"/>
          </ac:inkMkLst>
        </pc:inkChg>
        <pc:inkChg chg="add mod">
          <ac:chgData name="黃昱翰" userId="4f688370-ab27-4ef4-a23b-43c276777261" providerId="ADAL" clId="{8AE80DE6-7A77-481A-B2F3-9B834EE9D17D}" dt="2022-09-16T08:47:24.083" v="480"/>
          <ac:inkMkLst>
            <pc:docMk/>
            <pc:sldMk cId="4049084498" sldId="265"/>
            <ac:inkMk id="89" creationId="{427462EF-2AA9-236D-3A3A-994B83B0D9B5}"/>
          </ac:inkMkLst>
        </pc:inkChg>
        <pc:inkChg chg="add mod">
          <ac:chgData name="黃昱翰" userId="4f688370-ab27-4ef4-a23b-43c276777261" providerId="ADAL" clId="{8AE80DE6-7A77-481A-B2F3-9B834EE9D17D}" dt="2022-09-16T08:47:24.083" v="480"/>
          <ac:inkMkLst>
            <pc:docMk/>
            <pc:sldMk cId="4049084498" sldId="265"/>
            <ac:inkMk id="90" creationId="{623FB4C8-B121-42DD-716F-7215F577E5CF}"/>
          </ac:inkMkLst>
        </pc:inkChg>
        <pc:inkChg chg="add mod">
          <ac:chgData name="黃昱翰" userId="4f688370-ab27-4ef4-a23b-43c276777261" providerId="ADAL" clId="{8AE80DE6-7A77-481A-B2F3-9B834EE9D17D}" dt="2022-09-16T08:47:24.083" v="480"/>
          <ac:inkMkLst>
            <pc:docMk/>
            <pc:sldMk cId="4049084498" sldId="265"/>
            <ac:inkMk id="91" creationId="{337ACA41-A0A9-4CF3-38F1-A445AA5412F2}"/>
          </ac:inkMkLst>
        </pc:inkChg>
        <pc:inkChg chg="add mod">
          <ac:chgData name="黃昱翰" userId="4f688370-ab27-4ef4-a23b-43c276777261" providerId="ADAL" clId="{8AE80DE6-7A77-481A-B2F3-9B834EE9D17D}" dt="2022-09-16T08:47:24.083" v="480"/>
          <ac:inkMkLst>
            <pc:docMk/>
            <pc:sldMk cId="4049084498" sldId="265"/>
            <ac:inkMk id="92" creationId="{DA13EBDD-6F8A-DAB7-06AA-7362A65A3C87}"/>
          </ac:inkMkLst>
        </pc:inkChg>
        <pc:inkChg chg="add mod">
          <ac:chgData name="黃昱翰" userId="4f688370-ab27-4ef4-a23b-43c276777261" providerId="ADAL" clId="{8AE80DE6-7A77-481A-B2F3-9B834EE9D17D}" dt="2022-09-16T08:47:24.083" v="480"/>
          <ac:inkMkLst>
            <pc:docMk/>
            <pc:sldMk cId="4049084498" sldId="265"/>
            <ac:inkMk id="93" creationId="{D813BB27-9C07-87E3-4720-29DF22171B0F}"/>
          </ac:inkMkLst>
        </pc:inkChg>
        <pc:inkChg chg="add mod">
          <ac:chgData name="黃昱翰" userId="4f688370-ab27-4ef4-a23b-43c276777261" providerId="ADAL" clId="{8AE80DE6-7A77-481A-B2F3-9B834EE9D17D}" dt="2022-09-16T08:55:50.437" v="764"/>
          <ac:inkMkLst>
            <pc:docMk/>
            <pc:sldMk cId="4049084498" sldId="265"/>
            <ac:inkMk id="94" creationId="{3CD327F7-5FC0-9759-C22E-4302D7FE8755}"/>
          </ac:inkMkLst>
        </pc:inkChg>
        <pc:inkChg chg="add mod">
          <ac:chgData name="黃昱翰" userId="4f688370-ab27-4ef4-a23b-43c276777261" providerId="ADAL" clId="{8AE80DE6-7A77-481A-B2F3-9B834EE9D17D}" dt="2022-09-16T08:47:24.083" v="480"/>
          <ac:inkMkLst>
            <pc:docMk/>
            <pc:sldMk cId="4049084498" sldId="265"/>
            <ac:inkMk id="95" creationId="{B4B4DA52-66B3-D80F-40E9-873070B52A25}"/>
          </ac:inkMkLst>
        </pc:inkChg>
        <pc:inkChg chg="add mod">
          <ac:chgData name="黃昱翰" userId="4f688370-ab27-4ef4-a23b-43c276777261" providerId="ADAL" clId="{8AE80DE6-7A77-481A-B2F3-9B834EE9D17D}" dt="2022-09-16T08:55:50.437" v="764"/>
          <ac:inkMkLst>
            <pc:docMk/>
            <pc:sldMk cId="4049084498" sldId="265"/>
            <ac:inkMk id="96" creationId="{0AE1FC3C-988C-9A5C-E079-6C00258FADC0}"/>
          </ac:inkMkLst>
        </pc:inkChg>
        <pc:inkChg chg="add mod">
          <ac:chgData name="黃昱翰" userId="4f688370-ab27-4ef4-a23b-43c276777261" providerId="ADAL" clId="{8AE80DE6-7A77-481A-B2F3-9B834EE9D17D}" dt="2022-09-16T08:47:24.083" v="480"/>
          <ac:inkMkLst>
            <pc:docMk/>
            <pc:sldMk cId="4049084498" sldId="265"/>
            <ac:inkMk id="97" creationId="{DBACB0BE-195D-0810-ABED-1C2550F25CC8}"/>
          </ac:inkMkLst>
        </pc:inkChg>
        <pc:inkChg chg="add mod">
          <ac:chgData name="黃昱翰" userId="4f688370-ab27-4ef4-a23b-43c276777261" providerId="ADAL" clId="{8AE80DE6-7A77-481A-B2F3-9B834EE9D17D}" dt="2022-09-16T08:47:24.083" v="480"/>
          <ac:inkMkLst>
            <pc:docMk/>
            <pc:sldMk cId="4049084498" sldId="265"/>
            <ac:inkMk id="98" creationId="{EAFA31AB-5E50-BC92-0DC1-142B75E1690A}"/>
          </ac:inkMkLst>
        </pc:inkChg>
        <pc:inkChg chg="add mod">
          <ac:chgData name="黃昱翰" userId="4f688370-ab27-4ef4-a23b-43c276777261" providerId="ADAL" clId="{8AE80DE6-7A77-481A-B2F3-9B834EE9D17D}" dt="2022-09-16T08:47:24.083" v="480"/>
          <ac:inkMkLst>
            <pc:docMk/>
            <pc:sldMk cId="4049084498" sldId="265"/>
            <ac:inkMk id="99" creationId="{E7D1EBA4-4F86-5DA2-0A8F-135989ACBF5E}"/>
          </ac:inkMkLst>
        </pc:inkChg>
        <pc:inkChg chg="add mod">
          <ac:chgData name="黃昱翰" userId="4f688370-ab27-4ef4-a23b-43c276777261" providerId="ADAL" clId="{8AE80DE6-7A77-481A-B2F3-9B834EE9D17D}" dt="2022-09-16T08:47:24.083" v="480"/>
          <ac:inkMkLst>
            <pc:docMk/>
            <pc:sldMk cId="4049084498" sldId="265"/>
            <ac:inkMk id="100" creationId="{80E1D7C5-0533-B30D-028F-3B77585F2156}"/>
          </ac:inkMkLst>
        </pc:inkChg>
        <pc:inkChg chg="add mod">
          <ac:chgData name="黃昱翰" userId="4f688370-ab27-4ef4-a23b-43c276777261" providerId="ADAL" clId="{8AE80DE6-7A77-481A-B2F3-9B834EE9D17D}" dt="2022-09-16T08:47:24.083" v="480"/>
          <ac:inkMkLst>
            <pc:docMk/>
            <pc:sldMk cId="4049084498" sldId="265"/>
            <ac:inkMk id="101" creationId="{F3E1AB2D-77CA-25D4-D39C-CCF1E949B0B8}"/>
          </ac:inkMkLst>
        </pc:inkChg>
        <pc:inkChg chg="add mod">
          <ac:chgData name="黃昱翰" userId="4f688370-ab27-4ef4-a23b-43c276777261" providerId="ADAL" clId="{8AE80DE6-7A77-481A-B2F3-9B834EE9D17D}" dt="2022-09-16T08:47:24.083" v="480"/>
          <ac:inkMkLst>
            <pc:docMk/>
            <pc:sldMk cId="4049084498" sldId="265"/>
            <ac:inkMk id="102" creationId="{EFBF3533-D2C9-7C08-1A93-159622A61F7B}"/>
          </ac:inkMkLst>
        </pc:inkChg>
        <pc:inkChg chg="add mod">
          <ac:chgData name="黃昱翰" userId="4f688370-ab27-4ef4-a23b-43c276777261" providerId="ADAL" clId="{8AE80DE6-7A77-481A-B2F3-9B834EE9D17D}" dt="2022-09-16T08:47:24.083" v="480"/>
          <ac:inkMkLst>
            <pc:docMk/>
            <pc:sldMk cId="4049084498" sldId="265"/>
            <ac:inkMk id="103" creationId="{E04A5DAD-1B49-FCDE-C3CC-8377D11AF4A7}"/>
          </ac:inkMkLst>
        </pc:inkChg>
        <pc:inkChg chg="add mod">
          <ac:chgData name="黃昱翰" userId="4f688370-ab27-4ef4-a23b-43c276777261" providerId="ADAL" clId="{8AE80DE6-7A77-481A-B2F3-9B834EE9D17D}" dt="2022-09-16T08:47:24.083" v="480"/>
          <ac:inkMkLst>
            <pc:docMk/>
            <pc:sldMk cId="4049084498" sldId="265"/>
            <ac:inkMk id="104" creationId="{914B84C7-AC80-A4D0-2739-9CFDD58E91B6}"/>
          </ac:inkMkLst>
        </pc:inkChg>
        <pc:inkChg chg="add mod">
          <ac:chgData name="黃昱翰" userId="4f688370-ab27-4ef4-a23b-43c276777261" providerId="ADAL" clId="{8AE80DE6-7A77-481A-B2F3-9B834EE9D17D}" dt="2022-09-16T08:47:24.083" v="480"/>
          <ac:inkMkLst>
            <pc:docMk/>
            <pc:sldMk cId="4049084498" sldId="265"/>
            <ac:inkMk id="105" creationId="{29B9F5DD-DDD0-660D-7F28-16B90B2521D5}"/>
          </ac:inkMkLst>
        </pc:inkChg>
        <pc:inkChg chg="add mod">
          <ac:chgData name="黃昱翰" userId="4f688370-ab27-4ef4-a23b-43c276777261" providerId="ADAL" clId="{8AE80DE6-7A77-481A-B2F3-9B834EE9D17D}" dt="2022-09-16T08:47:38.217" v="494"/>
          <ac:inkMkLst>
            <pc:docMk/>
            <pc:sldMk cId="4049084498" sldId="265"/>
            <ac:inkMk id="107" creationId="{A710836D-60E1-5F07-7288-834210B878F3}"/>
          </ac:inkMkLst>
        </pc:inkChg>
        <pc:inkChg chg="add mod">
          <ac:chgData name="黃昱翰" userId="4f688370-ab27-4ef4-a23b-43c276777261" providerId="ADAL" clId="{8AE80DE6-7A77-481A-B2F3-9B834EE9D17D}" dt="2022-09-16T08:47:38.217" v="494"/>
          <ac:inkMkLst>
            <pc:docMk/>
            <pc:sldMk cId="4049084498" sldId="265"/>
            <ac:inkMk id="108" creationId="{058FDF75-4325-7159-D095-13C5062D0A70}"/>
          </ac:inkMkLst>
        </pc:inkChg>
        <pc:inkChg chg="add mod">
          <ac:chgData name="黃昱翰" userId="4f688370-ab27-4ef4-a23b-43c276777261" providerId="ADAL" clId="{8AE80DE6-7A77-481A-B2F3-9B834EE9D17D}" dt="2022-09-16T08:55:50.437" v="764"/>
          <ac:inkMkLst>
            <pc:docMk/>
            <pc:sldMk cId="4049084498" sldId="265"/>
            <ac:inkMk id="109" creationId="{C44469F8-25C3-95BC-3D74-9BF412772541}"/>
          </ac:inkMkLst>
        </pc:inkChg>
        <pc:inkChg chg="add mod">
          <ac:chgData name="黃昱翰" userId="4f688370-ab27-4ef4-a23b-43c276777261" providerId="ADAL" clId="{8AE80DE6-7A77-481A-B2F3-9B834EE9D17D}" dt="2022-09-16T08:47:38.217" v="494"/>
          <ac:inkMkLst>
            <pc:docMk/>
            <pc:sldMk cId="4049084498" sldId="265"/>
            <ac:inkMk id="110" creationId="{32684131-F3B9-07C3-256F-DEE8AE6CA1C3}"/>
          </ac:inkMkLst>
        </pc:inkChg>
        <pc:inkChg chg="add mod">
          <ac:chgData name="黃昱翰" userId="4f688370-ab27-4ef4-a23b-43c276777261" providerId="ADAL" clId="{8AE80DE6-7A77-481A-B2F3-9B834EE9D17D}" dt="2022-09-16T08:47:38.217" v="494"/>
          <ac:inkMkLst>
            <pc:docMk/>
            <pc:sldMk cId="4049084498" sldId="265"/>
            <ac:inkMk id="111" creationId="{3CD078D0-1F6D-748D-B86D-FFBADB681571}"/>
          </ac:inkMkLst>
        </pc:inkChg>
        <pc:inkChg chg="add mod">
          <ac:chgData name="黃昱翰" userId="4f688370-ab27-4ef4-a23b-43c276777261" providerId="ADAL" clId="{8AE80DE6-7A77-481A-B2F3-9B834EE9D17D}" dt="2022-09-16T08:47:38.217" v="494"/>
          <ac:inkMkLst>
            <pc:docMk/>
            <pc:sldMk cId="4049084498" sldId="265"/>
            <ac:inkMk id="112" creationId="{096F02BC-5B0A-21C1-8C14-ECFF4EBC77F3}"/>
          </ac:inkMkLst>
        </pc:inkChg>
        <pc:inkChg chg="add mod">
          <ac:chgData name="黃昱翰" userId="4f688370-ab27-4ef4-a23b-43c276777261" providerId="ADAL" clId="{8AE80DE6-7A77-481A-B2F3-9B834EE9D17D}" dt="2022-09-16T08:47:38.217" v="494"/>
          <ac:inkMkLst>
            <pc:docMk/>
            <pc:sldMk cId="4049084498" sldId="265"/>
            <ac:inkMk id="113" creationId="{D2D2BBE5-BFF2-FE66-87D0-C63B85187BDE}"/>
          </ac:inkMkLst>
        </pc:inkChg>
        <pc:inkChg chg="add mod">
          <ac:chgData name="黃昱翰" userId="4f688370-ab27-4ef4-a23b-43c276777261" providerId="ADAL" clId="{8AE80DE6-7A77-481A-B2F3-9B834EE9D17D}" dt="2022-09-16T08:47:38.217" v="494"/>
          <ac:inkMkLst>
            <pc:docMk/>
            <pc:sldMk cId="4049084498" sldId="265"/>
            <ac:inkMk id="114" creationId="{5CB839F6-976C-06F3-6E33-006FDAFD1B57}"/>
          </ac:inkMkLst>
        </pc:inkChg>
        <pc:inkChg chg="add mod">
          <ac:chgData name="黃昱翰" userId="4f688370-ab27-4ef4-a23b-43c276777261" providerId="ADAL" clId="{8AE80DE6-7A77-481A-B2F3-9B834EE9D17D}" dt="2022-09-16T08:47:38.217" v="494"/>
          <ac:inkMkLst>
            <pc:docMk/>
            <pc:sldMk cId="4049084498" sldId="265"/>
            <ac:inkMk id="115" creationId="{E66E4B8B-F877-5FD5-7471-8A76D4E9697B}"/>
          </ac:inkMkLst>
        </pc:inkChg>
        <pc:inkChg chg="add mod">
          <ac:chgData name="黃昱翰" userId="4f688370-ab27-4ef4-a23b-43c276777261" providerId="ADAL" clId="{8AE80DE6-7A77-481A-B2F3-9B834EE9D17D}" dt="2022-09-16T08:55:50.437" v="764"/>
          <ac:inkMkLst>
            <pc:docMk/>
            <pc:sldMk cId="4049084498" sldId="265"/>
            <ac:inkMk id="116" creationId="{EA5EB7E6-A6F4-C98E-DFB2-E14AF050C415}"/>
          </ac:inkMkLst>
        </pc:inkChg>
        <pc:inkChg chg="add mod">
          <ac:chgData name="黃昱翰" userId="4f688370-ab27-4ef4-a23b-43c276777261" providerId="ADAL" clId="{8AE80DE6-7A77-481A-B2F3-9B834EE9D17D}" dt="2022-09-16T08:47:38.217" v="494"/>
          <ac:inkMkLst>
            <pc:docMk/>
            <pc:sldMk cId="4049084498" sldId="265"/>
            <ac:inkMk id="117" creationId="{C993992C-0D8C-F491-2585-D116501B69B4}"/>
          </ac:inkMkLst>
        </pc:inkChg>
        <pc:inkChg chg="add mod">
          <ac:chgData name="黃昱翰" userId="4f688370-ab27-4ef4-a23b-43c276777261" providerId="ADAL" clId="{8AE80DE6-7A77-481A-B2F3-9B834EE9D17D}" dt="2022-09-16T08:47:38.217" v="494"/>
          <ac:inkMkLst>
            <pc:docMk/>
            <pc:sldMk cId="4049084498" sldId="265"/>
            <ac:inkMk id="118" creationId="{E1EA8503-8D0C-868D-F01B-06A8816061DE}"/>
          </ac:inkMkLst>
        </pc:inkChg>
        <pc:inkChg chg="add mod">
          <ac:chgData name="黃昱翰" userId="4f688370-ab27-4ef4-a23b-43c276777261" providerId="ADAL" clId="{8AE80DE6-7A77-481A-B2F3-9B834EE9D17D}" dt="2022-09-16T08:47:38.217" v="494"/>
          <ac:inkMkLst>
            <pc:docMk/>
            <pc:sldMk cId="4049084498" sldId="265"/>
            <ac:inkMk id="119" creationId="{D998E802-B7D8-BFAD-BDCD-B04B10CB9CF0}"/>
          </ac:inkMkLst>
        </pc:inkChg>
        <pc:inkChg chg="add mod">
          <ac:chgData name="黃昱翰" userId="4f688370-ab27-4ef4-a23b-43c276777261" providerId="ADAL" clId="{8AE80DE6-7A77-481A-B2F3-9B834EE9D17D}" dt="2022-09-16T08:47:40.650" v="500"/>
          <ac:inkMkLst>
            <pc:docMk/>
            <pc:sldMk cId="4049084498" sldId="265"/>
            <ac:inkMk id="121" creationId="{A691EDDA-544C-FCF0-DE91-06E011526441}"/>
          </ac:inkMkLst>
        </pc:inkChg>
        <pc:inkChg chg="add mod">
          <ac:chgData name="黃昱翰" userId="4f688370-ab27-4ef4-a23b-43c276777261" providerId="ADAL" clId="{8AE80DE6-7A77-481A-B2F3-9B834EE9D17D}" dt="2022-09-16T08:47:40.650" v="500"/>
          <ac:inkMkLst>
            <pc:docMk/>
            <pc:sldMk cId="4049084498" sldId="265"/>
            <ac:inkMk id="122" creationId="{2B961153-F640-3F8A-B068-FE2D5B645AEE}"/>
          </ac:inkMkLst>
        </pc:inkChg>
        <pc:inkChg chg="add mod">
          <ac:chgData name="黃昱翰" userId="4f688370-ab27-4ef4-a23b-43c276777261" providerId="ADAL" clId="{8AE80DE6-7A77-481A-B2F3-9B834EE9D17D}" dt="2022-09-16T08:47:40.650" v="500"/>
          <ac:inkMkLst>
            <pc:docMk/>
            <pc:sldMk cId="4049084498" sldId="265"/>
            <ac:inkMk id="123" creationId="{3BF817E1-DAB9-F2CA-2C28-D5DDC2FDDD6F}"/>
          </ac:inkMkLst>
        </pc:inkChg>
        <pc:inkChg chg="add mod">
          <ac:chgData name="黃昱翰" userId="4f688370-ab27-4ef4-a23b-43c276777261" providerId="ADAL" clId="{8AE80DE6-7A77-481A-B2F3-9B834EE9D17D}" dt="2022-09-16T08:47:40.650" v="500"/>
          <ac:inkMkLst>
            <pc:docMk/>
            <pc:sldMk cId="4049084498" sldId="265"/>
            <ac:inkMk id="124" creationId="{42012392-E408-BA15-5E25-F862E8E487E5}"/>
          </ac:inkMkLst>
        </pc:inkChg>
        <pc:inkChg chg="add mod">
          <ac:chgData name="黃昱翰" userId="4f688370-ab27-4ef4-a23b-43c276777261" providerId="ADAL" clId="{8AE80DE6-7A77-481A-B2F3-9B834EE9D17D}" dt="2022-09-16T08:47:40.650" v="500"/>
          <ac:inkMkLst>
            <pc:docMk/>
            <pc:sldMk cId="4049084498" sldId="265"/>
            <ac:inkMk id="125" creationId="{ABA4EDA1-7564-E22E-59D5-C102D68D1753}"/>
          </ac:inkMkLst>
        </pc:inkChg>
        <pc:inkChg chg="add mod">
          <ac:chgData name="黃昱翰" userId="4f688370-ab27-4ef4-a23b-43c276777261" providerId="ADAL" clId="{8AE80DE6-7A77-481A-B2F3-9B834EE9D17D}" dt="2022-09-16T08:47:45.576" v="507"/>
          <ac:inkMkLst>
            <pc:docMk/>
            <pc:sldMk cId="4049084498" sldId="265"/>
            <ac:inkMk id="127" creationId="{2D5C127C-49BC-D78F-B122-CAB0DFAA638E}"/>
          </ac:inkMkLst>
        </pc:inkChg>
        <pc:inkChg chg="add mod">
          <ac:chgData name="黃昱翰" userId="4f688370-ab27-4ef4-a23b-43c276777261" providerId="ADAL" clId="{8AE80DE6-7A77-481A-B2F3-9B834EE9D17D}" dt="2022-09-16T08:47:45.576" v="507"/>
          <ac:inkMkLst>
            <pc:docMk/>
            <pc:sldMk cId="4049084498" sldId="265"/>
            <ac:inkMk id="128" creationId="{CEA058F7-BB2B-51C4-B4C7-D78CE2F970FF}"/>
          </ac:inkMkLst>
        </pc:inkChg>
        <pc:inkChg chg="add mod">
          <ac:chgData name="黃昱翰" userId="4f688370-ab27-4ef4-a23b-43c276777261" providerId="ADAL" clId="{8AE80DE6-7A77-481A-B2F3-9B834EE9D17D}" dt="2022-09-16T08:47:45.576" v="507"/>
          <ac:inkMkLst>
            <pc:docMk/>
            <pc:sldMk cId="4049084498" sldId="265"/>
            <ac:inkMk id="129" creationId="{CDB1FD4A-D2E4-CD5C-DD85-C1039737BE90}"/>
          </ac:inkMkLst>
        </pc:inkChg>
        <pc:inkChg chg="add mod">
          <ac:chgData name="黃昱翰" userId="4f688370-ab27-4ef4-a23b-43c276777261" providerId="ADAL" clId="{8AE80DE6-7A77-481A-B2F3-9B834EE9D17D}" dt="2022-09-16T08:47:45.576" v="507"/>
          <ac:inkMkLst>
            <pc:docMk/>
            <pc:sldMk cId="4049084498" sldId="265"/>
            <ac:inkMk id="130" creationId="{64B9DEC7-53F1-84B1-E27D-1E1A43A7395B}"/>
          </ac:inkMkLst>
        </pc:inkChg>
        <pc:inkChg chg="add mod">
          <ac:chgData name="黃昱翰" userId="4f688370-ab27-4ef4-a23b-43c276777261" providerId="ADAL" clId="{8AE80DE6-7A77-481A-B2F3-9B834EE9D17D}" dt="2022-09-16T08:47:45.576" v="507"/>
          <ac:inkMkLst>
            <pc:docMk/>
            <pc:sldMk cId="4049084498" sldId="265"/>
            <ac:inkMk id="131" creationId="{60C30BD0-D43B-1A6B-04C5-F75B75045E61}"/>
          </ac:inkMkLst>
        </pc:inkChg>
        <pc:inkChg chg="add mod">
          <ac:chgData name="黃昱翰" userId="4f688370-ab27-4ef4-a23b-43c276777261" providerId="ADAL" clId="{8AE80DE6-7A77-481A-B2F3-9B834EE9D17D}" dt="2022-09-16T08:47:45.576" v="507"/>
          <ac:inkMkLst>
            <pc:docMk/>
            <pc:sldMk cId="4049084498" sldId="265"/>
            <ac:inkMk id="132" creationId="{D6734BA2-5D7D-B4C2-24B6-2104C0DD3AA0}"/>
          </ac:inkMkLst>
        </pc:inkChg>
        <pc:inkChg chg="add mod">
          <ac:chgData name="黃昱翰" userId="4f688370-ab27-4ef4-a23b-43c276777261" providerId="ADAL" clId="{8AE80DE6-7A77-481A-B2F3-9B834EE9D17D}" dt="2022-09-16T08:49:39.521" v="590"/>
          <ac:inkMkLst>
            <pc:docMk/>
            <pc:sldMk cId="4049084498" sldId="265"/>
            <ac:inkMk id="134" creationId="{BB2FA74F-C6A1-29CF-7B00-B78B18BC53C0}"/>
          </ac:inkMkLst>
        </pc:inkChg>
        <pc:inkChg chg="add mod">
          <ac:chgData name="黃昱翰" userId="4f688370-ab27-4ef4-a23b-43c276777261" providerId="ADAL" clId="{8AE80DE6-7A77-481A-B2F3-9B834EE9D17D}" dt="2022-09-16T08:49:39.521" v="590"/>
          <ac:inkMkLst>
            <pc:docMk/>
            <pc:sldMk cId="4049084498" sldId="265"/>
            <ac:inkMk id="135" creationId="{5D1B76A9-CFE6-3D2F-FD36-CF4432FE6764}"/>
          </ac:inkMkLst>
        </pc:inkChg>
        <pc:inkChg chg="add mod">
          <ac:chgData name="黃昱翰" userId="4f688370-ab27-4ef4-a23b-43c276777261" providerId="ADAL" clId="{8AE80DE6-7A77-481A-B2F3-9B834EE9D17D}" dt="2022-09-16T08:49:39.521" v="590"/>
          <ac:inkMkLst>
            <pc:docMk/>
            <pc:sldMk cId="4049084498" sldId="265"/>
            <ac:inkMk id="136" creationId="{E7E17C68-30F3-8626-ED61-4BC88CCF0B52}"/>
          </ac:inkMkLst>
        </pc:inkChg>
        <pc:inkChg chg="add mod">
          <ac:chgData name="黃昱翰" userId="4f688370-ab27-4ef4-a23b-43c276777261" providerId="ADAL" clId="{8AE80DE6-7A77-481A-B2F3-9B834EE9D17D}" dt="2022-09-16T08:49:39.521" v="590"/>
          <ac:inkMkLst>
            <pc:docMk/>
            <pc:sldMk cId="4049084498" sldId="265"/>
            <ac:inkMk id="137" creationId="{8A877C28-2E48-ECE1-0859-512FDA16577E}"/>
          </ac:inkMkLst>
        </pc:inkChg>
        <pc:inkChg chg="add mod">
          <ac:chgData name="黃昱翰" userId="4f688370-ab27-4ef4-a23b-43c276777261" providerId="ADAL" clId="{8AE80DE6-7A77-481A-B2F3-9B834EE9D17D}" dt="2022-09-16T08:55:50.437" v="764"/>
          <ac:inkMkLst>
            <pc:docMk/>
            <pc:sldMk cId="4049084498" sldId="265"/>
            <ac:inkMk id="138" creationId="{104FD356-E9EE-0996-2921-18DC8CBF7569}"/>
          </ac:inkMkLst>
        </pc:inkChg>
        <pc:inkChg chg="add mod">
          <ac:chgData name="黃昱翰" userId="4f688370-ab27-4ef4-a23b-43c276777261" providerId="ADAL" clId="{8AE80DE6-7A77-481A-B2F3-9B834EE9D17D}" dt="2022-09-16T08:50:11.830" v="619"/>
          <ac:inkMkLst>
            <pc:docMk/>
            <pc:sldMk cId="4049084498" sldId="265"/>
            <ac:inkMk id="139" creationId="{B2F4BF72-E004-162C-F0E5-242F19624C11}"/>
          </ac:inkMkLst>
        </pc:inkChg>
        <pc:inkChg chg="add mod">
          <ac:chgData name="黃昱翰" userId="4f688370-ab27-4ef4-a23b-43c276777261" providerId="ADAL" clId="{8AE80DE6-7A77-481A-B2F3-9B834EE9D17D}" dt="2022-09-16T08:50:11.830" v="619"/>
          <ac:inkMkLst>
            <pc:docMk/>
            <pc:sldMk cId="4049084498" sldId="265"/>
            <ac:inkMk id="140" creationId="{B94B816A-FBD6-8AFC-5B8D-F6144A784BEC}"/>
          </ac:inkMkLst>
        </pc:inkChg>
        <pc:inkChg chg="add mod">
          <ac:chgData name="黃昱翰" userId="4f688370-ab27-4ef4-a23b-43c276777261" providerId="ADAL" clId="{8AE80DE6-7A77-481A-B2F3-9B834EE9D17D}" dt="2022-09-16T08:50:11.830" v="619"/>
          <ac:inkMkLst>
            <pc:docMk/>
            <pc:sldMk cId="4049084498" sldId="265"/>
            <ac:inkMk id="141" creationId="{5C6DFA50-5C6A-6F3B-694A-723238C81DFC}"/>
          </ac:inkMkLst>
        </pc:inkChg>
        <pc:inkChg chg="add mod">
          <ac:chgData name="黃昱翰" userId="4f688370-ab27-4ef4-a23b-43c276777261" providerId="ADAL" clId="{8AE80DE6-7A77-481A-B2F3-9B834EE9D17D}" dt="2022-09-16T08:50:11.830" v="619"/>
          <ac:inkMkLst>
            <pc:docMk/>
            <pc:sldMk cId="4049084498" sldId="265"/>
            <ac:inkMk id="142" creationId="{C7B73A7A-2CF6-50A2-9FCE-55A1A6B834B8}"/>
          </ac:inkMkLst>
        </pc:inkChg>
        <pc:inkChg chg="add mod">
          <ac:chgData name="黃昱翰" userId="4f688370-ab27-4ef4-a23b-43c276777261" providerId="ADAL" clId="{8AE80DE6-7A77-481A-B2F3-9B834EE9D17D}" dt="2022-09-16T08:50:11.830" v="619"/>
          <ac:inkMkLst>
            <pc:docMk/>
            <pc:sldMk cId="4049084498" sldId="265"/>
            <ac:inkMk id="143" creationId="{590923BA-934A-06F7-8398-F1D0EBB011B3}"/>
          </ac:inkMkLst>
        </pc:inkChg>
        <pc:inkChg chg="add mod">
          <ac:chgData name="黃昱翰" userId="4f688370-ab27-4ef4-a23b-43c276777261" providerId="ADAL" clId="{8AE80DE6-7A77-481A-B2F3-9B834EE9D17D}" dt="2022-09-16T08:50:11.830" v="619"/>
          <ac:inkMkLst>
            <pc:docMk/>
            <pc:sldMk cId="4049084498" sldId="265"/>
            <ac:inkMk id="144" creationId="{36923141-A8A4-5354-F1A9-4354104EE910}"/>
          </ac:inkMkLst>
        </pc:inkChg>
        <pc:inkChg chg="add mod">
          <ac:chgData name="黃昱翰" userId="4f688370-ab27-4ef4-a23b-43c276777261" providerId="ADAL" clId="{8AE80DE6-7A77-481A-B2F3-9B834EE9D17D}" dt="2022-09-16T08:50:11.830" v="619"/>
          <ac:inkMkLst>
            <pc:docMk/>
            <pc:sldMk cId="4049084498" sldId="265"/>
            <ac:inkMk id="145" creationId="{56FAE12D-E7C4-2A89-6FAB-0F93226DB3AC}"/>
          </ac:inkMkLst>
        </pc:inkChg>
        <pc:inkChg chg="add mod">
          <ac:chgData name="黃昱翰" userId="4f688370-ab27-4ef4-a23b-43c276777261" providerId="ADAL" clId="{8AE80DE6-7A77-481A-B2F3-9B834EE9D17D}" dt="2022-09-16T08:55:50.437" v="764"/>
          <ac:inkMkLst>
            <pc:docMk/>
            <pc:sldMk cId="4049084498" sldId="265"/>
            <ac:inkMk id="146" creationId="{5552843C-9B33-3C46-D06F-28A8112CA863}"/>
          </ac:inkMkLst>
        </pc:inkChg>
        <pc:inkChg chg="add mod">
          <ac:chgData name="黃昱翰" userId="4f688370-ab27-4ef4-a23b-43c276777261" providerId="ADAL" clId="{8AE80DE6-7A77-481A-B2F3-9B834EE9D17D}" dt="2022-09-16T08:50:11.830" v="619"/>
          <ac:inkMkLst>
            <pc:docMk/>
            <pc:sldMk cId="4049084498" sldId="265"/>
            <ac:inkMk id="147" creationId="{3926B9E0-F310-429F-2187-5FB300BD1895}"/>
          </ac:inkMkLst>
        </pc:inkChg>
        <pc:inkChg chg="add mod">
          <ac:chgData name="黃昱翰" userId="4f688370-ab27-4ef4-a23b-43c276777261" providerId="ADAL" clId="{8AE80DE6-7A77-481A-B2F3-9B834EE9D17D}" dt="2022-09-16T08:50:11.830" v="619"/>
          <ac:inkMkLst>
            <pc:docMk/>
            <pc:sldMk cId="4049084498" sldId="265"/>
            <ac:inkMk id="148" creationId="{8C07723C-7711-74B5-4B8A-9BE12585EB8B}"/>
          </ac:inkMkLst>
        </pc:inkChg>
        <pc:inkChg chg="add mod">
          <ac:chgData name="黃昱翰" userId="4f688370-ab27-4ef4-a23b-43c276777261" providerId="ADAL" clId="{8AE80DE6-7A77-481A-B2F3-9B834EE9D17D}" dt="2022-09-16T08:50:11.830" v="619"/>
          <ac:inkMkLst>
            <pc:docMk/>
            <pc:sldMk cId="4049084498" sldId="265"/>
            <ac:inkMk id="149" creationId="{C74846E6-7A57-EB75-0C73-935D14863934}"/>
          </ac:inkMkLst>
        </pc:inkChg>
        <pc:inkChg chg="add mod">
          <ac:chgData name="黃昱翰" userId="4f688370-ab27-4ef4-a23b-43c276777261" providerId="ADAL" clId="{8AE80DE6-7A77-481A-B2F3-9B834EE9D17D}" dt="2022-09-16T08:50:11.830" v="619"/>
          <ac:inkMkLst>
            <pc:docMk/>
            <pc:sldMk cId="4049084498" sldId="265"/>
            <ac:inkMk id="150" creationId="{D1126056-B7CF-06B3-FD23-B8128BB43E28}"/>
          </ac:inkMkLst>
        </pc:inkChg>
        <pc:inkChg chg="add mod">
          <ac:chgData name="黃昱翰" userId="4f688370-ab27-4ef4-a23b-43c276777261" providerId="ADAL" clId="{8AE80DE6-7A77-481A-B2F3-9B834EE9D17D}" dt="2022-09-16T08:50:11.830" v="619"/>
          <ac:inkMkLst>
            <pc:docMk/>
            <pc:sldMk cId="4049084498" sldId="265"/>
            <ac:inkMk id="151" creationId="{F04DA9F5-2CB9-5689-EBDA-0E0C1A6F58C5}"/>
          </ac:inkMkLst>
        </pc:inkChg>
        <pc:inkChg chg="add mod">
          <ac:chgData name="黃昱翰" userId="4f688370-ab27-4ef4-a23b-43c276777261" providerId="ADAL" clId="{8AE80DE6-7A77-481A-B2F3-9B834EE9D17D}" dt="2022-09-16T08:50:11.830" v="619"/>
          <ac:inkMkLst>
            <pc:docMk/>
            <pc:sldMk cId="4049084498" sldId="265"/>
            <ac:inkMk id="152" creationId="{1B8A6CF5-E4C1-DE71-484B-8BA1480A2806}"/>
          </ac:inkMkLst>
        </pc:inkChg>
        <pc:inkChg chg="add mod">
          <ac:chgData name="黃昱翰" userId="4f688370-ab27-4ef4-a23b-43c276777261" providerId="ADAL" clId="{8AE80DE6-7A77-481A-B2F3-9B834EE9D17D}" dt="2022-09-16T08:50:11.830" v="619"/>
          <ac:inkMkLst>
            <pc:docMk/>
            <pc:sldMk cId="4049084498" sldId="265"/>
            <ac:inkMk id="153" creationId="{CBEA9225-57C4-F179-2638-D0CFBF409A46}"/>
          </ac:inkMkLst>
        </pc:inkChg>
        <pc:inkChg chg="add mod">
          <ac:chgData name="黃昱翰" userId="4f688370-ab27-4ef4-a23b-43c276777261" providerId="ADAL" clId="{8AE80DE6-7A77-481A-B2F3-9B834EE9D17D}" dt="2022-09-16T08:50:11.830" v="619"/>
          <ac:inkMkLst>
            <pc:docMk/>
            <pc:sldMk cId="4049084498" sldId="265"/>
            <ac:inkMk id="154" creationId="{1DD36CE2-DBE7-631A-E504-530D31CA526D}"/>
          </ac:inkMkLst>
        </pc:inkChg>
        <pc:inkChg chg="add mod">
          <ac:chgData name="黃昱翰" userId="4f688370-ab27-4ef4-a23b-43c276777261" providerId="ADAL" clId="{8AE80DE6-7A77-481A-B2F3-9B834EE9D17D}" dt="2022-09-16T08:50:11.830" v="619"/>
          <ac:inkMkLst>
            <pc:docMk/>
            <pc:sldMk cId="4049084498" sldId="265"/>
            <ac:inkMk id="155" creationId="{E6339A65-3468-5779-FEF6-994EC18AA86A}"/>
          </ac:inkMkLst>
        </pc:inkChg>
        <pc:inkChg chg="add mod">
          <ac:chgData name="黃昱翰" userId="4f688370-ab27-4ef4-a23b-43c276777261" providerId="ADAL" clId="{8AE80DE6-7A77-481A-B2F3-9B834EE9D17D}" dt="2022-09-16T08:55:50.437" v="764"/>
          <ac:inkMkLst>
            <pc:docMk/>
            <pc:sldMk cId="4049084498" sldId="265"/>
            <ac:inkMk id="156" creationId="{1D644B08-DC17-1891-B36F-6EA035B1CC6A}"/>
          </ac:inkMkLst>
        </pc:inkChg>
        <pc:inkChg chg="add mod">
          <ac:chgData name="黃昱翰" userId="4f688370-ab27-4ef4-a23b-43c276777261" providerId="ADAL" clId="{8AE80DE6-7A77-481A-B2F3-9B834EE9D17D}" dt="2022-09-16T08:50:11.830" v="619"/>
          <ac:inkMkLst>
            <pc:docMk/>
            <pc:sldMk cId="4049084498" sldId="265"/>
            <ac:inkMk id="157" creationId="{A877F456-5E54-DD5E-D625-B215EB4585FB}"/>
          </ac:inkMkLst>
        </pc:inkChg>
        <pc:inkChg chg="add mod">
          <ac:chgData name="黃昱翰" userId="4f688370-ab27-4ef4-a23b-43c276777261" providerId="ADAL" clId="{8AE80DE6-7A77-481A-B2F3-9B834EE9D17D}" dt="2022-09-16T08:50:11.830" v="619"/>
          <ac:inkMkLst>
            <pc:docMk/>
            <pc:sldMk cId="4049084498" sldId="265"/>
            <ac:inkMk id="158" creationId="{B46B7795-2408-2CD6-45DD-68C4491D5880}"/>
          </ac:inkMkLst>
        </pc:inkChg>
        <pc:inkChg chg="add mod">
          <ac:chgData name="黃昱翰" userId="4f688370-ab27-4ef4-a23b-43c276777261" providerId="ADAL" clId="{8AE80DE6-7A77-481A-B2F3-9B834EE9D17D}" dt="2022-09-16T08:50:11.830" v="619"/>
          <ac:inkMkLst>
            <pc:docMk/>
            <pc:sldMk cId="4049084498" sldId="265"/>
            <ac:inkMk id="159" creationId="{C8AC1893-F0E5-DCA4-0687-C63A1C10237D}"/>
          </ac:inkMkLst>
        </pc:inkChg>
        <pc:inkChg chg="add mod">
          <ac:chgData name="黃昱翰" userId="4f688370-ab27-4ef4-a23b-43c276777261" providerId="ADAL" clId="{8AE80DE6-7A77-481A-B2F3-9B834EE9D17D}" dt="2022-09-16T08:50:11.830" v="619"/>
          <ac:inkMkLst>
            <pc:docMk/>
            <pc:sldMk cId="4049084498" sldId="265"/>
            <ac:inkMk id="160" creationId="{FC93D2DB-DEE7-2B53-C22C-64BFF1D083F5}"/>
          </ac:inkMkLst>
        </pc:inkChg>
        <pc:inkChg chg="add mod">
          <ac:chgData name="黃昱翰" userId="4f688370-ab27-4ef4-a23b-43c276777261" providerId="ADAL" clId="{8AE80DE6-7A77-481A-B2F3-9B834EE9D17D}" dt="2022-09-16T08:55:50.437" v="764"/>
          <ac:inkMkLst>
            <pc:docMk/>
            <pc:sldMk cId="4049084498" sldId="265"/>
            <ac:inkMk id="161" creationId="{59B31C8E-E661-D1A0-1ECA-42FE35E68A60}"/>
          </ac:inkMkLst>
        </pc:inkChg>
        <pc:inkChg chg="add mod">
          <ac:chgData name="黃昱翰" userId="4f688370-ab27-4ef4-a23b-43c276777261" providerId="ADAL" clId="{8AE80DE6-7A77-481A-B2F3-9B834EE9D17D}" dt="2022-09-16T08:50:11.830" v="619"/>
          <ac:inkMkLst>
            <pc:docMk/>
            <pc:sldMk cId="4049084498" sldId="265"/>
            <ac:inkMk id="162" creationId="{080C8C30-FB52-9E3C-A50E-40BCB1EF8FFB}"/>
          </ac:inkMkLst>
        </pc:inkChg>
        <pc:inkChg chg="add mod">
          <ac:chgData name="黃昱翰" userId="4f688370-ab27-4ef4-a23b-43c276777261" providerId="ADAL" clId="{8AE80DE6-7A77-481A-B2F3-9B834EE9D17D}" dt="2022-09-16T08:55:50.437" v="764"/>
          <ac:inkMkLst>
            <pc:docMk/>
            <pc:sldMk cId="4049084498" sldId="265"/>
            <ac:inkMk id="163" creationId="{ECD6C263-A866-BC90-480D-539CC022661D}"/>
          </ac:inkMkLst>
        </pc:inkChg>
        <pc:inkChg chg="add mod">
          <ac:chgData name="黃昱翰" userId="4f688370-ab27-4ef4-a23b-43c276777261" providerId="ADAL" clId="{8AE80DE6-7A77-481A-B2F3-9B834EE9D17D}" dt="2022-09-16T08:48:48.117" v="547"/>
          <ac:inkMkLst>
            <pc:docMk/>
            <pc:sldMk cId="4049084498" sldId="265"/>
            <ac:inkMk id="164" creationId="{B0AC0642-7382-7FEF-C7CF-1EB20173E4F2}"/>
          </ac:inkMkLst>
        </pc:inkChg>
        <pc:inkChg chg="add mod">
          <ac:chgData name="黃昱翰" userId="4f688370-ab27-4ef4-a23b-43c276777261" providerId="ADAL" clId="{8AE80DE6-7A77-481A-B2F3-9B834EE9D17D}" dt="2022-09-16T08:48:48.117" v="547"/>
          <ac:inkMkLst>
            <pc:docMk/>
            <pc:sldMk cId="4049084498" sldId="265"/>
            <ac:inkMk id="165" creationId="{99275E09-54A4-8566-C890-AA1084E7C7B6}"/>
          </ac:inkMkLst>
        </pc:inkChg>
        <pc:inkChg chg="add mod">
          <ac:chgData name="黃昱翰" userId="4f688370-ab27-4ef4-a23b-43c276777261" providerId="ADAL" clId="{8AE80DE6-7A77-481A-B2F3-9B834EE9D17D}" dt="2022-09-16T08:48:48.117" v="547"/>
          <ac:inkMkLst>
            <pc:docMk/>
            <pc:sldMk cId="4049084498" sldId="265"/>
            <ac:inkMk id="166" creationId="{563F8095-F982-C6B9-23E0-DAA3E3F2A3A6}"/>
          </ac:inkMkLst>
        </pc:inkChg>
        <pc:inkChg chg="add mod">
          <ac:chgData name="黃昱翰" userId="4f688370-ab27-4ef4-a23b-43c276777261" providerId="ADAL" clId="{8AE80DE6-7A77-481A-B2F3-9B834EE9D17D}" dt="2022-09-16T08:48:48.117" v="547"/>
          <ac:inkMkLst>
            <pc:docMk/>
            <pc:sldMk cId="4049084498" sldId="265"/>
            <ac:inkMk id="167" creationId="{D8A4E558-A4B8-2BF9-1658-E51D8B7A94DF}"/>
          </ac:inkMkLst>
        </pc:inkChg>
        <pc:inkChg chg="add mod">
          <ac:chgData name="黃昱翰" userId="4f688370-ab27-4ef4-a23b-43c276777261" providerId="ADAL" clId="{8AE80DE6-7A77-481A-B2F3-9B834EE9D17D}" dt="2022-09-16T08:48:48.117" v="547"/>
          <ac:inkMkLst>
            <pc:docMk/>
            <pc:sldMk cId="4049084498" sldId="265"/>
            <ac:inkMk id="168" creationId="{9697D8B6-7A05-0CED-05A9-D9BCF14EC146}"/>
          </ac:inkMkLst>
        </pc:inkChg>
        <pc:inkChg chg="add mod">
          <ac:chgData name="黃昱翰" userId="4f688370-ab27-4ef4-a23b-43c276777261" providerId="ADAL" clId="{8AE80DE6-7A77-481A-B2F3-9B834EE9D17D}" dt="2022-09-16T08:48:48.117" v="547"/>
          <ac:inkMkLst>
            <pc:docMk/>
            <pc:sldMk cId="4049084498" sldId="265"/>
            <ac:inkMk id="169" creationId="{9D553B52-6BA5-E0F3-C700-D8A6A152955A}"/>
          </ac:inkMkLst>
        </pc:inkChg>
        <pc:inkChg chg="add mod">
          <ac:chgData name="黃昱翰" userId="4f688370-ab27-4ef4-a23b-43c276777261" providerId="ADAL" clId="{8AE80DE6-7A77-481A-B2F3-9B834EE9D17D}" dt="2022-09-16T08:48:48.117" v="547"/>
          <ac:inkMkLst>
            <pc:docMk/>
            <pc:sldMk cId="4049084498" sldId="265"/>
            <ac:inkMk id="170" creationId="{66F1DAE0-7255-478F-31D6-636E65D68D4C}"/>
          </ac:inkMkLst>
        </pc:inkChg>
        <pc:inkChg chg="add mod">
          <ac:chgData name="黃昱翰" userId="4f688370-ab27-4ef4-a23b-43c276777261" providerId="ADAL" clId="{8AE80DE6-7A77-481A-B2F3-9B834EE9D17D}" dt="2022-09-16T08:48:48.117" v="547"/>
          <ac:inkMkLst>
            <pc:docMk/>
            <pc:sldMk cId="4049084498" sldId="265"/>
            <ac:inkMk id="171" creationId="{C8462100-08A3-7792-04AB-665FEB669FC1}"/>
          </ac:inkMkLst>
        </pc:inkChg>
        <pc:inkChg chg="add mod">
          <ac:chgData name="黃昱翰" userId="4f688370-ab27-4ef4-a23b-43c276777261" providerId="ADAL" clId="{8AE80DE6-7A77-481A-B2F3-9B834EE9D17D}" dt="2022-09-16T08:48:48.117" v="547"/>
          <ac:inkMkLst>
            <pc:docMk/>
            <pc:sldMk cId="4049084498" sldId="265"/>
            <ac:inkMk id="172" creationId="{936F5F40-5B63-F130-BEE4-A93B80DBC2E5}"/>
          </ac:inkMkLst>
        </pc:inkChg>
        <pc:inkChg chg="add">
          <ac:chgData name="黃昱翰" userId="4f688370-ab27-4ef4-a23b-43c276777261" providerId="ADAL" clId="{8AE80DE6-7A77-481A-B2F3-9B834EE9D17D}" dt="2022-09-16T08:48:54.412" v="548" actId="9405"/>
          <ac:inkMkLst>
            <pc:docMk/>
            <pc:sldMk cId="4049084498" sldId="265"/>
            <ac:inkMk id="174" creationId="{A20AA4E5-B49A-180D-274A-8B6A2C9820BC}"/>
          </ac:inkMkLst>
        </pc:inkChg>
        <pc:inkChg chg="add mod">
          <ac:chgData name="黃昱翰" userId="4f688370-ab27-4ef4-a23b-43c276777261" providerId="ADAL" clId="{8AE80DE6-7A77-481A-B2F3-9B834EE9D17D}" dt="2022-09-16T08:49:30.261" v="585"/>
          <ac:inkMkLst>
            <pc:docMk/>
            <pc:sldMk cId="4049084498" sldId="265"/>
            <ac:inkMk id="175" creationId="{1B80899E-6AA5-34D7-0F20-119D51EBFD98}"/>
          </ac:inkMkLst>
        </pc:inkChg>
        <pc:inkChg chg="add mod">
          <ac:chgData name="黃昱翰" userId="4f688370-ab27-4ef4-a23b-43c276777261" providerId="ADAL" clId="{8AE80DE6-7A77-481A-B2F3-9B834EE9D17D}" dt="2022-09-16T08:55:50.437" v="764"/>
          <ac:inkMkLst>
            <pc:docMk/>
            <pc:sldMk cId="4049084498" sldId="265"/>
            <ac:inkMk id="176" creationId="{2B1DCC23-5B5F-F075-AA1B-9D9FA90035FE}"/>
          </ac:inkMkLst>
        </pc:inkChg>
        <pc:inkChg chg="add del mod">
          <ac:chgData name="黃昱翰" userId="4f688370-ab27-4ef4-a23b-43c276777261" providerId="ADAL" clId="{8AE80DE6-7A77-481A-B2F3-9B834EE9D17D}" dt="2022-09-16T08:49:21.524" v="582"/>
          <ac:inkMkLst>
            <pc:docMk/>
            <pc:sldMk cId="4049084498" sldId="265"/>
            <ac:inkMk id="176" creationId="{37E503AC-20C8-AA49-AEF2-8C8AE1BD07D8}"/>
          </ac:inkMkLst>
        </pc:inkChg>
        <pc:inkChg chg="add del mod">
          <ac:chgData name="黃昱翰" userId="4f688370-ab27-4ef4-a23b-43c276777261" providerId="ADAL" clId="{8AE80DE6-7A77-481A-B2F3-9B834EE9D17D}" dt="2022-09-16T08:49:30.261" v="585"/>
          <ac:inkMkLst>
            <pc:docMk/>
            <pc:sldMk cId="4049084498" sldId="265"/>
            <ac:inkMk id="177" creationId="{53A81331-EE20-6EA3-757B-35DD2B4429D7}"/>
          </ac:inkMkLst>
        </pc:inkChg>
        <pc:inkChg chg="add mod">
          <ac:chgData name="黃昱翰" userId="4f688370-ab27-4ef4-a23b-43c276777261" providerId="ADAL" clId="{8AE80DE6-7A77-481A-B2F3-9B834EE9D17D}" dt="2022-09-16T08:55:50.437" v="764"/>
          <ac:inkMkLst>
            <pc:docMk/>
            <pc:sldMk cId="4049084498" sldId="265"/>
            <ac:inkMk id="177" creationId="{FB3A9D05-B7B7-8F59-1486-A8DB6B552572}"/>
          </ac:inkMkLst>
        </pc:inkChg>
        <pc:inkChg chg="add mod">
          <ac:chgData name="黃昱翰" userId="4f688370-ab27-4ef4-a23b-43c276777261" providerId="ADAL" clId="{8AE80DE6-7A77-481A-B2F3-9B834EE9D17D}" dt="2022-09-16T08:55:50.437" v="764"/>
          <ac:inkMkLst>
            <pc:docMk/>
            <pc:sldMk cId="4049084498" sldId="265"/>
            <ac:inkMk id="178" creationId="{7304786E-FFEF-A29F-2A19-7189EC8F8248}"/>
          </ac:inkMkLst>
        </pc:inkChg>
        <pc:inkChg chg="add del mod">
          <ac:chgData name="黃昱翰" userId="4f688370-ab27-4ef4-a23b-43c276777261" providerId="ADAL" clId="{8AE80DE6-7A77-481A-B2F3-9B834EE9D17D}" dt="2022-09-16T08:49:29.211" v="584"/>
          <ac:inkMkLst>
            <pc:docMk/>
            <pc:sldMk cId="4049084498" sldId="265"/>
            <ac:inkMk id="178" creationId="{8328C428-C141-4DD4-80BD-18F0EDAEA181}"/>
          </ac:inkMkLst>
        </pc:inkChg>
        <pc:inkChg chg="add mod">
          <ac:chgData name="黃昱翰" userId="4f688370-ab27-4ef4-a23b-43c276777261" providerId="ADAL" clId="{8AE80DE6-7A77-481A-B2F3-9B834EE9D17D}" dt="2022-09-16T08:55:50.437" v="764"/>
          <ac:inkMkLst>
            <pc:docMk/>
            <pc:sldMk cId="4049084498" sldId="265"/>
            <ac:inkMk id="179" creationId="{C03C4704-4DF5-7814-E91E-57E1ADED3E1A}"/>
          </ac:inkMkLst>
        </pc:inkChg>
        <pc:inkChg chg="add mod">
          <ac:chgData name="黃昱翰" userId="4f688370-ab27-4ef4-a23b-43c276777261" providerId="ADAL" clId="{8AE80DE6-7A77-481A-B2F3-9B834EE9D17D}" dt="2022-09-16T08:49:39.521" v="590"/>
          <ac:inkMkLst>
            <pc:docMk/>
            <pc:sldMk cId="4049084498" sldId="265"/>
            <ac:inkMk id="180" creationId="{7924716C-BAAD-5F36-167D-8183092715BF}"/>
          </ac:inkMkLst>
        </pc:inkChg>
        <pc:inkChg chg="add mod">
          <ac:chgData name="黃昱翰" userId="4f688370-ab27-4ef4-a23b-43c276777261" providerId="ADAL" clId="{8AE80DE6-7A77-481A-B2F3-9B834EE9D17D}" dt="2022-09-16T08:49:39.521" v="590"/>
          <ac:inkMkLst>
            <pc:docMk/>
            <pc:sldMk cId="4049084498" sldId="265"/>
            <ac:inkMk id="181" creationId="{F2E8F463-9BC6-30B6-F57F-D2D101053C87}"/>
          </ac:inkMkLst>
        </pc:inkChg>
        <pc:inkChg chg="add mod">
          <ac:chgData name="黃昱翰" userId="4f688370-ab27-4ef4-a23b-43c276777261" providerId="ADAL" clId="{8AE80DE6-7A77-481A-B2F3-9B834EE9D17D}" dt="2022-09-16T08:49:39.521" v="590"/>
          <ac:inkMkLst>
            <pc:docMk/>
            <pc:sldMk cId="4049084498" sldId="265"/>
            <ac:inkMk id="182" creationId="{AC721A75-3248-7F25-9F88-0679FF9D6DB8}"/>
          </ac:inkMkLst>
        </pc:inkChg>
        <pc:inkChg chg="add mod">
          <ac:chgData name="黃昱翰" userId="4f688370-ab27-4ef4-a23b-43c276777261" providerId="ADAL" clId="{8AE80DE6-7A77-481A-B2F3-9B834EE9D17D}" dt="2022-09-16T08:49:39.521" v="590"/>
          <ac:inkMkLst>
            <pc:docMk/>
            <pc:sldMk cId="4049084498" sldId="265"/>
            <ac:inkMk id="183" creationId="{8179FA64-B4C5-1D98-52C3-694FCF8BECBE}"/>
          </ac:inkMkLst>
        </pc:inkChg>
        <pc:inkChg chg="add mod">
          <ac:chgData name="黃昱翰" userId="4f688370-ab27-4ef4-a23b-43c276777261" providerId="ADAL" clId="{8AE80DE6-7A77-481A-B2F3-9B834EE9D17D}" dt="2022-09-16T08:49:39.521" v="590"/>
          <ac:inkMkLst>
            <pc:docMk/>
            <pc:sldMk cId="4049084498" sldId="265"/>
            <ac:inkMk id="184" creationId="{262C41D4-89D3-8F82-6C4D-49309FA1637A}"/>
          </ac:inkMkLst>
        </pc:inkChg>
        <pc:inkChg chg="add mod">
          <ac:chgData name="黃昱翰" userId="4f688370-ab27-4ef4-a23b-43c276777261" providerId="ADAL" clId="{8AE80DE6-7A77-481A-B2F3-9B834EE9D17D}" dt="2022-09-16T08:49:39.521" v="590"/>
          <ac:inkMkLst>
            <pc:docMk/>
            <pc:sldMk cId="4049084498" sldId="265"/>
            <ac:inkMk id="185" creationId="{39442521-1F36-AC3F-11AE-4C730CC174B5}"/>
          </ac:inkMkLst>
        </pc:inkChg>
        <pc:inkChg chg="add mod">
          <ac:chgData name="黃昱翰" userId="4f688370-ab27-4ef4-a23b-43c276777261" providerId="ADAL" clId="{8AE80DE6-7A77-481A-B2F3-9B834EE9D17D}" dt="2022-09-16T08:49:39.521" v="590"/>
          <ac:inkMkLst>
            <pc:docMk/>
            <pc:sldMk cId="4049084498" sldId="265"/>
            <ac:inkMk id="186" creationId="{6A37F810-608A-CC04-1124-471E624973AB}"/>
          </ac:inkMkLst>
        </pc:inkChg>
        <pc:inkChg chg="add mod">
          <ac:chgData name="黃昱翰" userId="4f688370-ab27-4ef4-a23b-43c276777261" providerId="ADAL" clId="{8AE80DE6-7A77-481A-B2F3-9B834EE9D17D}" dt="2022-09-16T08:49:39.521" v="590"/>
          <ac:inkMkLst>
            <pc:docMk/>
            <pc:sldMk cId="4049084498" sldId="265"/>
            <ac:inkMk id="187" creationId="{44E00C73-A091-A594-38EE-2C40C85A0C54}"/>
          </ac:inkMkLst>
        </pc:inkChg>
        <pc:inkChg chg="add mod">
          <ac:chgData name="黃昱翰" userId="4f688370-ab27-4ef4-a23b-43c276777261" providerId="ADAL" clId="{8AE80DE6-7A77-481A-B2F3-9B834EE9D17D}" dt="2022-09-16T08:55:50.437" v="764"/>
          <ac:inkMkLst>
            <pc:docMk/>
            <pc:sldMk cId="4049084498" sldId="265"/>
            <ac:inkMk id="188" creationId="{1B4BE636-01B1-A7DF-F8F6-5C0FEFA6BB93}"/>
          </ac:inkMkLst>
        </pc:inkChg>
        <pc:inkChg chg="add mod">
          <ac:chgData name="黃昱翰" userId="4f688370-ab27-4ef4-a23b-43c276777261" providerId="ADAL" clId="{8AE80DE6-7A77-481A-B2F3-9B834EE9D17D}" dt="2022-09-16T08:55:50.437" v="764"/>
          <ac:inkMkLst>
            <pc:docMk/>
            <pc:sldMk cId="4049084498" sldId="265"/>
            <ac:inkMk id="189" creationId="{ADAC351B-5386-BBD3-B45C-CA3644489384}"/>
          </ac:inkMkLst>
        </pc:inkChg>
        <pc:inkChg chg="add mod">
          <ac:chgData name="黃昱翰" userId="4f688370-ab27-4ef4-a23b-43c276777261" providerId="ADAL" clId="{8AE80DE6-7A77-481A-B2F3-9B834EE9D17D}" dt="2022-09-16T08:49:39.521" v="590"/>
          <ac:inkMkLst>
            <pc:docMk/>
            <pc:sldMk cId="4049084498" sldId="265"/>
            <ac:inkMk id="190" creationId="{2E182D8B-6A59-714A-5967-E1E3E6582590}"/>
          </ac:inkMkLst>
        </pc:inkChg>
        <pc:inkChg chg="add mod">
          <ac:chgData name="黃昱翰" userId="4f688370-ab27-4ef4-a23b-43c276777261" providerId="ADAL" clId="{8AE80DE6-7A77-481A-B2F3-9B834EE9D17D}" dt="2022-09-16T08:49:39.521" v="590"/>
          <ac:inkMkLst>
            <pc:docMk/>
            <pc:sldMk cId="4049084498" sldId="265"/>
            <ac:inkMk id="191" creationId="{7E41099C-56F6-7017-A81C-14DF3B5969BE}"/>
          </ac:inkMkLst>
        </pc:inkChg>
        <pc:inkChg chg="add mod">
          <ac:chgData name="黃昱翰" userId="4f688370-ab27-4ef4-a23b-43c276777261" providerId="ADAL" clId="{8AE80DE6-7A77-481A-B2F3-9B834EE9D17D}" dt="2022-09-16T08:49:39.521" v="590"/>
          <ac:inkMkLst>
            <pc:docMk/>
            <pc:sldMk cId="4049084498" sldId="265"/>
            <ac:inkMk id="192" creationId="{5A342CB4-9D04-5FAA-DBE8-8059745BDD4F}"/>
          </ac:inkMkLst>
        </pc:inkChg>
        <pc:inkChg chg="add mod">
          <ac:chgData name="黃昱翰" userId="4f688370-ab27-4ef4-a23b-43c276777261" providerId="ADAL" clId="{8AE80DE6-7A77-481A-B2F3-9B834EE9D17D}" dt="2022-09-16T08:49:39.521" v="590"/>
          <ac:inkMkLst>
            <pc:docMk/>
            <pc:sldMk cId="4049084498" sldId="265"/>
            <ac:inkMk id="193" creationId="{141A7DA3-C86D-4414-810B-B857BBFFBF5B}"/>
          </ac:inkMkLst>
        </pc:inkChg>
        <pc:inkChg chg="add mod">
          <ac:chgData name="黃昱翰" userId="4f688370-ab27-4ef4-a23b-43c276777261" providerId="ADAL" clId="{8AE80DE6-7A77-481A-B2F3-9B834EE9D17D}" dt="2022-09-16T08:55:50.437" v="764"/>
          <ac:inkMkLst>
            <pc:docMk/>
            <pc:sldMk cId="4049084498" sldId="265"/>
            <ac:inkMk id="194" creationId="{90D28247-DC3B-DB76-D00F-4841D8137D3E}"/>
          </ac:inkMkLst>
        </pc:inkChg>
        <pc:inkChg chg="add mod">
          <ac:chgData name="黃昱翰" userId="4f688370-ab27-4ef4-a23b-43c276777261" providerId="ADAL" clId="{8AE80DE6-7A77-481A-B2F3-9B834EE9D17D}" dt="2022-09-16T08:55:50.437" v="764"/>
          <ac:inkMkLst>
            <pc:docMk/>
            <pc:sldMk cId="4049084498" sldId="265"/>
            <ac:inkMk id="195" creationId="{F80236E3-A44A-4E11-6FC6-13D79F2020B4}"/>
          </ac:inkMkLst>
        </pc:inkChg>
        <pc:inkChg chg="add mod">
          <ac:chgData name="黃昱翰" userId="4f688370-ab27-4ef4-a23b-43c276777261" providerId="ADAL" clId="{8AE80DE6-7A77-481A-B2F3-9B834EE9D17D}" dt="2022-09-16T08:49:39.521" v="590"/>
          <ac:inkMkLst>
            <pc:docMk/>
            <pc:sldMk cId="4049084498" sldId="265"/>
            <ac:inkMk id="196" creationId="{31AD5D55-B485-E8B8-9B5F-329BDDC62A1E}"/>
          </ac:inkMkLst>
        </pc:inkChg>
        <pc:inkChg chg="add mod">
          <ac:chgData name="黃昱翰" userId="4f688370-ab27-4ef4-a23b-43c276777261" providerId="ADAL" clId="{8AE80DE6-7A77-481A-B2F3-9B834EE9D17D}" dt="2022-09-16T08:49:39.521" v="590"/>
          <ac:inkMkLst>
            <pc:docMk/>
            <pc:sldMk cId="4049084498" sldId="265"/>
            <ac:inkMk id="197" creationId="{CE4CEC46-2C3D-698C-893F-F86934F7F5A5}"/>
          </ac:inkMkLst>
        </pc:inkChg>
        <pc:inkChg chg="add mod">
          <ac:chgData name="黃昱翰" userId="4f688370-ab27-4ef4-a23b-43c276777261" providerId="ADAL" clId="{8AE80DE6-7A77-481A-B2F3-9B834EE9D17D}" dt="2022-09-16T08:49:39.521" v="590"/>
          <ac:inkMkLst>
            <pc:docMk/>
            <pc:sldMk cId="4049084498" sldId="265"/>
            <ac:inkMk id="198" creationId="{315411F8-00D0-545B-B79C-D2709DB49FE9}"/>
          </ac:inkMkLst>
        </pc:inkChg>
        <pc:inkChg chg="add mod">
          <ac:chgData name="黃昱翰" userId="4f688370-ab27-4ef4-a23b-43c276777261" providerId="ADAL" clId="{8AE80DE6-7A77-481A-B2F3-9B834EE9D17D}" dt="2022-09-16T08:49:39.521" v="590"/>
          <ac:inkMkLst>
            <pc:docMk/>
            <pc:sldMk cId="4049084498" sldId="265"/>
            <ac:inkMk id="199" creationId="{2535FD72-AA1F-C26E-ACF0-FC44ED172AFD}"/>
          </ac:inkMkLst>
        </pc:inkChg>
        <pc:inkChg chg="add mod">
          <ac:chgData name="黃昱翰" userId="4f688370-ab27-4ef4-a23b-43c276777261" providerId="ADAL" clId="{8AE80DE6-7A77-481A-B2F3-9B834EE9D17D}" dt="2022-09-16T08:49:39.521" v="590"/>
          <ac:inkMkLst>
            <pc:docMk/>
            <pc:sldMk cId="4049084498" sldId="265"/>
            <ac:inkMk id="200" creationId="{BF2A160B-3CB3-8A71-5F74-A425126E2510}"/>
          </ac:inkMkLst>
        </pc:inkChg>
        <pc:inkChg chg="add mod">
          <ac:chgData name="黃昱翰" userId="4f688370-ab27-4ef4-a23b-43c276777261" providerId="ADAL" clId="{8AE80DE6-7A77-481A-B2F3-9B834EE9D17D}" dt="2022-09-16T08:49:39.521" v="590"/>
          <ac:inkMkLst>
            <pc:docMk/>
            <pc:sldMk cId="4049084498" sldId="265"/>
            <ac:inkMk id="201" creationId="{250836FF-FB9F-9113-8010-1147043E0F0D}"/>
          </ac:inkMkLst>
        </pc:inkChg>
        <pc:inkChg chg="add mod">
          <ac:chgData name="黃昱翰" userId="4f688370-ab27-4ef4-a23b-43c276777261" providerId="ADAL" clId="{8AE80DE6-7A77-481A-B2F3-9B834EE9D17D}" dt="2022-09-16T08:49:39.521" v="590"/>
          <ac:inkMkLst>
            <pc:docMk/>
            <pc:sldMk cId="4049084498" sldId="265"/>
            <ac:inkMk id="202" creationId="{7D71C77F-845E-DC39-30EA-63B2C903DCFD}"/>
          </ac:inkMkLst>
        </pc:inkChg>
        <pc:inkChg chg="add mod">
          <ac:chgData name="黃昱翰" userId="4f688370-ab27-4ef4-a23b-43c276777261" providerId="ADAL" clId="{8AE80DE6-7A77-481A-B2F3-9B834EE9D17D}" dt="2022-09-16T08:49:39.521" v="590"/>
          <ac:inkMkLst>
            <pc:docMk/>
            <pc:sldMk cId="4049084498" sldId="265"/>
            <ac:inkMk id="203" creationId="{01BA8712-932C-BA4D-1102-D6F354CC4544}"/>
          </ac:inkMkLst>
        </pc:inkChg>
        <pc:inkChg chg="add mod">
          <ac:chgData name="黃昱翰" userId="4f688370-ab27-4ef4-a23b-43c276777261" providerId="ADAL" clId="{8AE80DE6-7A77-481A-B2F3-9B834EE9D17D}" dt="2022-09-16T08:49:39.521" v="590"/>
          <ac:inkMkLst>
            <pc:docMk/>
            <pc:sldMk cId="4049084498" sldId="265"/>
            <ac:inkMk id="204" creationId="{96271BE7-E30A-B042-B93A-DFE37C5803BE}"/>
          </ac:inkMkLst>
        </pc:inkChg>
        <pc:inkChg chg="add mod">
          <ac:chgData name="黃昱翰" userId="4f688370-ab27-4ef4-a23b-43c276777261" providerId="ADAL" clId="{8AE80DE6-7A77-481A-B2F3-9B834EE9D17D}" dt="2022-09-16T08:49:39.521" v="590"/>
          <ac:inkMkLst>
            <pc:docMk/>
            <pc:sldMk cId="4049084498" sldId="265"/>
            <ac:inkMk id="205" creationId="{72FD4853-E165-7FD4-F147-3210E2D6CAE5}"/>
          </ac:inkMkLst>
        </pc:inkChg>
        <pc:inkChg chg="add mod">
          <ac:chgData name="黃昱翰" userId="4f688370-ab27-4ef4-a23b-43c276777261" providerId="ADAL" clId="{8AE80DE6-7A77-481A-B2F3-9B834EE9D17D}" dt="2022-09-16T08:49:39.521" v="590"/>
          <ac:inkMkLst>
            <pc:docMk/>
            <pc:sldMk cId="4049084498" sldId="265"/>
            <ac:inkMk id="206" creationId="{6510895E-1125-D371-3ABB-083940B04426}"/>
          </ac:inkMkLst>
        </pc:inkChg>
        <pc:inkChg chg="add mod">
          <ac:chgData name="黃昱翰" userId="4f688370-ab27-4ef4-a23b-43c276777261" providerId="ADAL" clId="{8AE80DE6-7A77-481A-B2F3-9B834EE9D17D}" dt="2022-09-16T08:49:39.521" v="590"/>
          <ac:inkMkLst>
            <pc:docMk/>
            <pc:sldMk cId="4049084498" sldId="265"/>
            <ac:inkMk id="207" creationId="{A94C8F53-502D-B425-C664-F8F048B19768}"/>
          </ac:inkMkLst>
        </pc:inkChg>
        <pc:inkChg chg="add mod">
          <ac:chgData name="黃昱翰" userId="4f688370-ab27-4ef4-a23b-43c276777261" providerId="ADAL" clId="{8AE80DE6-7A77-481A-B2F3-9B834EE9D17D}" dt="2022-09-16T08:49:39.521" v="590"/>
          <ac:inkMkLst>
            <pc:docMk/>
            <pc:sldMk cId="4049084498" sldId="265"/>
            <ac:inkMk id="208" creationId="{818E37D0-E6C6-FFF7-95E4-ABEC59FBD31B}"/>
          </ac:inkMkLst>
        </pc:inkChg>
        <pc:inkChg chg="add mod">
          <ac:chgData name="黃昱翰" userId="4f688370-ab27-4ef4-a23b-43c276777261" providerId="ADAL" clId="{8AE80DE6-7A77-481A-B2F3-9B834EE9D17D}" dt="2022-09-16T08:55:50.437" v="764"/>
          <ac:inkMkLst>
            <pc:docMk/>
            <pc:sldMk cId="4049084498" sldId="265"/>
            <ac:inkMk id="209" creationId="{0B222E9C-9FD1-FDAA-F5E2-27736ECC8FFF}"/>
          </ac:inkMkLst>
        </pc:inkChg>
        <pc:inkChg chg="add del">
          <ac:chgData name="黃昱翰" userId="4f688370-ab27-4ef4-a23b-43c276777261" providerId="ADAL" clId="{8AE80DE6-7A77-481A-B2F3-9B834EE9D17D}" dt="2022-09-16T08:49:35.169" v="588" actId="9405"/>
          <ac:inkMkLst>
            <pc:docMk/>
            <pc:sldMk cId="4049084498" sldId="265"/>
            <ac:inkMk id="210" creationId="{0FC2F221-A5B3-54A4-3063-97DEF4FD83E1}"/>
          </ac:inkMkLst>
        </pc:inkChg>
        <pc:inkChg chg="add mod">
          <ac:chgData name="黃昱翰" userId="4f688370-ab27-4ef4-a23b-43c276777261" providerId="ADAL" clId="{8AE80DE6-7A77-481A-B2F3-9B834EE9D17D}" dt="2022-09-16T08:55:50.437" v="764"/>
          <ac:inkMkLst>
            <pc:docMk/>
            <pc:sldMk cId="4049084498" sldId="265"/>
            <ac:inkMk id="210" creationId="{5129A8D3-F3A2-FC26-C59B-90590C409C06}"/>
          </ac:inkMkLst>
        </pc:inkChg>
        <pc:inkChg chg="add mod">
          <ac:chgData name="黃昱翰" userId="4f688370-ab27-4ef4-a23b-43c276777261" providerId="ADAL" clId="{8AE80DE6-7A77-481A-B2F3-9B834EE9D17D}" dt="2022-09-16T08:49:39.521" v="590"/>
          <ac:inkMkLst>
            <pc:docMk/>
            <pc:sldMk cId="4049084498" sldId="265"/>
            <ac:inkMk id="211" creationId="{57414BA3-EAFD-E3B9-1D07-9DE0F2CF2630}"/>
          </ac:inkMkLst>
        </pc:inkChg>
        <pc:inkChg chg="add mod">
          <ac:chgData name="黃昱翰" userId="4f688370-ab27-4ef4-a23b-43c276777261" providerId="ADAL" clId="{8AE80DE6-7A77-481A-B2F3-9B834EE9D17D}" dt="2022-09-16T08:50:08.707" v="616"/>
          <ac:inkMkLst>
            <pc:docMk/>
            <pc:sldMk cId="4049084498" sldId="265"/>
            <ac:inkMk id="213" creationId="{674D5DC0-3FB2-9CF2-A4C1-3A3111856394}"/>
          </ac:inkMkLst>
        </pc:inkChg>
        <pc:inkChg chg="add mod">
          <ac:chgData name="黃昱翰" userId="4f688370-ab27-4ef4-a23b-43c276777261" providerId="ADAL" clId="{8AE80DE6-7A77-481A-B2F3-9B834EE9D17D}" dt="2022-09-16T08:50:08.707" v="616"/>
          <ac:inkMkLst>
            <pc:docMk/>
            <pc:sldMk cId="4049084498" sldId="265"/>
            <ac:inkMk id="214" creationId="{9400CEF3-FB75-4BB1-3440-CC0F2A65FAB2}"/>
          </ac:inkMkLst>
        </pc:inkChg>
        <pc:inkChg chg="add mod">
          <ac:chgData name="黃昱翰" userId="4f688370-ab27-4ef4-a23b-43c276777261" providerId="ADAL" clId="{8AE80DE6-7A77-481A-B2F3-9B834EE9D17D}" dt="2022-09-16T08:50:08.707" v="616"/>
          <ac:inkMkLst>
            <pc:docMk/>
            <pc:sldMk cId="4049084498" sldId="265"/>
            <ac:inkMk id="215" creationId="{DA38F8FA-23AC-C4DE-67F1-4BF7971890A9}"/>
          </ac:inkMkLst>
        </pc:inkChg>
        <pc:inkChg chg="add mod">
          <ac:chgData name="黃昱翰" userId="4f688370-ab27-4ef4-a23b-43c276777261" providerId="ADAL" clId="{8AE80DE6-7A77-481A-B2F3-9B834EE9D17D}" dt="2022-09-16T08:50:08.707" v="616"/>
          <ac:inkMkLst>
            <pc:docMk/>
            <pc:sldMk cId="4049084498" sldId="265"/>
            <ac:inkMk id="216" creationId="{2948D13D-E36B-DE33-A4E1-8FBD7DCA7476}"/>
          </ac:inkMkLst>
        </pc:inkChg>
        <pc:inkChg chg="add mod">
          <ac:chgData name="黃昱翰" userId="4f688370-ab27-4ef4-a23b-43c276777261" providerId="ADAL" clId="{8AE80DE6-7A77-481A-B2F3-9B834EE9D17D}" dt="2022-09-16T08:50:08.707" v="616"/>
          <ac:inkMkLst>
            <pc:docMk/>
            <pc:sldMk cId="4049084498" sldId="265"/>
            <ac:inkMk id="218" creationId="{A6D938DE-8553-765C-59AD-BD4BBAEBF125}"/>
          </ac:inkMkLst>
        </pc:inkChg>
        <pc:inkChg chg="add mod">
          <ac:chgData name="黃昱翰" userId="4f688370-ab27-4ef4-a23b-43c276777261" providerId="ADAL" clId="{8AE80DE6-7A77-481A-B2F3-9B834EE9D17D}" dt="2022-09-16T08:50:08.707" v="616"/>
          <ac:inkMkLst>
            <pc:docMk/>
            <pc:sldMk cId="4049084498" sldId="265"/>
            <ac:inkMk id="219" creationId="{6234AFE7-C47B-824D-B36E-33B2F9DEDACE}"/>
          </ac:inkMkLst>
        </pc:inkChg>
        <pc:inkChg chg="add mod">
          <ac:chgData name="黃昱翰" userId="4f688370-ab27-4ef4-a23b-43c276777261" providerId="ADAL" clId="{8AE80DE6-7A77-481A-B2F3-9B834EE9D17D}" dt="2022-09-16T08:50:08.707" v="616"/>
          <ac:inkMkLst>
            <pc:docMk/>
            <pc:sldMk cId="4049084498" sldId="265"/>
            <ac:inkMk id="220" creationId="{A8F59823-16FF-6BF2-1E5E-CDE21DBB33F8}"/>
          </ac:inkMkLst>
        </pc:inkChg>
        <pc:inkChg chg="add mod">
          <ac:chgData name="黃昱翰" userId="4f688370-ab27-4ef4-a23b-43c276777261" providerId="ADAL" clId="{8AE80DE6-7A77-481A-B2F3-9B834EE9D17D}" dt="2022-09-16T08:50:08.707" v="616"/>
          <ac:inkMkLst>
            <pc:docMk/>
            <pc:sldMk cId="4049084498" sldId="265"/>
            <ac:inkMk id="221" creationId="{EBC0DC73-42CB-C91D-088F-78829A531DD9}"/>
          </ac:inkMkLst>
        </pc:inkChg>
        <pc:inkChg chg="add mod">
          <ac:chgData name="黃昱翰" userId="4f688370-ab27-4ef4-a23b-43c276777261" providerId="ADAL" clId="{8AE80DE6-7A77-481A-B2F3-9B834EE9D17D}" dt="2022-09-16T08:50:08.707" v="616"/>
          <ac:inkMkLst>
            <pc:docMk/>
            <pc:sldMk cId="4049084498" sldId="265"/>
            <ac:inkMk id="222" creationId="{6728E711-0E08-5F2C-A4AA-7ADEB60C41DE}"/>
          </ac:inkMkLst>
        </pc:inkChg>
        <pc:inkChg chg="add mod">
          <ac:chgData name="黃昱翰" userId="4f688370-ab27-4ef4-a23b-43c276777261" providerId="ADAL" clId="{8AE80DE6-7A77-481A-B2F3-9B834EE9D17D}" dt="2022-09-16T08:50:08.707" v="616"/>
          <ac:inkMkLst>
            <pc:docMk/>
            <pc:sldMk cId="4049084498" sldId="265"/>
            <ac:inkMk id="223" creationId="{3626CDEF-2582-F0FA-74CF-7DA2C8A0558F}"/>
          </ac:inkMkLst>
        </pc:inkChg>
        <pc:inkChg chg="add mod">
          <ac:chgData name="黃昱翰" userId="4f688370-ab27-4ef4-a23b-43c276777261" providerId="ADAL" clId="{8AE80DE6-7A77-481A-B2F3-9B834EE9D17D}" dt="2022-09-16T08:50:08.707" v="616"/>
          <ac:inkMkLst>
            <pc:docMk/>
            <pc:sldMk cId="4049084498" sldId="265"/>
            <ac:inkMk id="224" creationId="{E1E2C5D3-B5CC-D428-3D99-8DC04DFC761F}"/>
          </ac:inkMkLst>
        </pc:inkChg>
        <pc:inkChg chg="add mod">
          <ac:chgData name="黃昱翰" userId="4f688370-ab27-4ef4-a23b-43c276777261" providerId="ADAL" clId="{8AE80DE6-7A77-481A-B2F3-9B834EE9D17D}" dt="2022-09-16T08:50:08.707" v="616"/>
          <ac:inkMkLst>
            <pc:docMk/>
            <pc:sldMk cId="4049084498" sldId="265"/>
            <ac:inkMk id="225" creationId="{96099B78-9560-C918-BB2A-E3A98F175167}"/>
          </ac:inkMkLst>
        </pc:inkChg>
        <pc:inkChg chg="add mod">
          <ac:chgData name="黃昱翰" userId="4f688370-ab27-4ef4-a23b-43c276777261" providerId="ADAL" clId="{8AE80DE6-7A77-481A-B2F3-9B834EE9D17D}" dt="2022-09-16T08:50:08.707" v="616"/>
          <ac:inkMkLst>
            <pc:docMk/>
            <pc:sldMk cId="4049084498" sldId="265"/>
            <ac:inkMk id="226" creationId="{657D06F4-6674-3DA7-0FA0-DC65D165C139}"/>
          </ac:inkMkLst>
        </pc:inkChg>
        <pc:inkChg chg="add mod">
          <ac:chgData name="黃昱翰" userId="4f688370-ab27-4ef4-a23b-43c276777261" providerId="ADAL" clId="{8AE80DE6-7A77-481A-B2F3-9B834EE9D17D}" dt="2022-09-16T08:50:08.707" v="616"/>
          <ac:inkMkLst>
            <pc:docMk/>
            <pc:sldMk cId="4049084498" sldId="265"/>
            <ac:inkMk id="227" creationId="{43FD7A9D-688A-E677-452E-90C55829856F}"/>
          </ac:inkMkLst>
        </pc:inkChg>
        <pc:inkChg chg="add mod">
          <ac:chgData name="黃昱翰" userId="4f688370-ab27-4ef4-a23b-43c276777261" providerId="ADAL" clId="{8AE80DE6-7A77-481A-B2F3-9B834EE9D17D}" dt="2022-09-16T08:50:08.707" v="616"/>
          <ac:inkMkLst>
            <pc:docMk/>
            <pc:sldMk cId="4049084498" sldId="265"/>
            <ac:inkMk id="228" creationId="{498A283B-48B6-CE1A-E5A2-0B5CCDB06A95}"/>
          </ac:inkMkLst>
        </pc:inkChg>
        <pc:inkChg chg="add mod">
          <ac:chgData name="黃昱翰" userId="4f688370-ab27-4ef4-a23b-43c276777261" providerId="ADAL" clId="{8AE80DE6-7A77-481A-B2F3-9B834EE9D17D}" dt="2022-09-16T08:50:08.707" v="616"/>
          <ac:inkMkLst>
            <pc:docMk/>
            <pc:sldMk cId="4049084498" sldId="265"/>
            <ac:inkMk id="229" creationId="{7831DF54-EA75-75CF-D8AF-8523CE489002}"/>
          </ac:inkMkLst>
        </pc:inkChg>
        <pc:inkChg chg="add mod">
          <ac:chgData name="黃昱翰" userId="4f688370-ab27-4ef4-a23b-43c276777261" providerId="ADAL" clId="{8AE80DE6-7A77-481A-B2F3-9B834EE9D17D}" dt="2022-09-16T08:50:08.707" v="616"/>
          <ac:inkMkLst>
            <pc:docMk/>
            <pc:sldMk cId="4049084498" sldId="265"/>
            <ac:inkMk id="230" creationId="{38F54FB8-7069-810A-C887-7D99286B1D89}"/>
          </ac:inkMkLst>
        </pc:inkChg>
        <pc:inkChg chg="add mod">
          <ac:chgData name="黃昱翰" userId="4f688370-ab27-4ef4-a23b-43c276777261" providerId="ADAL" clId="{8AE80DE6-7A77-481A-B2F3-9B834EE9D17D}" dt="2022-09-16T08:50:08.707" v="616"/>
          <ac:inkMkLst>
            <pc:docMk/>
            <pc:sldMk cId="4049084498" sldId="265"/>
            <ac:inkMk id="231" creationId="{D0EA0860-8B60-E2FD-3FC8-57277DD6933F}"/>
          </ac:inkMkLst>
        </pc:inkChg>
        <pc:inkChg chg="add mod">
          <ac:chgData name="黃昱翰" userId="4f688370-ab27-4ef4-a23b-43c276777261" providerId="ADAL" clId="{8AE80DE6-7A77-481A-B2F3-9B834EE9D17D}" dt="2022-09-16T08:55:50.437" v="764"/>
          <ac:inkMkLst>
            <pc:docMk/>
            <pc:sldMk cId="4049084498" sldId="265"/>
            <ac:inkMk id="232" creationId="{D7C8E8D2-5EE8-385F-8D6F-BB2D10D154F9}"/>
          </ac:inkMkLst>
        </pc:inkChg>
        <pc:inkChg chg="add mod">
          <ac:chgData name="黃昱翰" userId="4f688370-ab27-4ef4-a23b-43c276777261" providerId="ADAL" clId="{8AE80DE6-7A77-481A-B2F3-9B834EE9D17D}" dt="2022-09-16T08:50:08.707" v="616"/>
          <ac:inkMkLst>
            <pc:docMk/>
            <pc:sldMk cId="4049084498" sldId="265"/>
            <ac:inkMk id="233" creationId="{4E78B0B2-814A-2A09-9C8F-4896984EAE66}"/>
          </ac:inkMkLst>
        </pc:inkChg>
        <pc:inkChg chg="add mod">
          <ac:chgData name="黃昱翰" userId="4f688370-ab27-4ef4-a23b-43c276777261" providerId="ADAL" clId="{8AE80DE6-7A77-481A-B2F3-9B834EE9D17D}" dt="2022-09-16T08:55:50.437" v="764"/>
          <ac:inkMkLst>
            <pc:docMk/>
            <pc:sldMk cId="4049084498" sldId="265"/>
            <ac:inkMk id="234" creationId="{EF85CA05-949D-95A3-4061-79E4FEC64ED8}"/>
          </ac:inkMkLst>
        </pc:inkChg>
        <pc:inkChg chg="add mod">
          <ac:chgData name="黃昱翰" userId="4f688370-ab27-4ef4-a23b-43c276777261" providerId="ADAL" clId="{8AE80DE6-7A77-481A-B2F3-9B834EE9D17D}" dt="2022-09-16T08:50:08.707" v="616"/>
          <ac:inkMkLst>
            <pc:docMk/>
            <pc:sldMk cId="4049084498" sldId="265"/>
            <ac:inkMk id="235" creationId="{98F703E0-6F4C-24CA-AEC3-18F184FF48A9}"/>
          </ac:inkMkLst>
        </pc:inkChg>
        <pc:inkChg chg="add mod">
          <ac:chgData name="黃昱翰" userId="4f688370-ab27-4ef4-a23b-43c276777261" providerId="ADAL" clId="{8AE80DE6-7A77-481A-B2F3-9B834EE9D17D}" dt="2022-09-16T08:50:08.707" v="616"/>
          <ac:inkMkLst>
            <pc:docMk/>
            <pc:sldMk cId="4049084498" sldId="265"/>
            <ac:inkMk id="236" creationId="{77C8BD33-38FE-3EC0-566E-0AEE0F662052}"/>
          </ac:inkMkLst>
        </pc:inkChg>
        <pc:inkChg chg="add mod">
          <ac:chgData name="黃昱翰" userId="4f688370-ab27-4ef4-a23b-43c276777261" providerId="ADAL" clId="{8AE80DE6-7A77-481A-B2F3-9B834EE9D17D}" dt="2022-09-16T08:50:08.707" v="616"/>
          <ac:inkMkLst>
            <pc:docMk/>
            <pc:sldMk cId="4049084498" sldId="265"/>
            <ac:inkMk id="237" creationId="{E9695FE6-E4D1-03E8-EFE9-084E6D09C19D}"/>
          </ac:inkMkLst>
        </pc:inkChg>
        <pc:inkChg chg="add mod">
          <ac:chgData name="黃昱翰" userId="4f688370-ab27-4ef4-a23b-43c276777261" providerId="ADAL" clId="{8AE80DE6-7A77-481A-B2F3-9B834EE9D17D}" dt="2022-09-16T08:50:11.830" v="619"/>
          <ac:inkMkLst>
            <pc:docMk/>
            <pc:sldMk cId="4049084498" sldId="265"/>
            <ac:inkMk id="239" creationId="{4AACE5A6-A867-A6CC-CF27-FEA9F1930D48}"/>
          </ac:inkMkLst>
        </pc:inkChg>
        <pc:inkChg chg="add mod">
          <ac:chgData name="黃昱翰" userId="4f688370-ab27-4ef4-a23b-43c276777261" providerId="ADAL" clId="{8AE80DE6-7A77-481A-B2F3-9B834EE9D17D}" dt="2022-09-16T08:50:11.830" v="619"/>
          <ac:inkMkLst>
            <pc:docMk/>
            <pc:sldMk cId="4049084498" sldId="265"/>
            <ac:inkMk id="240" creationId="{62EC2588-9FF3-4D05-B292-8626FDC89DE9}"/>
          </ac:inkMkLst>
        </pc:inkChg>
        <pc:inkChg chg="add mod">
          <ac:chgData name="黃昱翰" userId="4f688370-ab27-4ef4-a23b-43c276777261" providerId="ADAL" clId="{8AE80DE6-7A77-481A-B2F3-9B834EE9D17D}" dt="2022-09-16T08:50:19.636" v="628"/>
          <ac:inkMkLst>
            <pc:docMk/>
            <pc:sldMk cId="4049084498" sldId="265"/>
            <ac:inkMk id="242" creationId="{2F76729C-E904-EDCE-25D5-87D964036B7C}"/>
          </ac:inkMkLst>
        </pc:inkChg>
        <pc:inkChg chg="add mod">
          <ac:chgData name="黃昱翰" userId="4f688370-ab27-4ef4-a23b-43c276777261" providerId="ADAL" clId="{8AE80DE6-7A77-481A-B2F3-9B834EE9D17D}" dt="2022-09-16T08:50:19.636" v="628"/>
          <ac:inkMkLst>
            <pc:docMk/>
            <pc:sldMk cId="4049084498" sldId="265"/>
            <ac:inkMk id="243" creationId="{9332D4B0-6F26-B419-9959-BA30E244AF63}"/>
          </ac:inkMkLst>
        </pc:inkChg>
        <pc:inkChg chg="add mod">
          <ac:chgData name="黃昱翰" userId="4f688370-ab27-4ef4-a23b-43c276777261" providerId="ADAL" clId="{8AE80DE6-7A77-481A-B2F3-9B834EE9D17D}" dt="2022-09-16T08:50:19.636" v="628"/>
          <ac:inkMkLst>
            <pc:docMk/>
            <pc:sldMk cId="4049084498" sldId="265"/>
            <ac:inkMk id="244" creationId="{1A30DFE1-6B4A-CD2E-A61D-9D39DDBB03F4}"/>
          </ac:inkMkLst>
        </pc:inkChg>
        <pc:inkChg chg="add mod">
          <ac:chgData name="黃昱翰" userId="4f688370-ab27-4ef4-a23b-43c276777261" providerId="ADAL" clId="{8AE80DE6-7A77-481A-B2F3-9B834EE9D17D}" dt="2022-09-16T08:50:19.636" v="628"/>
          <ac:inkMkLst>
            <pc:docMk/>
            <pc:sldMk cId="4049084498" sldId="265"/>
            <ac:inkMk id="245" creationId="{5E491794-93A9-4B94-47BD-2BD94D5009AA}"/>
          </ac:inkMkLst>
        </pc:inkChg>
        <pc:inkChg chg="add mod">
          <ac:chgData name="黃昱翰" userId="4f688370-ab27-4ef4-a23b-43c276777261" providerId="ADAL" clId="{8AE80DE6-7A77-481A-B2F3-9B834EE9D17D}" dt="2022-09-16T08:50:19.636" v="628"/>
          <ac:inkMkLst>
            <pc:docMk/>
            <pc:sldMk cId="4049084498" sldId="265"/>
            <ac:inkMk id="246" creationId="{E80D4BCA-C5DC-2AEF-60E5-84FBE2B4744B}"/>
          </ac:inkMkLst>
        </pc:inkChg>
        <pc:inkChg chg="add mod">
          <ac:chgData name="黃昱翰" userId="4f688370-ab27-4ef4-a23b-43c276777261" providerId="ADAL" clId="{8AE80DE6-7A77-481A-B2F3-9B834EE9D17D}" dt="2022-09-16T08:50:19.636" v="628"/>
          <ac:inkMkLst>
            <pc:docMk/>
            <pc:sldMk cId="4049084498" sldId="265"/>
            <ac:inkMk id="247" creationId="{1C0E7FB5-C717-9C51-197F-386295DD29CD}"/>
          </ac:inkMkLst>
        </pc:inkChg>
        <pc:inkChg chg="add mod">
          <ac:chgData name="黃昱翰" userId="4f688370-ab27-4ef4-a23b-43c276777261" providerId="ADAL" clId="{8AE80DE6-7A77-481A-B2F3-9B834EE9D17D}" dt="2022-09-16T08:50:19.636" v="628"/>
          <ac:inkMkLst>
            <pc:docMk/>
            <pc:sldMk cId="4049084498" sldId="265"/>
            <ac:inkMk id="248" creationId="{038D0CA3-8DAD-517D-19B9-9D9F1DAF2D2D}"/>
          </ac:inkMkLst>
        </pc:inkChg>
        <pc:inkChg chg="add mod">
          <ac:chgData name="黃昱翰" userId="4f688370-ab27-4ef4-a23b-43c276777261" providerId="ADAL" clId="{8AE80DE6-7A77-481A-B2F3-9B834EE9D17D}" dt="2022-09-16T08:50:19.636" v="628"/>
          <ac:inkMkLst>
            <pc:docMk/>
            <pc:sldMk cId="4049084498" sldId="265"/>
            <ac:inkMk id="249" creationId="{B87988BC-24EC-8F73-8682-A6A232FEE855}"/>
          </ac:inkMkLst>
        </pc:inkChg>
        <pc:inkChg chg="add mod">
          <ac:chgData name="黃昱翰" userId="4f688370-ab27-4ef4-a23b-43c276777261" providerId="ADAL" clId="{8AE80DE6-7A77-481A-B2F3-9B834EE9D17D}" dt="2022-09-16T08:56:10.343" v="785"/>
          <ac:inkMkLst>
            <pc:docMk/>
            <pc:sldMk cId="4049084498" sldId="265"/>
            <ac:inkMk id="253" creationId="{FA57A219-0627-A3A0-9C26-2D0D084DB660}"/>
          </ac:inkMkLst>
        </pc:inkChg>
        <pc:inkChg chg="add mod">
          <ac:chgData name="黃昱翰" userId="4f688370-ab27-4ef4-a23b-43c276777261" providerId="ADAL" clId="{8AE80DE6-7A77-481A-B2F3-9B834EE9D17D}" dt="2022-09-16T08:56:10.343" v="785"/>
          <ac:inkMkLst>
            <pc:docMk/>
            <pc:sldMk cId="4049084498" sldId="265"/>
            <ac:inkMk id="254" creationId="{A27BF889-4A18-480A-8B6D-9D7B5A7F9729}"/>
          </ac:inkMkLst>
        </pc:inkChg>
        <pc:inkChg chg="add mod">
          <ac:chgData name="黃昱翰" userId="4f688370-ab27-4ef4-a23b-43c276777261" providerId="ADAL" clId="{8AE80DE6-7A77-481A-B2F3-9B834EE9D17D}" dt="2022-09-16T08:56:10.343" v="785"/>
          <ac:inkMkLst>
            <pc:docMk/>
            <pc:sldMk cId="4049084498" sldId="265"/>
            <ac:inkMk id="255" creationId="{88B50F25-1DE6-7854-DC3B-CCB34B51E12D}"/>
          </ac:inkMkLst>
        </pc:inkChg>
        <pc:inkChg chg="add mod">
          <ac:chgData name="黃昱翰" userId="4f688370-ab27-4ef4-a23b-43c276777261" providerId="ADAL" clId="{8AE80DE6-7A77-481A-B2F3-9B834EE9D17D}" dt="2022-09-16T08:56:10.343" v="785"/>
          <ac:inkMkLst>
            <pc:docMk/>
            <pc:sldMk cId="4049084498" sldId="265"/>
            <ac:inkMk id="257" creationId="{797982F1-BEFF-5DE5-B881-725E59098245}"/>
          </ac:inkMkLst>
        </pc:inkChg>
        <pc:inkChg chg="add mod">
          <ac:chgData name="黃昱翰" userId="4f688370-ab27-4ef4-a23b-43c276777261" providerId="ADAL" clId="{8AE80DE6-7A77-481A-B2F3-9B834EE9D17D}" dt="2022-09-16T08:56:10.343" v="785"/>
          <ac:inkMkLst>
            <pc:docMk/>
            <pc:sldMk cId="4049084498" sldId="265"/>
            <ac:inkMk id="258" creationId="{B1FBF51F-3EAE-CAA3-B4E0-F2CED17209FD}"/>
          </ac:inkMkLst>
        </pc:inkChg>
        <pc:inkChg chg="add mod">
          <ac:chgData name="黃昱翰" userId="4f688370-ab27-4ef4-a23b-43c276777261" providerId="ADAL" clId="{8AE80DE6-7A77-481A-B2F3-9B834EE9D17D}" dt="2022-09-16T08:56:10.343" v="785"/>
          <ac:inkMkLst>
            <pc:docMk/>
            <pc:sldMk cId="4049084498" sldId="265"/>
            <ac:inkMk id="260" creationId="{8C98500D-4F66-B1B1-27A6-275CBE44934E}"/>
          </ac:inkMkLst>
        </pc:inkChg>
        <pc:inkChg chg="add mod">
          <ac:chgData name="黃昱翰" userId="4f688370-ab27-4ef4-a23b-43c276777261" providerId="ADAL" clId="{8AE80DE6-7A77-481A-B2F3-9B834EE9D17D}" dt="2022-09-16T08:56:10.343" v="785"/>
          <ac:inkMkLst>
            <pc:docMk/>
            <pc:sldMk cId="4049084498" sldId="265"/>
            <ac:inkMk id="261" creationId="{CCD08346-FF0A-A42F-C356-CFFED50AEB03}"/>
          </ac:inkMkLst>
        </pc:inkChg>
        <pc:inkChg chg="add mod">
          <ac:chgData name="黃昱翰" userId="4f688370-ab27-4ef4-a23b-43c276777261" providerId="ADAL" clId="{8AE80DE6-7A77-481A-B2F3-9B834EE9D17D}" dt="2022-09-16T08:56:10.343" v="785"/>
          <ac:inkMkLst>
            <pc:docMk/>
            <pc:sldMk cId="4049084498" sldId="265"/>
            <ac:inkMk id="262" creationId="{EE2FC49B-8799-3452-4082-D202978083BC}"/>
          </ac:inkMkLst>
        </pc:inkChg>
        <pc:inkChg chg="add mod">
          <ac:chgData name="黃昱翰" userId="4f688370-ab27-4ef4-a23b-43c276777261" providerId="ADAL" clId="{8AE80DE6-7A77-481A-B2F3-9B834EE9D17D}" dt="2022-09-16T08:56:10.343" v="785"/>
          <ac:inkMkLst>
            <pc:docMk/>
            <pc:sldMk cId="4049084498" sldId="265"/>
            <ac:inkMk id="263" creationId="{2BF4CDA5-B913-E205-13F3-AF6AB8682EAA}"/>
          </ac:inkMkLst>
        </pc:inkChg>
        <pc:inkChg chg="add mod">
          <ac:chgData name="黃昱翰" userId="4f688370-ab27-4ef4-a23b-43c276777261" providerId="ADAL" clId="{8AE80DE6-7A77-481A-B2F3-9B834EE9D17D}" dt="2022-09-16T08:56:10.343" v="785"/>
          <ac:inkMkLst>
            <pc:docMk/>
            <pc:sldMk cId="4049084498" sldId="265"/>
            <ac:inkMk id="265" creationId="{35F7780E-B982-2AA4-86D2-4AC8F575BE4B}"/>
          </ac:inkMkLst>
        </pc:inkChg>
        <pc:inkChg chg="add mod">
          <ac:chgData name="黃昱翰" userId="4f688370-ab27-4ef4-a23b-43c276777261" providerId="ADAL" clId="{8AE80DE6-7A77-481A-B2F3-9B834EE9D17D}" dt="2022-09-16T08:56:10.343" v="785"/>
          <ac:inkMkLst>
            <pc:docMk/>
            <pc:sldMk cId="4049084498" sldId="265"/>
            <ac:inkMk id="266" creationId="{678F6350-42FA-B9BF-0DDD-152D130FA417}"/>
          </ac:inkMkLst>
        </pc:inkChg>
        <pc:inkChg chg="add mod">
          <ac:chgData name="黃昱翰" userId="4f688370-ab27-4ef4-a23b-43c276777261" providerId="ADAL" clId="{8AE80DE6-7A77-481A-B2F3-9B834EE9D17D}" dt="2022-09-16T08:56:10.343" v="785"/>
          <ac:inkMkLst>
            <pc:docMk/>
            <pc:sldMk cId="4049084498" sldId="265"/>
            <ac:inkMk id="267" creationId="{E0AB5BF9-4BE1-992E-9B35-EE5DF7C915A5}"/>
          </ac:inkMkLst>
        </pc:inkChg>
        <pc:inkChg chg="add mod">
          <ac:chgData name="黃昱翰" userId="4f688370-ab27-4ef4-a23b-43c276777261" providerId="ADAL" clId="{8AE80DE6-7A77-481A-B2F3-9B834EE9D17D}" dt="2022-09-16T08:56:10.343" v="785"/>
          <ac:inkMkLst>
            <pc:docMk/>
            <pc:sldMk cId="4049084498" sldId="265"/>
            <ac:inkMk id="269" creationId="{8D32AEEB-62C5-1067-BCBC-B7F3992139C3}"/>
          </ac:inkMkLst>
        </pc:inkChg>
        <pc:inkChg chg="add mod">
          <ac:chgData name="黃昱翰" userId="4f688370-ab27-4ef4-a23b-43c276777261" providerId="ADAL" clId="{8AE80DE6-7A77-481A-B2F3-9B834EE9D17D}" dt="2022-09-16T08:56:10.343" v="785"/>
          <ac:inkMkLst>
            <pc:docMk/>
            <pc:sldMk cId="4049084498" sldId="265"/>
            <ac:inkMk id="270" creationId="{23BBC09B-8BFC-D0E0-EE33-1A03A5A49EE7}"/>
          </ac:inkMkLst>
        </pc:inkChg>
        <pc:inkChg chg="add mod">
          <ac:chgData name="黃昱翰" userId="4f688370-ab27-4ef4-a23b-43c276777261" providerId="ADAL" clId="{8AE80DE6-7A77-481A-B2F3-9B834EE9D17D}" dt="2022-09-16T08:56:10.343" v="785"/>
          <ac:inkMkLst>
            <pc:docMk/>
            <pc:sldMk cId="4049084498" sldId="265"/>
            <ac:inkMk id="271" creationId="{5564702D-5B3B-8A4F-255B-CF07B26772BB}"/>
          </ac:inkMkLst>
        </pc:inkChg>
        <pc:inkChg chg="add mod">
          <ac:chgData name="黃昱翰" userId="4f688370-ab27-4ef4-a23b-43c276777261" providerId="ADAL" clId="{8AE80DE6-7A77-481A-B2F3-9B834EE9D17D}" dt="2022-09-16T08:56:10.343" v="785"/>
          <ac:inkMkLst>
            <pc:docMk/>
            <pc:sldMk cId="4049084498" sldId="265"/>
            <ac:inkMk id="272" creationId="{52274078-096D-39BA-F0BF-FB4BD4591B37}"/>
          </ac:inkMkLst>
        </pc:inkChg>
      </pc:sldChg>
      <pc:sldChg chg="addSp delSp modSp mod">
        <pc:chgData name="黃昱翰" userId="4f688370-ab27-4ef4-a23b-43c276777261" providerId="ADAL" clId="{8AE80DE6-7A77-481A-B2F3-9B834EE9D17D}" dt="2022-09-16T09:26:31.020" v="928"/>
        <pc:sldMkLst>
          <pc:docMk/>
          <pc:sldMk cId="3131673746" sldId="1883"/>
        </pc:sldMkLst>
        <pc:grpChg chg="mod">
          <ac:chgData name="黃昱翰" userId="4f688370-ab27-4ef4-a23b-43c276777261" providerId="ADAL" clId="{8AE80DE6-7A77-481A-B2F3-9B834EE9D17D}" dt="2022-09-16T09:23:22.284" v="819"/>
          <ac:grpSpMkLst>
            <pc:docMk/>
            <pc:sldMk cId="3131673746" sldId="1883"/>
            <ac:grpSpMk id="14" creationId="{84D53548-8631-E4AA-A17A-BD79F70CF8A0}"/>
          </ac:grpSpMkLst>
        </pc:grpChg>
        <pc:grpChg chg="del mod">
          <ac:chgData name="黃昱翰" userId="4f688370-ab27-4ef4-a23b-43c276777261" providerId="ADAL" clId="{8AE80DE6-7A77-481A-B2F3-9B834EE9D17D}" dt="2022-09-16T09:23:33.656" v="824"/>
          <ac:grpSpMkLst>
            <pc:docMk/>
            <pc:sldMk cId="3131673746" sldId="1883"/>
            <ac:grpSpMk id="18" creationId="{E8152670-CCE2-5A0E-0114-F08073363E96}"/>
          </ac:grpSpMkLst>
        </pc:grpChg>
        <pc:grpChg chg="mod">
          <ac:chgData name="黃昱翰" userId="4f688370-ab27-4ef4-a23b-43c276777261" providerId="ADAL" clId="{8AE80DE6-7A77-481A-B2F3-9B834EE9D17D}" dt="2022-09-16T09:23:48.002" v="828"/>
          <ac:grpSpMkLst>
            <pc:docMk/>
            <pc:sldMk cId="3131673746" sldId="1883"/>
            <ac:grpSpMk id="21" creationId="{C26149C7-2949-EAA0-5EEC-3D439842ECED}"/>
          </ac:grpSpMkLst>
        </pc:grpChg>
        <pc:grpChg chg="del mod">
          <ac:chgData name="黃昱翰" userId="4f688370-ab27-4ef4-a23b-43c276777261" providerId="ADAL" clId="{8AE80DE6-7A77-481A-B2F3-9B834EE9D17D}" dt="2022-09-16T09:23:58.140" v="837"/>
          <ac:grpSpMkLst>
            <pc:docMk/>
            <pc:sldMk cId="3131673746" sldId="1883"/>
            <ac:grpSpMk id="27" creationId="{EA29ECA5-A09D-7D77-BA8B-B39BCDF3F285}"/>
          </ac:grpSpMkLst>
        </pc:grpChg>
        <pc:grpChg chg="add del mod">
          <ac:chgData name="黃昱翰" userId="4f688370-ab27-4ef4-a23b-43c276777261" providerId="ADAL" clId="{8AE80DE6-7A77-481A-B2F3-9B834EE9D17D}" dt="2022-09-16T09:24:05.981" v="845"/>
          <ac:grpSpMkLst>
            <pc:docMk/>
            <pc:sldMk cId="3131673746" sldId="1883"/>
            <ac:grpSpMk id="30" creationId="{328326A7-F6F6-09C2-3400-C224C5AE5D73}"/>
          </ac:grpSpMkLst>
        </pc:grpChg>
        <pc:grpChg chg="mod">
          <ac:chgData name="黃昱翰" userId="4f688370-ab27-4ef4-a23b-43c276777261" providerId="ADAL" clId="{8AE80DE6-7A77-481A-B2F3-9B834EE9D17D}" dt="2022-09-16T09:24:01.441" v="842"/>
          <ac:grpSpMkLst>
            <pc:docMk/>
            <pc:sldMk cId="3131673746" sldId="1883"/>
            <ac:grpSpMk id="33" creationId="{D8CC9622-F934-92C8-BF4E-5EC3730785C9}"/>
          </ac:grpSpMkLst>
        </pc:grpChg>
        <pc:grpChg chg="del mod">
          <ac:chgData name="黃昱翰" userId="4f688370-ab27-4ef4-a23b-43c276777261" providerId="ADAL" clId="{8AE80DE6-7A77-481A-B2F3-9B834EE9D17D}" dt="2022-09-16T09:24:08.410" v="847"/>
          <ac:grpSpMkLst>
            <pc:docMk/>
            <pc:sldMk cId="3131673746" sldId="1883"/>
            <ac:grpSpMk id="35" creationId="{752693F0-BC2E-B3E0-BF9B-AFDE687E761C}"/>
          </ac:grpSpMkLst>
        </pc:grpChg>
        <pc:grpChg chg="del mod">
          <ac:chgData name="黃昱翰" userId="4f688370-ab27-4ef4-a23b-43c276777261" providerId="ADAL" clId="{8AE80DE6-7A77-481A-B2F3-9B834EE9D17D}" dt="2022-09-16T09:24:10.499" v="849"/>
          <ac:grpSpMkLst>
            <pc:docMk/>
            <pc:sldMk cId="3131673746" sldId="1883"/>
            <ac:grpSpMk id="37" creationId="{0F37E794-21FB-ACDC-CAF1-53C2CBC549FD}"/>
          </ac:grpSpMkLst>
        </pc:grpChg>
        <pc:grpChg chg="mod">
          <ac:chgData name="黃昱翰" userId="4f688370-ab27-4ef4-a23b-43c276777261" providerId="ADAL" clId="{8AE80DE6-7A77-481A-B2F3-9B834EE9D17D}" dt="2022-09-16T09:24:10.499" v="849"/>
          <ac:grpSpMkLst>
            <pc:docMk/>
            <pc:sldMk cId="3131673746" sldId="1883"/>
            <ac:grpSpMk id="39" creationId="{FB3801F7-F4E6-C670-ACAC-8C3B6CAA6605}"/>
          </ac:grpSpMkLst>
        </pc:grpChg>
        <pc:grpChg chg="del mod">
          <ac:chgData name="黃昱翰" userId="4f688370-ab27-4ef4-a23b-43c276777261" providerId="ADAL" clId="{8AE80DE6-7A77-481A-B2F3-9B834EE9D17D}" dt="2022-09-16T09:24:27.913" v="857"/>
          <ac:grpSpMkLst>
            <pc:docMk/>
            <pc:sldMk cId="3131673746" sldId="1883"/>
            <ac:grpSpMk id="45" creationId="{2944F714-3C4C-772B-188F-C103FA3B7254}"/>
          </ac:grpSpMkLst>
        </pc:grpChg>
        <pc:grpChg chg="del mod">
          <ac:chgData name="黃昱翰" userId="4f688370-ab27-4ef4-a23b-43c276777261" providerId="ADAL" clId="{8AE80DE6-7A77-481A-B2F3-9B834EE9D17D}" dt="2022-09-16T09:24:29.112" v="859"/>
          <ac:grpSpMkLst>
            <pc:docMk/>
            <pc:sldMk cId="3131673746" sldId="1883"/>
            <ac:grpSpMk id="47" creationId="{582FC9FA-30B1-5D6E-04C8-349C05E38533}"/>
          </ac:grpSpMkLst>
        </pc:grpChg>
        <pc:grpChg chg="mod">
          <ac:chgData name="黃昱翰" userId="4f688370-ab27-4ef4-a23b-43c276777261" providerId="ADAL" clId="{8AE80DE6-7A77-481A-B2F3-9B834EE9D17D}" dt="2022-09-16T09:24:29.112" v="859"/>
          <ac:grpSpMkLst>
            <pc:docMk/>
            <pc:sldMk cId="3131673746" sldId="1883"/>
            <ac:grpSpMk id="49" creationId="{DA41D351-5DC9-CC34-B3F5-C4F7DBDEAD58}"/>
          </ac:grpSpMkLst>
        </pc:grpChg>
        <pc:grpChg chg="del mod">
          <ac:chgData name="黃昱翰" userId="4f688370-ab27-4ef4-a23b-43c276777261" providerId="ADAL" clId="{8AE80DE6-7A77-481A-B2F3-9B834EE9D17D}" dt="2022-09-16T09:26:02.744" v="878"/>
          <ac:grpSpMkLst>
            <pc:docMk/>
            <pc:sldMk cId="3131673746" sldId="1883"/>
            <ac:grpSpMk id="54" creationId="{5BC48CCD-82C7-414E-8151-39A8F8DE6D07}"/>
          </ac:grpSpMkLst>
        </pc:grpChg>
        <pc:grpChg chg="del mod">
          <ac:chgData name="黃昱翰" userId="4f688370-ab27-4ef4-a23b-43c276777261" providerId="ADAL" clId="{8AE80DE6-7A77-481A-B2F3-9B834EE9D17D}" dt="2022-09-16T09:26:23.240" v="896"/>
          <ac:grpSpMkLst>
            <pc:docMk/>
            <pc:sldMk cId="3131673746" sldId="1883"/>
            <ac:grpSpMk id="68" creationId="{5400B0DA-645E-1B91-8DE3-D20CC9DB54F6}"/>
          </ac:grpSpMkLst>
        </pc:grpChg>
        <pc:grpChg chg="del mod">
          <ac:chgData name="黃昱翰" userId="4f688370-ab27-4ef4-a23b-43c276777261" providerId="ADAL" clId="{8AE80DE6-7A77-481A-B2F3-9B834EE9D17D}" dt="2022-09-16T09:26:30.574" v="927"/>
          <ac:grpSpMkLst>
            <pc:docMk/>
            <pc:sldMk cId="3131673746" sldId="1883"/>
            <ac:grpSpMk id="69" creationId="{41D457A3-1511-4206-9F24-6EA01B0D603C}"/>
          </ac:grpSpMkLst>
        </pc:grpChg>
        <pc:grpChg chg="del mod">
          <ac:chgData name="黃昱翰" userId="4f688370-ab27-4ef4-a23b-43c276777261" providerId="ADAL" clId="{8AE80DE6-7A77-481A-B2F3-9B834EE9D17D}" dt="2022-09-16T09:26:23.240" v="896"/>
          <ac:grpSpMkLst>
            <pc:docMk/>
            <pc:sldMk cId="3131673746" sldId="1883"/>
            <ac:grpSpMk id="70" creationId="{9B939189-B72B-6318-5557-BC0576AA5DD9}"/>
          </ac:grpSpMkLst>
        </pc:grpChg>
        <pc:grpChg chg="del mod">
          <ac:chgData name="黃昱翰" userId="4f688370-ab27-4ef4-a23b-43c276777261" providerId="ADAL" clId="{8AE80DE6-7A77-481A-B2F3-9B834EE9D17D}" dt="2022-09-16T09:26:27.761" v="912"/>
          <ac:grpSpMkLst>
            <pc:docMk/>
            <pc:sldMk cId="3131673746" sldId="1883"/>
            <ac:grpSpMk id="75" creationId="{D6E13D0A-30A1-B194-44BA-6CA86DC2CEC4}"/>
          </ac:grpSpMkLst>
        </pc:grpChg>
        <pc:grpChg chg="del mod">
          <ac:chgData name="黃昱翰" userId="4f688370-ab27-4ef4-a23b-43c276777261" providerId="ADAL" clId="{8AE80DE6-7A77-481A-B2F3-9B834EE9D17D}" dt="2022-09-16T09:26:29.923" v="918"/>
          <ac:grpSpMkLst>
            <pc:docMk/>
            <pc:sldMk cId="3131673746" sldId="1883"/>
            <ac:grpSpMk id="76" creationId="{2B14FB86-060C-33CC-77F0-671EC96FDD4B}"/>
          </ac:grpSpMkLst>
        </pc:grpChg>
        <pc:grpChg chg="del mod">
          <ac:chgData name="黃昱翰" userId="4f688370-ab27-4ef4-a23b-43c276777261" providerId="ADAL" clId="{8AE80DE6-7A77-481A-B2F3-9B834EE9D17D}" dt="2022-09-16T09:26:23.240" v="896"/>
          <ac:grpSpMkLst>
            <pc:docMk/>
            <pc:sldMk cId="3131673746" sldId="1883"/>
            <ac:grpSpMk id="80" creationId="{FD8694CF-37B3-5E2D-652B-4C4B8CA4960F}"/>
          </ac:grpSpMkLst>
        </pc:grpChg>
        <pc:grpChg chg="del mod">
          <ac:chgData name="黃昱翰" userId="4f688370-ab27-4ef4-a23b-43c276777261" providerId="ADAL" clId="{8AE80DE6-7A77-481A-B2F3-9B834EE9D17D}" dt="2022-09-16T09:26:25.917" v="908"/>
          <ac:grpSpMkLst>
            <pc:docMk/>
            <pc:sldMk cId="3131673746" sldId="1883"/>
            <ac:grpSpMk id="89" creationId="{20798A8A-B7E3-F2EB-36D5-5DEA152BEF28}"/>
          </ac:grpSpMkLst>
        </pc:grpChg>
        <pc:grpChg chg="del mod">
          <ac:chgData name="黃昱翰" userId="4f688370-ab27-4ef4-a23b-43c276777261" providerId="ADAL" clId="{8AE80DE6-7A77-481A-B2F3-9B834EE9D17D}" dt="2022-09-16T09:26:29.925" v="921"/>
          <ac:grpSpMkLst>
            <pc:docMk/>
            <pc:sldMk cId="3131673746" sldId="1883"/>
            <ac:grpSpMk id="90" creationId="{13E32A7A-87C4-7B7C-5D7F-961B58A3E93A}"/>
          </ac:grpSpMkLst>
        </pc:grpChg>
        <pc:inkChg chg="add del">
          <ac:chgData name="黃昱翰" userId="4f688370-ab27-4ef4-a23b-43c276777261" providerId="ADAL" clId="{8AE80DE6-7A77-481A-B2F3-9B834EE9D17D}" dt="2022-09-16T09:23:02.890" v="809"/>
          <ac:inkMkLst>
            <pc:docMk/>
            <pc:sldMk cId="3131673746" sldId="1883"/>
            <ac:inkMk id="4" creationId="{8CAE6BDB-04ED-2880-5D1E-DA7A438E873B}"/>
          </ac:inkMkLst>
        </pc:inkChg>
        <pc:inkChg chg="add">
          <ac:chgData name="黃昱翰" userId="4f688370-ab27-4ef4-a23b-43c276777261" providerId="ADAL" clId="{8AE80DE6-7A77-481A-B2F3-9B834EE9D17D}" dt="2022-09-16T09:23:14.774" v="810" actId="9405"/>
          <ac:inkMkLst>
            <pc:docMk/>
            <pc:sldMk cId="3131673746" sldId="1883"/>
            <ac:inkMk id="5" creationId="{1FB31419-999F-A2AB-DA12-F637C7463C0C}"/>
          </ac:inkMkLst>
        </pc:inkChg>
        <pc:inkChg chg="add">
          <ac:chgData name="黃昱翰" userId="4f688370-ab27-4ef4-a23b-43c276777261" providerId="ADAL" clId="{8AE80DE6-7A77-481A-B2F3-9B834EE9D17D}" dt="2022-09-16T09:23:15.236" v="811" actId="9405"/>
          <ac:inkMkLst>
            <pc:docMk/>
            <pc:sldMk cId="3131673746" sldId="1883"/>
            <ac:inkMk id="6" creationId="{B85340E2-E821-D784-6226-3701AB8EB271}"/>
          </ac:inkMkLst>
        </pc:inkChg>
        <pc:inkChg chg="add">
          <ac:chgData name="黃昱翰" userId="4f688370-ab27-4ef4-a23b-43c276777261" providerId="ADAL" clId="{8AE80DE6-7A77-481A-B2F3-9B834EE9D17D}" dt="2022-09-16T09:23:15.790" v="812" actId="9405"/>
          <ac:inkMkLst>
            <pc:docMk/>
            <pc:sldMk cId="3131673746" sldId="1883"/>
            <ac:inkMk id="7" creationId="{7DB80476-3F0E-FB80-0484-7A0A69A6B0F2}"/>
          </ac:inkMkLst>
        </pc:inkChg>
        <pc:inkChg chg="add">
          <ac:chgData name="黃昱翰" userId="4f688370-ab27-4ef4-a23b-43c276777261" providerId="ADAL" clId="{8AE80DE6-7A77-481A-B2F3-9B834EE9D17D}" dt="2022-09-16T09:23:16.414" v="813" actId="9405"/>
          <ac:inkMkLst>
            <pc:docMk/>
            <pc:sldMk cId="3131673746" sldId="1883"/>
            <ac:inkMk id="8" creationId="{4C4B7D31-7F88-711A-E902-4AA069E430B4}"/>
          </ac:inkMkLst>
        </pc:inkChg>
        <pc:inkChg chg="add">
          <ac:chgData name="黃昱翰" userId="4f688370-ab27-4ef4-a23b-43c276777261" providerId="ADAL" clId="{8AE80DE6-7A77-481A-B2F3-9B834EE9D17D}" dt="2022-09-16T09:23:19.845" v="814" actId="9405"/>
          <ac:inkMkLst>
            <pc:docMk/>
            <pc:sldMk cId="3131673746" sldId="1883"/>
            <ac:inkMk id="9" creationId="{1D59F22D-4ED3-A631-308B-25D323C343C3}"/>
          </ac:inkMkLst>
        </pc:inkChg>
        <pc:inkChg chg="add">
          <ac:chgData name="黃昱翰" userId="4f688370-ab27-4ef4-a23b-43c276777261" providerId="ADAL" clId="{8AE80DE6-7A77-481A-B2F3-9B834EE9D17D}" dt="2022-09-16T09:23:20.390" v="815" actId="9405"/>
          <ac:inkMkLst>
            <pc:docMk/>
            <pc:sldMk cId="3131673746" sldId="1883"/>
            <ac:inkMk id="10" creationId="{6D0BCB95-C6E9-E719-CCFE-45F7473D055E}"/>
          </ac:inkMkLst>
        </pc:inkChg>
        <pc:inkChg chg="add">
          <ac:chgData name="黃昱翰" userId="4f688370-ab27-4ef4-a23b-43c276777261" providerId="ADAL" clId="{8AE80DE6-7A77-481A-B2F3-9B834EE9D17D}" dt="2022-09-16T09:23:20.760" v="816" actId="9405"/>
          <ac:inkMkLst>
            <pc:docMk/>
            <pc:sldMk cId="3131673746" sldId="1883"/>
            <ac:inkMk id="11" creationId="{425D05A6-DDD7-5FBF-2D50-76D3B4500BEB}"/>
          </ac:inkMkLst>
        </pc:inkChg>
        <pc:inkChg chg="add mod">
          <ac:chgData name="黃昱翰" userId="4f688370-ab27-4ef4-a23b-43c276777261" providerId="ADAL" clId="{8AE80DE6-7A77-481A-B2F3-9B834EE9D17D}" dt="2022-09-16T09:23:22.284" v="819"/>
          <ac:inkMkLst>
            <pc:docMk/>
            <pc:sldMk cId="3131673746" sldId="1883"/>
            <ac:inkMk id="12" creationId="{A2FBC2D8-3C55-A083-0716-1F9B7737808F}"/>
          </ac:inkMkLst>
        </pc:inkChg>
        <pc:inkChg chg="add mod">
          <ac:chgData name="黃昱翰" userId="4f688370-ab27-4ef4-a23b-43c276777261" providerId="ADAL" clId="{8AE80DE6-7A77-481A-B2F3-9B834EE9D17D}" dt="2022-09-16T09:23:22.284" v="819"/>
          <ac:inkMkLst>
            <pc:docMk/>
            <pc:sldMk cId="3131673746" sldId="1883"/>
            <ac:inkMk id="13" creationId="{E303B029-15EF-10FF-C3D1-3A5346B5E127}"/>
          </ac:inkMkLst>
        </pc:inkChg>
        <pc:inkChg chg="add">
          <ac:chgData name="黃昱翰" userId="4f688370-ab27-4ef4-a23b-43c276777261" providerId="ADAL" clId="{8AE80DE6-7A77-481A-B2F3-9B834EE9D17D}" dt="2022-09-16T09:23:25.598" v="820" actId="9405"/>
          <ac:inkMkLst>
            <pc:docMk/>
            <pc:sldMk cId="3131673746" sldId="1883"/>
            <ac:inkMk id="15" creationId="{4E32C0A1-B3AF-4D47-F1C2-8F8066B77AB6}"/>
          </ac:inkMkLst>
        </pc:inkChg>
        <pc:inkChg chg="add del mod">
          <ac:chgData name="黃昱翰" userId="4f688370-ab27-4ef4-a23b-43c276777261" providerId="ADAL" clId="{8AE80DE6-7A77-481A-B2F3-9B834EE9D17D}" dt="2022-09-16T09:23:33.656" v="824"/>
          <ac:inkMkLst>
            <pc:docMk/>
            <pc:sldMk cId="3131673746" sldId="1883"/>
            <ac:inkMk id="16" creationId="{9A78404C-9646-F558-F24B-50FC5ACE778E}"/>
          </ac:inkMkLst>
        </pc:inkChg>
        <pc:inkChg chg="add del mod">
          <ac:chgData name="黃昱翰" userId="4f688370-ab27-4ef4-a23b-43c276777261" providerId="ADAL" clId="{8AE80DE6-7A77-481A-B2F3-9B834EE9D17D}" dt="2022-09-16T09:23:34.484" v="825"/>
          <ac:inkMkLst>
            <pc:docMk/>
            <pc:sldMk cId="3131673746" sldId="1883"/>
            <ac:inkMk id="17" creationId="{C6EE45D4-1F28-F57D-0C63-35D7EF9CC2AF}"/>
          </ac:inkMkLst>
        </pc:inkChg>
        <pc:inkChg chg="add mod">
          <ac:chgData name="黃昱翰" userId="4f688370-ab27-4ef4-a23b-43c276777261" providerId="ADAL" clId="{8AE80DE6-7A77-481A-B2F3-9B834EE9D17D}" dt="2022-09-16T09:23:48.002" v="828"/>
          <ac:inkMkLst>
            <pc:docMk/>
            <pc:sldMk cId="3131673746" sldId="1883"/>
            <ac:inkMk id="19" creationId="{01761EA8-BBAD-1E78-86A6-42E7CCFD6997}"/>
          </ac:inkMkLst>
        </pc:inkChg>
        <pc:inkChg chg="add mod">
          <ac:chgData name="黃昱翰" userId="4f688370-ab27-4ef4-a23b-43c276777261" providerId="ADAL" clId="{8AE80DE6-7A77-481A-B2F3-9B834EE9D17D}" dt="2022-09-16T09:23:48.002" v="828"/>
          <ac:inkMkLst>
            <pc:docMk/>
            <pc:sldMk cId="3131673746" sldId="1883"/>
            <ac:inkMk id="20" creationId="{67DCDE5F-1712-1C63-AA4C-84F97FC77C6C}"/>
          </ac:inkMkLst>
        </pc:inkChg>
        <pc:inkChg chg="add mod">
          <ac:chgData name="黃昱翰" userId="4f688370-ab27-4ef4-a23b-43c276777261" providerId="ADAL" clId="{8AE80DE6-7A77-481A-B2F3-9B834EE9D17D}" dt="2022-09-16T09:24:10.499" v="849"/>
          <ac:inkMkLst>
            <pc:docMk/>
            <pc:sldMk cId="3131673746" sldId="1883"/>
            <ac:inkMk id="22" creationId="{BB9B0DFD-1377-7C19-470C-45C1924821FA}"/>
          </ac:inkMkLst>
        </pc:inkChg>
        <pc:inkChg chg="add mod">
          <ac:chgData name="黃昱翰" userId="4f688370-ab27-4ef4-a23b-43c276777261" providerId="ADAL" clId="{8AE80DE6-7A77-481A-B2F3-9B834EE9D17D}" dt="2022-09-16T09:24:10.499" v="849"/>
          <ac:inkMkLst>
            <pc:docMk/>
            <pc:sldMk cId="3131673746" sldId="1883"/>
            <ac:inkMk id="23" creationId="{5BF91ADD-5293-389D-7584-BD054427FFF9}"/>
          </ac:inkMkLst>
        </pc:inkChg>
        <pc:inkChg chg="add mod">
          <ac:chgData name="黃昱翰" userId="4f688370-ab27-4ef4-a23b-43c276777261" providerId="ADAL" clId="{8AE80DE6-7A77-481A-B2F3-9B834EE9D17D}" dt="2022-09-16T09:24:10.499" v="849"/>
          <ac:inkMkLst>
            <pc:docMk/>
            <pc:sldMk cId="3131673746" sldId="1883"/>
            <ac:inkMk id="24" creationId="{841BEA10-698F-A907-4B6E-C457631F29CD}"/>
          </ac:inkMkLst>
        </pc:inkChg>
        <pc:inkChg chg="add mod">
          <ac:chgData name="黃昱翰" userId="4f688370-ab27-4ef4-a23b-43c276777261" providerId="ADAL" clId="{8AE80DE6-7A77-481A-B2F3-9B834EE9D17D}" dt="2022-09-16T09:24:10.499" v="849"/>
          <ac:inkMkLst>
            <pc:docMk/>
            <pc:sldMk cId="3131673746" sldId="1883"/>
            <ac:inkMk id="25" creationId="{B5F842CF-A145-B5BE-AF04-3A2EC42772C7}"/>
          </ac:inkMkLst>
        </pc:inkChg>
        <pc:inkChg chg="add mod">
          <ac:chgData name="黃昱翰" userId="4f688370-ab27-4ef4-a23b-43c276777261" providerId="ADAL" clId="{8AE80DE6-7A77-481A-B2F3-9B834EE9D17D}" dt="2022-09-16T09:24:10.499" v="849"/>
          <ac:inkMkLst>
            <pc:docMk/>
            <pc:sldMk cId="3131673746" sldId="1883"/>
            <ac:inkMk id="26" creationId="{E50B7003-267F-32EC-3B80-90D7BDF72691}"/>
          </ac:inkMkLst>
        </pc:inkChg>
        <pc:inkChg chg="add mod">
          <ac:chgData name="黃昱翰" userId="4f688370-ab27-4ef4-a23b-43c276777261" providerId="ADAL" clId="{8AE80DE6-7A77-481A-B2F3-9B834EE9D17D}" dt="2022-09-16T09:24:10.499" v="849"/>
          <ac:inkMkLst>
            <pc:docMk/>
            <pc:sldMk cId="3131673746" sldId="1883"/>
            <ac:inkMk id="28" creationId="{AC03286C-9D6F-D4C2-09BE-37968CACC096}"/>
          </ac:inkMkLst>
        </pc:inkChg>
        <pc:inkChg chg="add mod">
          <ac:chgData name="黃昱翰" userId="4f688370-ab27-4ef4-a23b-43c276777261" providerId="ADAL" clId="{8AE80DE6-7A77-481A-B2F3-9B834EE9D17D}" dt="2022-09-16T09:24:10.499" v="849"/>
          <ac:inkMkLst>
            <pc:docMk/>
            <pc:sldMk cId="3131673746" sldId="1883"/>
            <ac:inkMk id="29" creationId="{6888ED38-786F-D9AA-58A5-D5F0BD666C67}"/>
          </ac:inkMkLst>
        </pc:inkChg>
        <pc:inkChg chg="add del mod">
          <ac:chgData name="黃昱翰" userId="4f688370-ab27-4ef4-a23b-43c276777261" providerId="ADAL" clId="{8AE80DE6-7A77-481A-B2F3-9B834EE9D17D}" dt="2022-09-16T09:24:02.012" v="843" actId="9405"/>
          <ac:inkMkLst>
            <pc:docMk/>
            <pc:sldMk cId="3131673746" sldId="1883"/>
            <ac:inkMk id="31" creationId="{A913A214-8528-80F8-684F-309AAE0F8813}"/>
          </ac:inkMkLst>
        </pc:inkChg>
        <pc:inkChg chg="add del mod">
          <ac:chgData name="黃昱翰" userId="4f688370-ab27-4ef4-a23b-43c276777261" providerId="ADAL" clId="{8AE80DE6-7A77-481A-B2F3-9B834EE9D17D}" dt="2022-09-16T09:24:01.441" v="842"/>
          <ac:inkMkLst>
            <pc:docMk/>
            <pc:sldMk cId="3131673746" sldId="1883"/>
            <ac:inkMk id="32" creationId="{17339B44-DD76-1C6F-C391-DBBFA0F66E7D}"/>
          </ac:inkMkLst>
        </pc:inkChg>
        <pc:inkChg chg="add mod">
          <ac:chgData name="黃昱翰" userId="4f688370-ab27-4ef4-a23b-43c276777261" providerId="ADAL" clId="{8AE80DE6-7A77-481A-B2F3-9B834EE9D17D}" dt="2022-09-16T09:24:10.499" v="849"/>
          <ac:inkMkLst>
            <pc:docMk/>
            <pc:sldMk cId="3131673746" sldId="1883"/>
            <ac:inkMk id="34" creationId="{0C6A4AFE-7924-65F2-5F1E-696B701DF236}"/>
          </ac:inkMkLst>
        </pc:inkChg>
        <pc:inkChg chg="add mod">
          <ac:chgData name="黃昱翰" userId="4f688370-ab27-4ef4-a23b-43c276777261" providerId="ADAL" clId="{8AE80DE6-7A77-481A-B2F3-9B834EE9D17D}" dt="2022-09-16T09:24:10.499" v="849"/>
          <ac:inkMkLst>
            <pc:docMk/>
            <pc:sldMk cId="3131673746" sldId="1883"/>
            <ac:inkMk id="36" creationId="{FC5C1C9D-7763-0F16-D7E1-0C8CC8456DC7}"/>
          </ac:inkMkLst>
        </pc:inkChg>
        <pc:inkChg chg="add mod">
          <ac:chgData name="黃昱翰" userId="4f688370-ab27-4ef4-a23b-43c276777261" providerId="ADAL" clId="{8AE80DE6-7A77-481A-B2F3-9B834EE9D17D}" dt="2022-09-16T09:24:10.499" v="849"/>
          <ac:inkMkLst>
            <pc:docMk/>
            <pc:sldMk cId="3131673746" sldId="1883"/>
            <ac:inkMk id="38" creationId="{F61A4CF3-3FDE-89CE-5A50-59E2C36C78A4}"/>
          </ac:inkMkLst>
        </pc:inkChg>
        <pc:inkChg chg="add">
          <ac:chgData name="黃昱翰" userId="4f688370-ab27-4ef4-a23b-43c276777261" providerId="ADAL" clId="{8AE80DE6-7A77-481A-B2F3-9B834EE9D17D}" dt="2022-09-16T09:24:20.198" v="850" actId="9405"/>
          <ac:inkMkLst>
            <pc:docMk/>
            <pc:sldMk cId="3131673746" sldId="1883"/>
            <ac:inkMk id="40" creationId="{F1AE93DA-F959-CA3D-3BA8-157FFA02C2F2}"/>
          </ac:inkMkLst>
        </pc:inkChg>
        <pc:inkChg chg="add mod">
          <ac:chgData name="黃昱翰" userId="4f688370-ab27-4ef4-a23b-43c276777261" providerId="ADAL" clId="{8AE80DE6-7A77-481A-B2F3-9B834EE9D17D}" dt="2022-09-16T09:24:29.112" v="859"/>
          <ac:inkMkLst>
            <pc:docMk/>
            <pc:sldMk cId="3131673746" sldId="1883"/>
            <ac:inkMk id="41" creationId="{86D63D1C-E683-177B-BD77-21E18C3CEDF1}"/>
          </ac:inkMkLst>
        </pc:inkChg>
        <pc:inkChg chg="add mod">
          <ac:chgData name="黃昱翰" userId="4f688370-ab27-4ef4-a23b-43c276777261" providerId="ADAL" clId="{8AE80DE6-7A77-481A-B2F3-9B834EE9D17D}" dt="2022-09-16T09:24:29.112" v="859"/>
          <ac:inkMkLst>
            <pc:docMk/>
            <pc:sldMk cId="3131673746" sldId="1883"/>
            <ac:inkMk id="42" creationId="{21BB41C3-EF64-877A-2ED3-440CEE3CF7B0}"/>
          </ac:inkMkLst>
        </pc:inkChg>
        <pc:inkChg chg="add mod">
          <ac:chgData name="黃昱翰" userId="4f688370-ab27-4ef4-a23b-43c276777261" providerId="ADAL" clId="{8AE80DE6-7A77-481A-B2F3-9B834EE9D17D}" dt="2022-09-16T09:24:29.112" v="859"/>
          <ac:inkMkLst>
            <pc:docMk/>
            <pc:sldMk cId="3131673746" sldId="1883"/>
            <ac:inkMk id="43" creationId="{48D60128-F6EA-ABB5-5B74-DFEA0D601E47}"/>
          </ac:inkMkLst>
        </pc:inkChg>
        <pc:inkChg chg="add mod">
          <ac:chgData name="黃昱翰" userId="4f688370-ab27-4ef4-a23b-43c276777261" providerId="ADAL" clId="{8AE80DE6-7A77-481A-B2F3-9B834EE9D17D}" dt="2022-09-16T09:24:29.112" v="859"/>
          <ac:inkMkLst>
            <pc:docMk/>
            <pc:sldMk cId="3131673746" sldId="1883"/>
            <ac:inkMk id="44" creationId="{EEE90440-5365-1787-9A92-8A280700CE4C}"/>
          </ac:inkMkLst>
        </pc:inkChg>
        <pc:inkChg chg="add mod">
          <ac:chgData name="黃昱翰" userId="4f688370-ab27-4ef4-a23b-43c276777261" providerId="ADAL" clId="{8AE80DE6-7A77-481A-B2F3-9B834EE9D17D}" dt="2022-09-16T09:24:29.112" v="859"/>
          <ac:inkMkLst>
            <pc:docMk/>
            <pc:sldMk cId="3131673746" sldId="1883"/>
            <ac:inkMk id="46" creationId="{98866E2E-4570-6317-DF21-4574CC4081EE}"/>
          </ac:inkMkLst>
        </pc:inkChg>
        <pc:inkChg chg="add mod">
          <ac:chgData name="黃昱翰" userId="4f688370-ab27-4ef4-a23b-43c276777261" providerId="ADAL" clId="{8AE80DE6-7A77-481A-B2F3-9B834EE9D17D}" dt="2022-09-16T09:24:29.112" v="859"/>
          <ac:inkMkLst>
            <pc:docMk/>
            <pc:sldMk cId="3131673746" sldId="1883"/>
            <ac:inkMk id="48" creationId="{6573141E-95D4-BF73-9C3A-967CE45837EA}"/>
          </ac:inkMkLst>
        </pc:inkChg>
        <pc:inkChg chg="add del mod">
          <ac:chgData name="黃昱翰" userId="4f688370-ab27-4ef4-a23b-43c276777261" providerId="ADAL" clId="{8AE80DE6-7A77-481A-B2F3-9B834EE9D17D}" dt="2022-09-16T09:26:30.572" v="926"/>
          <ac:inkMkLst>
            <pc:docMk/>
            <pc:sldMk cId="3131673746" sldId="1883"/>
            <ac:inkMk id="50" creationId="{7A8D4F4A-2016-E470-955D-91A3E833CD1A}"/>
          </ac:inkMkLst>
        </pc:inkChg>
        <pc:inkChg chg="add del mod">
          <ac:chgData name="黃昱翰" userId="4f688370-ab27-4ef4-a23b-43c276777261" providerId="ADAL" clId="{8AE80DE6-7A77-481A-B2F3-9B834EE9D17D}" dt="2022-09-16T09:26:30.351" v="924"/>
          <ac:inkMkLst>
            <pc:docMk/>
            <pc:sldMk cId="3131673746" sldId="1883"/>
            <ac:inkMk id="51" creationId="{EB3AFD3B-036B-841A-7646-F0F3CBEDA2B1}"/>
          </ac:inkMkLst>
        </pc:inkChg>
        <pc:inkChg chg="add del mod">
          <ac:chgData name="黃昱翰" userId="4f688370-ab27-4ef4-a23b-43c276777261" providerId="ADAL" clId="{8AE80DE6-7A77-481A-B2F3-9B834EE9D17D}" dt="2022-09-16T09:26:30.352" v="925"/>
          <ac:inkMkLst>
            <pc:docMk/>
            <pc:sldMk cId="3131673746" sldId="1883"/>
            <ac:inkMk id="52" creationId="{3CD556D1-F983-8711-A981-D12438658B33}"/>
          </ac:inkMkLst>
        </pc:inkChg>
        <pc:inkChg chg="add del mod">
          <ac:chgData name="黃昱翰" userId="4f688370-ab27-4ef4-a23b-43c276777261" providerId="ADAL" clId="{8AE80DE6-7A77-481A-B2F3-9B834EE9D17D}" dt="2022-09-16T09:26:30.574" v="927"/>
          <ac:inkMkLst>
            <pc:docMk/>
            <pc:sldMk cId="3131673746" sldId="1883"/>
            <ac:inkMk id="53" creationId="{7FC4D12E-75C3-A333-FA73-3CD3AD905ABC}"/>
          </ac:inkMkLst>
        </pc:inkChg>
        <pc:inkChg chg="add del mod">
          <ac:chgData name="黃昱翰" userId="4f688370-ab27-4ef4-a23b-43c276777261" providerId="ADAL" clId="{8AE80DE6-7A77-481A-B2F3-9B834EE9D17D}" dt="2022-09-16T09:26:29.924" v="919"/>
          <ac:inkMkLst>
            <pc:docMk/>
            <pc:sldMk cId="3131673746" sldId="1883"/>
            <ac:inkMk id="55" creationId="{6F5A4E8D-68C9-D54B-4AFA-D804234449E5}"/>
          </ac:inkMkLst>
        </pc:inkChg>
        <pc:inkChg chg="add del mod">
          <ac:chgData name="黃昱翰" userId="4f688370-ab27-4ef4-a23b-43c276777261" providerId="ADAL" clId="{8AE80DE6-7A77-481A-B2F3-9B834EE9D17D}" dt="2022-09-16T09:26:29.922" v="917"/>
          <ac:inkMkLst>
            <pc:docMk/>
            <pc:sldMk cId="3131673746" sldId="1883"/>
            <ac:inkMk id="56" creationId="{8C19D0A6-0BAA-2743-72A8-C691FB252DD7}"/>
          </ac:inkMkLst>
        </pc:inkChg>
        <pc:inkChg chg="add del mod">
          <ac:chgData name="黃昱翰" userId="4f688370-ab27-4ef4-a23b-43c276777261" providerId="ADAL" clId="{8AE80DE6-7A77-481A-B2F3-9B834EE9D17D}" dt="2022-09-16T09:26:29.925" v="921"/>
          <ac:inkMkLst>
            <pc:docMk/>
            <pc:sldMk cId="3131673746" sldId="1883"/>
            <ac:inkMk id="57" creationId="{2D09C7F5-5084-373E-4E5C-CA0EF945AA2F}"/>
          </ac:inkMkLst>
        </pc:inkChg>
        <pc:inkChg chg="add del mod">
          <ac:chgData name="黃昱翰" userId="4f688370-ab27-4ef4-a23b-43c276777261" providerId="ADAL" clId="{8AE80DE6-7A77-481A-B2F3-9B834EE9D17D}" dt="2022-09-16T09:26:29.924" v="920"/>
          <ac:inkMkLst>
            <pc:docMk/>
            <pc:sldMk cId="3131673746" sldId="1883"/>
            <ac:inkMk id="58" creationId="{64606DE6-E641-2B2C-08F2-91DA9C1F5377}"/>
          </ac:inkMkLst>
        </pc:inkChg>
        <pc:inkChg chg="add del mod">
          <ac:chgData name="黃昱翰" userId="4f688370-ab27-4ef4-a23b-43c276777261" providerId="ADAL" clId="{8AE80DE6-7A77-481A-B2F3-9B834EE9D17D}" dt="2022-09-16T09:26:29.922" v="916"/>
          <ac:inkMkLst>
            <pc:docMk/>
            <pc:sldMk cId="3131673746" sldId="1883"/>
            <ac:inkMk id="59" creationId="{82DA8F03-0570-E833-04F5-178011F86626}"/>
          </ac:inkMkLst>
        </pc:inkChg>
        <pc:inkChg chg="add del mod">
          <ac:chgData name="黃昱翰" userId="4f688370-ab27-4ef4-a23b-43c276777261" providerId="ADAL" clId="{8AE80DE6-7A77-481A-B2F3-9B834EE9D17D}" dt="2022-09-16T09:26:29.925" v="922"/>
          <ac:inkMkLst>
            <pc:docMk/>
            <pc:sldMk cId="3131673746" sldId="1883"/>
            <ac:inkMk id="60" creationId="{91032B67-4058-02C0-2972-BED10D0D6591}"/>
          </ac:inkMkLst>
        </pc:inkChg>
        <pc:inkChg chg="add del mod">
          <ac:chgData name="黃昱翰" userId="4f688370-ab27-4ef4-a23b-43c276777261" providerId="ADAL" clId="{8AE80DE6-7A77-481A-B2F3-9B834EE9D17D}" dt="2022-09-16T09:26:31.020" v="928"/>
          <ac:inkMkLst>
            <pc:docMk/>
            <pc:sldMk cId="3131673746" sldId="1883"/>
            <ac:inkMk id="61" creationId="{9E093E04-3818-6F95-7469-012A8C56A5BD}"/>
          </ac:inkMkLst>
        </pc:inkChg>
        <pc:inkChg chg="add del mod">
          <ac:chgData name="黃昱翰" userId="4f688370-ab27-4ef4-a23b-43c276777261" providerId="ADAL" clId="{8AE80DE6-7A77-481A-B2F3-9B834EE9D17D}" dt="2022-09-16T09:26:25.696" v="906"/>
          <ac:inkMkLst>
            <pc:docMk/>
            <pc:sldMk cId="3131673746" sldId="1883"/>
            <ac:inkMk id="62" creationId="{E73AF2E9-1267-D29E-5034-E411D523D448}"/>
          </ac:inkMkLst>
        </pc:inkChg>
        <pc:inkChg chg="add del mod">
          <ac:chgData name="黃昱翰" userId="4f688370-ab27-4ef4-a23b-43c276777261" providerId="ADAL" clId="{8AE80DE6-7A77-481A-B2F3-9B834EE9D17D}" dt="2022-09-16T09:26:25.288" v="905"/>
          <ac:inkMkLst>
            <pc:docMk/>
            <pc:sldMk cId="3131673746" sldId="1883"/>
            <ac:inkMk id="63" creationId="{922D5DA6-20FB-7419-369E-CEC27A6F6394}"/>
          </ac:inkMkLst>
        </pc:inkChg>
        <pc:inkChg chg="add del mod">
          <ac:chgData name="黃昱翰" userId="4f688370-ab27-4ef4-a23b-43c276777261" providerId="ADAL" clId="{8AE80DE6-7A77-481A-B2F3-9B834EE9D17D}" dt="2022-09-16T09:26:27.160" v="909"/>
          <ac:inkMkLst>
            <pc:docMk/>
            <pc:sldMk cId="3131673746" sldId="1883"/>
            <ac:inkMk id="64" creationId="{2959BF38-659E-CE60-0A1F-084D64D76E54}"/>
          </ac:inkMkLst>
        </pc:inkChg>
        <pc:inkChg chg="add del mod">
          <ac:chgData name="黃昱翰" userId="4f688370-ab27-4ef4-a23b-43c276777261" providerId="ADAL" clId="{8AE80DE6-7A77-481A-B2F3-9B834EE9D17D}" dt="2022-09-16T09:26:25.697" v="907"/>
          <ac:inkMkLst>
            <pc:docMk/>
            <pc:sldMk cId="3131673746" sldId="1883"/>
            <ac:inkMk id="65" creationId="{458E2C4C-141B-C792-41A8-4770CDFE779D}"/>
          </ac:inkMkLst>
        </pc:inkChg>
        <pc:inkChg chg="add del mod">
          <ac:chgData name="黃昱翰" userId="4f688370-ab27-4ef4-a23b-43c276777261" providerId="ADAL" clId="{8AE80DE6-7A77-481A-B2F3-9B834EE9D17D}" dt="2022-09-16T09:26:25.917" v="908"/>
          <ac:inkMkLst>
            <pc:docMk/>
            <pc:sldMk cId="3131673746" sldId="1883"/>
            <ac:inkMk id="66" creationId="{51C7FB5C-284A-DB8B-DF4B-5AA1868AF192}"/>
          </ac:inkMkLst>
        </pc:inkChg>
        <pc:inkChg chg="add del mod">
          <ac:chgData name="黃昱翰" userId="4f688370-ab27-4ef4-a23b-43c276777261" providerId="ADAL" clId="{8AE80DE6-7A77-481A-B2F3-9B834EE9D17D}" dt="2022-09-16T09:26:25.107" v="904"/>
          <ac:inkMkLst>
            <pc:docMk/>
            <pc:sldMk cId="3131673746" sldId="1883"/>
            <ac:inkMk id="67" creationId="{3CFBB2E4-6DB0-A81A-E047-64A3E5B19885}"/>
          </ac:inkMkLst>
        </pc:inkChg>
        <pc:inkChg chg="add del mod">
          <ac:chgData name="黃昱翰" userId="4f688370-ab27-4ef4-a23b-43c276777261" providerId="ADAL" clId="{8AE80DE6-7A77-481A-B2F3-9B834EE9D17D}" dt="2022-09-16T09:26:29.923" v="918"/>
          <ac:inkMkLst>
            <pc:docMk/>
            <pc:sldMk cId="3131673746" sldId="1883"/>
            <ac:inkMk id="71" creationId="{E90F4874-B916-EEA0-686B-DE532272157F}"/>
          </ac:inkMkLst>
        </pc:inkChg>
        <pc:inkChg chg="add del mod">
          <ac:chgData name="黃昱翰" userId="4f688370-ab27-4ef4-a23b-43c276777261" providerId="ADAL" clId="{8AE80DE6-7A77-481A-B2F3-9B834EE9D17D}" dt="2022-09-16T09:26:30.125" v="923"/>
          <ac:inkMkLst>
            <pc:docMk/>
            <pc:sldMk cId="3131673746" sldId="1883"/>
            <ac:inkMk id="72" creationId="{8B54E17B-1105-3513-17E7-92469880554D}"/>
          </ac:inkMkLst>
        </pc:inkChg>
        <pc:inkChg chg="add del mod">
          <ac:chgData name="黃昱翰" userId="4f688370-ab27-4ef4-a23b-43c276777261" providerId="ADAL" clId="{8AE80DE6-7A77-481A-B2F3-9B834EE9D17D}" dt="2022-09-16T09:26:28.369" v="915"/>
          <ac:inkMkLst>
            <pc:docMk/>
            <pc:sldMk cId="3131673746" sldId="1883"/>
            <ac:inkMk id="73" creationId="{7BAE9935-8D73-9185-0559-5D01759D9FC2}"/>
          </ac:inkMkLst>
        </pc:inkChg>
        <pc:inkChg chg="add del mod">
          <ac:chgData name="黃昱翰" userId="4f688370-ab27-4ef4-a23b-43c276777261" providerId="ADAL" clId="{8AE80DE6-7A77-481A-B2F3-9B834EE9D17D}" dt="2022-09-16T09:26:27.761" v="912"/>
          <ac:inkMkLst>
            <pc:docMk/>
            <pc:sldMk cId="3131673746" sldId="1883"/>
            <ac:inkMk id="74" creationId="{DC78AB67-8B73-B9EA-C1CD-01F3832EBBDC}"/>
          </ac:inkMkLst>
        </pc:inkChg>
        <pc:inkChg chg="add del mod">
          <ac:chgData name="黃昱翰" userId="4f688370-ab27-4ef4-a23b-43c276777261" providerId="ADAL" clId="{8AE80DE6-7A77-481A-B2F3-9B834EE9D17D}" dt="2022-09-16T09:26:24.152" v="900"/>
          <ac:inkMkLst>
            <pc:docMk/>
            <pc:sldMk cId="3131673746" sldId="1883"/>
            <ac:inkMk id="77" creationId="{8970A10F-7999-D6FB-05BE-A685C09D483A}"/>
          </ac:inkMkLst>
        </pc:inkChg>
        <pc:inkChg chg="add del mod">
          <ac:chgData name="黃昱翰" userId="4f688370-ab27-4ef4-a23b-43c276777261" providerId="ADAL" clId="{8AE80DE6-7A77-481A-B2F3-9B834EE9D17D}" dt="2022-09-16T09:26:24.151" v="899"/>
          <ac:inkMkLst>
            <pc:docMk/>
            <pc:sldMk cId="3131673746" sldId="1883"/>
            <ac:inkMk id="78" creationId="{3EB155D4-B799-5BD6-6634-8583EEFCF4F9}"/>
          </ac:inkMkLst>
        </pc:inkChg>
        <pc:inkChg chg="add del mod">
          <ac:chgData name="黃昱翰" userId="4f688370-ab27-4ef4-a23b-43c276777261" providerId="ADAL" clId="{8AE80DE6-7A77-481A-B2F3-9B834EE9D17D}" dt="2022-09-16T09:26:24.149" v="898"/>
          <ac:inkMkLst>
            <pc:docMk/>
            <pc:sldMk cId="3131673746" sldId="1883"/>
            <ac:inkMk id="79" creationId="{7AF0D0DD-B423-38A6-8365-255B56AA62F8}"/>
          </ac:inkMkLst>
        </pc:inkChg>
        <pc:inkChg chg="add del mod">
          <ac:chgData name="黃昱翰" userId="4f688370-ab27-4ef4-a23b-43c276777261" providerId="ADAL" clId="{8AE80DE6-7A77-481A-B2F3-9B834EE9D17D}" dt="2022-09-16T09:26:27.947" v="913"/>
          <ac:inkMkLst>
            <pc:docMk/>
            <pc:sldMk cId="3131673746" sldId="1883"/>
            <ac:inkMk id="81" creationId="{750D1715-2597-BB39-4BF9-39EADC6FC4DB}"/>
          </ac:inkMkLst>
        </pc:inkChg>
        <pc:inkChg chg="add del mod">
          <ac:chgData name="黃昱翰" userId="4f688370-ab27-4ef4-a23b-43c276777261" providerId="ADAL" clId="{8AE80DE6-7A77-481A-B2F3-9B834EE9D17D}" dt="2022-09-16T09:26:27.689" v="911"/>
          <ac:inkMkLst>
            <pc:docMk/>
            <pc:sldMk cId="3131673746" sldId="1883"/>
            <ac:inkMk id="82" creationId="{BDE9094E-B88D-3249-4965-3F82F6983DD4}"/>
          </ac:inkMkLst>
        </pc:inkChg>
        <pc:inkChg chg="add del mod">
          <ac:chgData name="黃昱翰" userId="4f688370-ab27-4ef4-a23b-43c276777261" providerId="ADAL" clId="{8AE80DE6-7A77-481A-B2F3-9B834EE9D17D}" dt="2022-09-16T09:26:27.568" v="910"/>
          <ac:inkMkLst>
            <pc:docMk/>
            <pc:sldMk cId="3131673746" sldId="1883"/>
            <ac:inkMk id="83" creationId="{BFDC8F07-7723-C30D-CAF0-2DA29A6376C4}"/>
          </ac:inkMkLst>
        </pc:inkChg>
        <pc:inkChg chg="add del mod">
          <ac:chgData name="黃昱翰" userId="4f688370-ab27-4ef4-a23b-43c276777261" providerId="ADAL" clId="{8AE80DE6-7A77-481A-B2F3-9B834EE9D17D}" dt="2022-09-16T09:26:28.187" v="914"/>
          <ac:inkMkLst>
            <pc:docMk/>
            <pc:sldMk cId="3131673746" sldId="1883"/>
            <ac:inkMk id="84" creationId="{1532A3DF-DF8E-DCAE-BAC5-9AEC90854FFD}"/>
          </ac:inkMkLst>
        </pc:inkChg>
        <pc:inkChg chg="add del mod">
          <ac:chgData name="黃昱翰" userId="4f688370-ab27-4ef4-a23b-43c276777261" providerId="ADAL" clId="{8AE80DE6-7A77-481A-B2F3-9B834EE9D17D}" dt="2022-09-16T09:26:24.740" v="903"/>
          <ac:inkMkLst>
            <pc:docMk/>
            <pc:sldMk cId="3131673746" sldId="1883"/>
            <ac:inkMk id="85" creationId="{E4964600-5F41-0CA8-75FE-AF8F50957558}"/>
          </ac:inkMkLst>
        </pc:inkChg>
        <pc:inkChg chg="add del mod">
          <ac:chgData name="黃昱翰" userId="4f688370-ab27-4ef4-a23b-43c276777261" providerId="ADAL" clId="{8AE80DE6-7A77-481A-B2F3-9B834EE9D17D}" dt="2022-09-16T09:26:24.147" v="897"/>
          <ac:inkMkLst>
            <pc:docMk/>
            <pc:sldMk cId="3131673746" sldId="1883"/>
            <ac:inkMk id="86" creationId="{6719B33E-BC5E-D07D-9CBA-3B6F2D1A3431}"/>
          </ac:inkMkLst>
        </pc:inkChg>
        <pc:inkChg chg="add del mod">
          <ac:chgData name="黃昱翰" userId="4f688370-ab27-4ef4-a23b-43c276777261" providerId="ADAL" clId="{8AE80DE6-7A77-481A-B2F3-9B834EE9D17D}" dt="2022-09-16T09:26:24.739" v="902"/>
          <ac:inkMkLst>
            <pc:docMk/>
            <pc:sldMk cId="3131673746" sldId="1883"/>
            <ac:inkMk id="87" creationId="{052FE7F9-02AE-2FF4-433A-C09E343EEE19}"/>
          </ac:inkMkLst>
        </pc:inkChg>
        <pc:inkChg chg="add del mod">
          <ac:chgData name="黃昱翰" userId="4f688370-ab27-4ef4-a23b-43c276777261" providerId="ADAL" clId="{8AE80DE6-7A77-481A-B2F3-9B834EE9D17D}" dt="2022-09-16T09:26:24.738" v="901"/>
          <ac:inkMkLst>
            <pc:docMk/>
            <pc:sldMk cId="3131673746" sldId="1883"/>
            <ac:inkMk id="88" creationId="{C6707A89-BF4C-B57B-5FF8-78B3E7E444B0}"/>
          </ac:inkMkLst>
        </pc:inkChg>
      </pc:sldChg>
      <pc:sldChg chg="addSp delSp modSp mod">
        <pc:chgData name="黃昱翰" userId="4f688370-ab27-4ef4-a23b-43c276777261" providerId="ADAL" clId="{8AE80DE6-7A77-481A-B2F3-9B834EE9D17D}" dt="2022-09-16T10:42:45.608" v="1042"/>
        <pc:sldMkLst>
          <pc:docMk/>
          <pc:sldMk cId="3106716235" sldId="1884"/>
        </pc:sldMkLst>
        <pc:grpChg chg="del mod">
          <ac:chgData name="黃昱翰" userId="4f688370-ab27-4ef4-a23b-43c276777261" providerId="ADAL" clId="{8AE80DE6-7A77-481A-B2F3-9B834EE9D17D}" dt="2022-09-16T10:36:59.313" v="936"/>
          <ac:grpSpMkLst>
            <pc:docMk/>
            <pc:sldMk cId="3106716235" sldId="1884"/>
            <ac:grpSpMk id="10" creationId="{1C4C016D-0EEC-A949-181E-CAEE09ECC1BB}"/>
          </ac:grpSpMkLst>
        </pc:grpChg>
        <pc:grpChg chg="del mod">
          <ac:chgData name="黃昱翰" userId="4f688370-ab27-4ef4-a23b-43c276777261" providerId="ADAL" clId="{8AE80DE6-7A77-481A-B2F3-9B834EE9D17D}" dt="2022-09-16T10:37:12.694" v="952"/>
          <ac:grpSpMkLst>
            <pc:docMk/>
            <pc:sldMk cId="3106716235" sldId="1884"/>
            <ac:grpSpMk id="12" creationId="{4C1E1E10-9553-BE9E-07E1-42F039F6D63D}"/>
          </ac:grpSpMkLst>
        </pc:grpChg>
        <pc:grpChg chg="del mod">
          <ac:chgData name="黃昱翰" userId="4f688370-ab27-4ef4-a23b-43c276777261" providerId="ADAL" clId="{8AE80DE6-7A77-481A-B2F3-9B834EE9D17D}" dt="2022-09-16T10:37:12.694" v="952"/>
          <ac:grpSpMkLst>
            <pc:docMk/>
            <pc:sldMk cId="3106716235" sldId="1884"/>
            <ac:grpSpMk id="17" creationId="{E4DC838B-49D4-51C2-5801-7B5072DDF423}"/>
          </ac:grpSpMkLst>
        </pc:grpChg>
        <pc:grpChg chg="del mod">
          <ac:chgData name="黃昱翰" userId="4f688370-ab27-4ef4-a23b-43c276777261" providerId="ADAL" clId="{8AE80DE6-7A77-481A-B2F3-9B834EE9D17D}" dt="2022-09-16T10:37:09.064" v="947"/>
          <ac:grpSpMkLst>
            <pc:docMk/>
            <pc:sldMk cId="3106716235" sldId="1884"/>
            <ac:grpSpMk id="21" creationId="{6F768F6A-1754-7DEF-08DA-B15774BC0D80}"/>
          </ac:grpSpMkLst>
        </pc:grpChg>
        <pc:grpChg chg="del mod">
          <ac:chgData name="黃昱翰" userId="4f688370-ab27-4ef4-a23b-43c276777261" providerId="ADAL" clId="{8AE80DE6-7A77-481A-B2F3-9B834EE9D17D}" dt="2022-09-16T10:37:15.258" v="957"/>
          <ac:grpSpMkLst>
            <pc:docMk/>
            <pc:sldMk cId="3106716235" sldId="1884"/>
            <ac:grpSpMk id="25" creationId="{2A945194-73F4-8E82-242B-4858DD3A5B55}"/>
          </ac:grpSpMkLst>
        </pc:grpChg>
        <pc:grpChg chg="del mod">
          <ac:chgData name="黃昱翰" userId="4f688370-ab27-4ef4-a23b-43c276777261" providerId="ADAL" clId="{8AE80DE6-7A77-481A-B2F3-9B834EE9D17D}" dt="2022-09-16T10:37:19.848" v="962"/>
          <ac:grpSpMkLst>
            <pc:docMk/>
            <pc:sldMk cId="3106716235" sldId="1884"/>
            <ac:grpSpMk id="30" creationId="{C9DAA68E-E2CC-DB7B-5C99-A1B4D04F48C3}"/>
          </ac:grpSpMkLst>
        </pc:grpChg>
        <pc:grpChg chg="del mod">
          <ac:chgData name="黃昱翰" userId="4f688370-ab27-4ef4-a23b-43c276777261" providerId="ADAL" clId="{8AE80DE6-7A77-481A-B2F3-9B834EE9D17D}" dt="2022-09-16T10:37:19.848" v="962"/>
          <ac:grpSpMkLst>
            <pc:docMk/>
            <pc:sldMk cId="3106716235" sldId="1884"/>
            <ac:grpSpMk id="33" creationId="{C3D7AFCF-0B9D-0019-9028-CDD56A214204}"/>
          </ac:grpSpMkLst>
        </pc:grpChg>
        <pc:grpChg chg="del mod">
          <ac:chgData name="黃昱翰" userId="4f688370-ab27-4ef4-a23b-43c276777261" providerId="ADAL" clId="{8AE80DE6-7A77-481A-B2F3-9B834EE9D17D}" dt="2022-09-16T10:37:21.049" v="964"/>
          <ac:grpSpMkLst>
            <pc:docMk/>
            <pc:sldMk cId="3106716235" sldId="1884"/>
            <ac:grpSpMk id="35" creationId="{106C4FD2-A98A-C08A-07DF-CE65F4FADC19}"/>
          </ac:grpSpMkLst>
        </pc:grpChg>
        <pc:grpChg chg="del mod">
          <ac:chgData name="黃昱翰" userId="4f688370-ab27-4ef4-a23b-43c276777261" providerId="ADAL" clId="{8AE80DE6-7A77-481A-B2F3-9B834EE9D17D}" dt="2022-09-16T10:37:43.216" v="972"/>
          <ac:grpSpMkLst>
            <pc:docMk/>
            <pc:sldMk cId="3106716235" sldId="1884"/>
            <ac:grpSpMk id="37" creationId="{1D4F19F0-1E76-4112-828C-D9EA83E7F8FA}"/>
          </ac:grpSpMkLst>
        </pc:grpChg>
        <pc:grpChg chg="del mod">
          <ac:chgData name="黃昱翰" userId="4f688370-ab27-4ef4-a23b-43c276777261" providerId="ADAL" clId="{8AE80DE6-7A77-481A-B2F3-9B834EE9D17D}" dt="2022-09-16T10:37:43.216" v="972"/>
          <ac:grpSpMkLst>
            <pc:docMk/>
            <pc:sldMk cId="3106716235" sldId="1884"/>
            <ac:grpSpMk id="40" creationId="{2DDA7906-1D6D-0E8B-6BA3-AF47BE1EE10B}"/>
          </ac:grpSpMkLst>
        </pc:grpChg>
        <pc:grpChg chg="del mod">
          <ac:chgData name="黃昱翰" userId="4f688370-ab27-4ef4-a23b-43c276777261" providerId="ADAL" clId="{8AE80DE6-7A77-481A-B2F3-9B834EE9D17D}" dt="2022-09-16T10:37:57.362" v="988"/>
          <ac:grpSpMkLst>
            <pc:docMk/>
            <pc:sldMk cId="3106716235" sldId="1884"/>
            <ac:grpSpMk id="45" creationId="{ED35122C-58E7-7934-A92E-C58E49C3C2D4}"/>
          </ac:grpSpMkLst>
        </pc:grpChg>
        <pc:grpChg chg="del mod">
          <ac:chgData name="黃昱翰" userId="4f688370-ab27-4ef4-a23b-43c276777261" providerId="ADAL" clId="{8AE80DE6-7A77-481A-B2F3-9B834EE9D17D}" dt="2022-09-16T10:37:50.912" v="980"/>
          <ac:grpSpMkLst>
            <pc:docMk/>
            <pc:sldMk cId="3106716235" sldId="1884"/>
            <ac:grpSpMk id="50" creationId="{68140D39-7FF9-2860-DC85-31F162F7B63E}"/>
          </ac:grpSpMkLst>
        </pc:grpChg>
        <pc:grpChg chg="del mod">
          <ac:chgData name="黃昱翰" userId="4f688370-ab27-4ef4-a23b-43c276777261" providerId="ADAL" clId="{8AE80DE6-7A77-481A-B2F3-9B834EE9D17D}" dt="2022-09-16T10:39:03.987" v="1029"/>
          <ac:grpSpMkLst>
            <pc:docMk/>
            <pc:sldMk cId="3106716235" sldId="1884"/>
            <ac:grpSpMk id="56" creationId="{D44E0C83-9CFF-051A-60A0-9043ED1810C9}"/>
          </ac:grpSpMkLst>
        </pc:grpChg>
        <pc:grpChg chg="del mod">
          <ac:chgData name="黃昱翰" userId="4f688370-ab27-4ef4-a23b-43c276777261" providerId="ADAL" clId="{8AE80DE6-7A77-481A-B2F3-9B834EE9D17D}" dt="2022-09-16T10:38:11.500" v="996"/>
          <ac:grpSpMkLst>
            <pc:docMk/>
            <pc:sldMk cId="3106716235" sldId="1884"/>
            <ac:grpSpMk id="61" creationId="{07D14F21-695B-6991-13D7-AE74A80FB44C}"/>
          </ac:grpSpMkLst>
        </pc:grpChg>
        <pc:grpChg chg="del mod">
          <ac:chgData name="黃昱翰" userId="4f688370-ab27-4ef4-a23b-43c276777261" providerId="ADAL" clId="{8AE80DE6-7A77-481A-B2F3-9B834EE9D17D}" dt="2022-09-16T10:38:14.666" v="1000"/>
          <ac:grpSpMkLst>
            <pc:docMk/>
            <pc:sldMk cId="3106716235" sldId="1884"/>
            <ac:grpSpMk id="64" creationId="{4D5AB191-49CF-2D6A-6E9F-6604FD210F64}"/>
          </ac:grpSpMkLst>
        </pc:grpChg>
        <pc:grpChg chg="del mod">
          <ac:chgData name="黃昱翰" userId="4f688370-ab27-4ef4-a23b-43c276777261" providerId="ADAL" clId="{8AE80DE6-7A77-481A-B2F3-9B834EE9D17D}" dt="2022-09-16T10:38:36.984" v="1013"/>
          <ac:grpSpMkLst>
            <pc:docMk/>
            <pc:sldMk cId="3106716235" sldId="1884"/>
            <ac:grpSpMk id="68" creationId="{DBE39F82-A4A6-3633-4492-CC1CBA69630C}"/>
          </ac:grpSpMkLst>
        </pc:grpChg>
        <pc:grpChg chg="del mod">
          <ac:chgData name="黃昱翰" userId="4f688370-ab27-4ef4-a23b-43c276777261" providerId="ADAL" clId="{8AE80DE6-7A77-481A-B2F3-9B834EE9D17D}" dt="2022-09-16T10:38:33.441" v="1008"/>
          <ac:grpSpMkLst>
            <pc:docMk/>
            <pc:sldMk cId="3106716235" sldId="1884"/>
            <ac:grpSpMk id="72" creationId="{B603C71D-C8F7-6005-2558-9DC948C2496C}"/>
          </ac:grpSpMkLst>
        </pc:grpChg>
        <pc:grpChg chg="del mod">
          <ac:chgData name="黃昱翰" userId="4f688370-ab27-4ef4-a23b-43c276777261" providerId="ADAL" clId="{8AE80DE6-7A77-481A-B2F3-9B834EE9D17D}" dt="2022-09-16T10:38:36.984" v="1013"/>
          <ac:grpSpMkLst>
            <pc:docMk/>
            <pc:sldMk cId="3106716235" sldId="1884"/>
            <ac:grpSpMk id="76" creationId="{400C4758-566F-B3AA-6A64-B2CEBE05E358}"/>
          </ac:grpSpMkLst>
        </pc:grpChg>
        <pc:grpChg chg="mod">
          <ac:chgData name="黃昱翰" userId="4f688370-ab27-4ef4-a23b-43c276777261" providerId="ADAL" clId="{8AE80DE6-7A77-481A-B2F3-9B834EE9D17D}" dt="2022-09-16T10:38:36.984" v="1013"/>
          <ac:grpSpMkLst>
            <pc:docMk/>
            <pc:sldMk cId="3106716235" sldId="1884"/>
            <ac:grpSpMk id="81" creationId="{127AB237-4121-0B1B-B5E0-2A40F91BD449}"/>
          </ac:grpSpMkLst>
        </pc:grpChg>
        <pc:grpChg chg="del mod">
          <ac:chgData name="黃昱翰" userId="4f688370-ab27-4ef4-a23b-43c276777261" providerId="ADAL" clId="{8AE80DE6-7A77-481A-B2F3-9B834EE9D17D}" dt="2022-09-16T10:39:07.092" v="1031"/>
          <ac:grpSpMkLst>
            <pc:docMk/>
            <pc:sldMk cId="3106716235" sldId="1884"/>
            <ac:grpSpMk id="86" creationId="{E20F98AB-8148-BE61-A1F5-80B4EDC0C1CB}"/>
          </ac:grpSpMkLst>
        </pc:grpChg>
        <pc:grpChg chg="del mod">
          <ac:chgData name="黃昱翰" userId="4f688370-ab27-4ef4-a23b-43c276777261" providerId="ADAL" clId="{8AE80DE6-7A77-481A-B2F3-9B834EE9D17D}" dt="2022-09-16T10:39:14.719" v="1036"/>
          <ac:grpSpMkLst>
            <pc:docMk/>
            <pc:sldMk cId="3106716235" sldId="1884"/>
            <ac:grpSpMk id="88" creationId="{97B66B68-BC13-E351-29BB-B301D609F09F}"/>
          </ac:grpSpMkLst>
        </pc:grpChg>
        <pc:grpChg chg="del mod">
          <ac:chgData name="黃昱翰" userId="4f688370-ab27-4ef4-a23b-43c276777261" providerId="ADAL" clId="{8AE80DE6-7A77-481A-B2F3-9B834EE9D17D}" dt="2022-09-16T10:39:55.975" v="1041"/>
          <ac:grpSpMkLst>
            <pc:docMk/>
            <pc:sldMk cId="3106716235" sldId="1884"/>
            <ac:grpSpMk id="93" creationId="{67483C40-3B16-2E02-2053-70AEA4C2BA0C}"/>
          </ac:grpSpMkLst>
        </pc:grpChg>
        <pc:grpChg chg="mod">
          <ac:chgData name="黃昱翰" userId="4f688370-ab27-4ef4-a23b-43c276777261" providerId="ADAL" clId="{8AE80DE6-7A77-481A-B2F3-9B834EE9D17D}" dt="2022-09-16T10:39:55.975" v="1041"/>
          <ac:grpSpMkLst>
            <pc:docMk/>
            <pc:sldMk cId="3106716235" sldId="1884"/>
            <ac:grpSpMk id="98" creationId="{0C7D45AA-3322-F295-D66B-C7023088C443}"/>
          </ac:grpSpMkLst>
        </pc:grpChg>
        <pc:inkChg chg="add mod">
          <ac:chgData name="黃昱翰" userId="4f688370-ab27-4ef4-a23b-43c276777261" providerId="ADAL" clId="{8AE80DE6-7A77-481A-B2F3-9B834EE9D17D}" dt="2022-09-16T10:39:14.719" v="1036"/>
          <ac:inkMkLst>
            <pc:docMk/>
            <pc:sldMk cId="3106716235" sldId="1884"/>
            <ac:inkMk id="4" creationId="{581C93C0-BD90-E8F6-6A75-1EAD8DF72856}"/>
          </ac:inkMkLst>
        </pc:inkChg>
        <pc:inkChg chg="add mod">
          <ac:chgData name="黃昱翰" userId="4f688370-ab27-4ef4-a23b-43c276777261" providerId="ADAL" clId="{8AE80DE6-7A77-481A-B2F3-9B834EE9D17D}" dt="2022-09-16T10:39:14.719" v="1036"/>
          <ac:inkMkLst>
            <pc:docMk/>
            <pc:sldMk cId="3106716235" sldId="1884"/>
            <ac:inkMk id="6" creationId="{DBDA9372-2B75-1804-7C39-2DAC2E629866}"/>
          </ac:inkMkLst>
        </pc:inkChg>
        <pc:inkChg chg="add mod">
          <ac:chgData name="黃昱翰" userId="4f688370-ab27-4ef4-a23b-43c276777261" providerId="ADAL" clId="{8AE80DE6-7A77-481A-B2F3-9B834EE9D17D}" dt="2022-09-16T10:39:14.719" v="1036"/>
          <ac:inkMkLst>
            <pc:docMk/>
            <pc:sldMk cId="3106716235" sldId="1884"/>
            <ac:inkMk id="7" creationId="{280B233E-E2A9-8A49-93D9-784526952821}"/>
          </ac:inkMkLst>
        </pc:inkChg>
        <pc:inkChg chg="add mod">
          <ac:chgData name="黃昱翰" userId="4f688370-ab27-4ef4-a23b-43c276777261" providerId="ADAL" clId="{8AE80DE6-7A77-481A-B2F3-9B834EE9D17D}" dt="2022-09-16T10:39:14.719" v="1036"/>
          <ac:inkMkLst>
            <pc:docMk/>
            <pc:sldMk cId="3106716235" sldId="1884"/>
            <ac:inkMk id="8" creationId="{F349F99D-227E-AC48-9D29-A50BC3EA935B}"/>
          </ac:inkMkLst>
        </pc:inkChg>
        <pc:inkChg chg="add mod">
          <ac:chgData name="黃昱翰" userId="4f688370-ab27-4ef4-a23b-43c276777261" providerId="ADAL" clId="{8AE80DE6-7A77-481A-B2F3-9B834EE9D17D}" dt="2022-09-16T10:39:14.719" v="1036"/>
          <ac:inkMkLst>
            <pc:docMk/>
            <pc:sldMk cId="3106716235" sldId="1884"/>
            <ac:inkMk id="9" creationId="{C35349C8-CB3C-BEB9-4502-B3A221A2E69E}"/>
          </ac:inkMkLst>
        </pc:inkChg>
        <pc:inkChg chg="add mod">
          <ac:chgData name="黃昱翰" userId="4f688370-ab27-4ef4-a23b-43c276777261" providerId="ADAL" clId="{8AE80DE6-7A77-481A-B2F3-9B834EE9D17D}" dt="2022-09-16T10:39:14.719" v="1036"/>
          <ac:inkMkLst>
            <pc:docMk/>
            <pc:sldMk cId="3106716235" sldId="1884"/>
            <ac:inkMk id="11" creationId="{8EEEF4D3-ED4F-72EB-15FE-EFAE68B430B7}"/>
          </ac:inkMkLst>
        </pc:inkChg>
        <pc:inkChg chg="add mod">
          <ac:chgData name="黃昱翰" userId="4f688370-ab27-4ef4-a23b-43c276777261" providerId="ADAL" clId="{8AE80DE6-7A77-481A-B2F3-9B834EE9D17D}" dt="2022-09-16T10:39:14.719" v="1036"/>
          <ac:inkMkLst>
            <pc:docMk/>
            <pc:sldMk cId="3106716235" sldId="1884"/>
            <ac:inkMk id="13" creationId="{02BF3647-5FEC-74FC-7D4B-80B273A14A63}"/>
          </ac:inkMkLst>
        </pc:inkChg>
        <pc:inkChg chg="add mod">
          <ac:chgData name="黃昱翰" userId="4f688370-ab27-4ef4-a23b-43c276777261" providerId="ADAL" clId="{8AE80DE6-7A77-481A-B2F3-9B834EE9D17D}" dt="2022-09-16T10:39:14.719" v="1036"/>
          <ac:inkMkLst>
            <pc:docMk/>
            <pc:sldMk cId="3106716235" sldId="1884"/>
            <ac:inkMk id="14" creationId="{ADA3265C-2124-CEC9-283D-262D40A3BD86}"/>
          </ac:inkMkLst>
        </pc:inkChg>
        <pc:inkChg chg="add mod">
          <ac:chgData name="黃昱翰" userId="4f688370-ab27-4ef4-a23b-43c276777261" providerId="ADAL" clId="{8AE80DE6-7A77-481A-B2F3-9B834EE9D17D}" dt="2022-09-16T10:39:14.719" v="1036"/>
          <ac:inkMkLst>
            <pc:docMk/>
            <pc:sldMk cId="3106716235" sldId="1884"/>
            <ac:inkMk id="15" creationId="{0FBC2D2B-E66D-1433-0BE7-D9C283626F79}"/>
          </ac:inkMkLst>
        </pc:inkChg>
        <pc:inkChg chg="add mod">
          <ac:chgData name="黃昱翰" userId="4f688370-ab27-4ef4-a23b-43c276777261" providerId="ADAL" clId="{8AE80DE6-7A77-481A-B2F3-9B834EE9D17D}" dt="2022-09-16T10:39:14.719" v="1036"/>
          <ac:inkMkLst>
            <pc:docMk/>
            <pc:sldMk cId="3106716235" sldId="1884"/>
            <ac:inkMk id="16" creationId="{05669383-0D8F-9F58-CCA4-4D3662D9C88A}"/>
          </ac:inkMkLst>
        </pc:inkChg>
        <pc:inkChg chg="add del mod">
          <ac:chgData name="黃昱翰" userId="4f688370-ab27-4ef4-a23b-43c276777261" providerId="ADAL" clId="{8AE80DE6-7A77-481A-B2F3-9B834EE9D17D}" dt="2022-09-16T10:37:09.064" v="948"/>
          <ac:inkMkLst>
            <pc:docMk/>
            <pc:sldMk cId="3106716235" sldId="1884"/>
            <ac:inkMk id="18" creationId="{B455DD4D-F586-0983-993E-BC90B444481C}"/>
          </ac:inkMkLst>
        </pc:inkChg>
        <pc:inkChg chg="add del mod">
          <ac:chgData name="黃昱翰" userId="4f688370-ab27-4ef4-a23b-43c276777261" providerId="ADAL" clId="{8AE80DE6-7A77-481A-B2F3-9B834EE9D17D}" dt="2022-09-16T10:37:09.062" v="946"/>
          <ac:inkMkLst>
            <pc:docMk/>
            <pc:sldMk cId="3106716235" sldId="1884"/>
            <ac:inkMk id="19" creationId="{0504D4D9-96AE-7380-4F55-21BCFBE48FC9}"/>
          </ac:inkMkLst>
        </pc:inkChg>
        <pc:inkChg chg="add del mod">
          <ac:chgData name="黃昱翰" userId="4f688370-ab27-4ef4-a23b-43c276777261" providerId="ADAL" clId="{8AE80DE6-7A77-481A-B2F3-9B834EE9D17D}" dt="2022-09-16T10:37:09.064" v="947"/>
          <ac:inkMkLst>
            <pc:docMk/>
            <pc:sldMk cId="3106716235" sldId="1884"/>
            <ac:inkMk id="20" creationId="{E93E0875-553B-B251-3BE3-D67CFE7BAD70}"/>
          </ac:inkMkLst>
        </pc:inkChg>
        <pc:inkChg chg="add del mod">
          <ac:chgData name="黃昱翰" userId="4f688370-ab27-4ef4-a23b-43c276777261" providerId="ADAL" clId="{8AE80DE6-7A77-481A-B2F3-9B834EE9D17D}" dt="2022-09-16T10:38:53.937" v="1022"/>
          <ac:inkMkLst>
            <pc:docMk/>
            <pc:sldMk cId="3106716235" sldId="1884"/>
            <ac:inkMk id="22" creationId="{311A4A87-FA3F-D918-76F6-4DC3414FE1FF}"/>
          </ac:inkMkLst>
        </pc:inkChg>
        <pc:inkChg chg="add del mod">
          <ac:chgData name="黃昱翰" userId="4f688370-ab27-4ef4-a23b-43c276777261" providerId="ADAL" clId="{8AE80DE6-7A77-481A-B2F3-9B834EE9D17D}" dt="2022-09-16T10:38:53.936" v="1021"/>
          <ac:inkMkLst>
            <pc:docMk/>
            <pc:sldMk cId="3106716235" sldId="1884"/>
            <ac:inkMk id="23" creationId="{DC58B491-CEE4-1453-13B3-110E0C071D5B}"/>
          </ac:inkMkLst>
        </pc:inkChg>
        <pc:inkChg chg="add del mod">
          <ac:chgData name="黃昱翰" userId="4f688370-ab27-4ef4-a23b-43c276777261" providerId="ADAL" clId="{8AE80DE6-7A77-481A-B2F3-9B834EE9D17D}" dt="2022-09-16T10:38:53.932" v="1017"/>
          <ac:inkMkLst>
            <pc:docMk/>
            <pc:sldMk cId="3106716235" sldId="1884"/>
            <ac:inkMk id="24" creationId="{4602C356-FD18-5375-A62F-FDC977683D6C}"/>
          </ac:inkMkLst>
        </pc:inkChg>
        <pc:inkChg chg="add del mod">
          <ac:chgData name="黃昱翰" userId="4f688370-ab27-4ef4-a23b-43c276777261" providerId="ADAL" clId="{8AE80DE6-7A77-481A-B2F3-9B834EE9D17D}" dt="2022-09-16T10:38:53.921" v="1014"/>
          <ac:inkMkLst>
            <pc:docMk/>
            <pc:sldMk cId="3106716235" sldId="1884"/>
            <ac:inkMk id="26" creationId="{98879055-6AC0-3207-0B68-9008216CA3E9}"/>
          </ac:inkMkLst>
        </pc:inkChg>
        <pc:inkChg chg="add del mod">
          <ac:chgData name="黃昱翰" userId="4f688370-ab27-4ef4-a23b-43c276777261" providerId="ADAL" clId="{8AE80DE6-7A77-481A-B2F3-9B834EE9D17D}" dt="2022-09-16T10:38:53.937" v="1023"/>
          <ac:inkMkLst>
            <pc:docMk/>
            <pc:sldMk cId="3106716235" sldId="1884"/>
            <ac:inkMk id="27" creationId="{24214925-48F4-B2FC-B5CC-2DBD6743FCF7}"/>
          </ac:inkMkLst>
        </pc:inkChg>
        <pc:inkChg chg="add del mod">
          <ac:chgData name="黃昱翰" userId="4f688370-ab27-4ef4-a23b-43c276777261" providerId="ADAL" clId="{8AE80DE6-7A77-481A-B2F3-9B834EE9D17D}" dt="2022-09-16T10:38:53.934" v="1019"/>
          <ac:inkMkLst>
            <pc:docMk/>
            <pc:sldMk cId="3106716235" sldId="1884"/>
            <ac:inkMk id="28" creationId="{440DA150-9F7A-D537-D0AF-427B6993ADE4}"/>
          </ac:inkMkLst>
        </pc:inkChg>
        <pc:inkChg chg="add del mod">
          <ac:chgData name="黃昱翰" userId="4f688370-ab27-4ef4-a23b-43c276777261" providerId="ADAL" clId="{8AE80DE6-7A77-481A-B2F3-9B834EE9D17D}" dt="2022-09-16T10:38:53.929" v="1016"/>
          <ac:inkMkLst>
            <pc:docMk/>
            <pc:sldMk cId="3106716235" sldId="1884"/>
            <ac:inkMk id="29" creationId="{0351EDC0-7AA0-C666-97D6-A188C1302700}"/>
          </ac:inkMkLst>
        </pc:inkChg>
        <pc:inkChg chg="add del mod">
          <ac:chgData name="黃昱翰" userId="4f688370-ab27-4ef4-a23b-43c276777261" providerId="ADAL" clId="{8AE80DE6-7A77-481A-B2F3-9B834EE9D17D}" dt="2022-09-16T10:38:53.933" v="1018"/>
          <ac:inkMkLst>
            <pc:docMk/>
            <pc:sldMk cId="3106716235" sldId="1884"/>
            <ac:inkMk id="31" creationId="{0D2AD56E-6EA4-D07E-51D1-6CDABA29FADF}"/>
          </ac:inkMkLst>
        </pc:inkChg>
        <pc:inkChg chg="add del mod">
          <ac:chgData name="黃昱翰" userId="4f688370-ab27-4ef4-a23b-43c276777261" providerId="ADAL" clId="{8AE80DE6-7A77-481A-B2F3-9B834EE9D17D}" dt="2022-09-16T10:38:53.935" v="1020"/>
          <ac:inkMkLst>
            <pc:docMk/>
            <pc:sldMk cId="3106716235" sldId="1884"/>
            <ac:inkMk id="32" creationId="{191CCF99-F6C9-BC55-433D-4DD0105BD72E}"/>
          </ac:inkMkLst>
        </pc:inkChg>
        <pc:inkChg chg="add mod">
          <ac:chgData name="黃昱翰" userId="4f688370-ab27-4ef4-a23b-43c276777261" providerId="ADAL" clId="{8AE80DE6-7A77-481A-B2F3-9B834EE9D17D}" dt="2022-09-16T10:39:03.987" v="1029"/>
          <ac:inkMkLst>
            <pc:docMk/>
            <pc:sldMk cId="3106716235" sldId="1884"/>
            <ac:inkMk id="34" creationId="{9F84ACDD-D5C8-65C5-4206-B599AD2AD554}"/>
          </ac:inkMkLst>
        </pc:inkChg>
        <pc:inkChg chg="add del mod">
          <ac:chgData name="黃昱翰" userId="4f688370-ab27-4ef4-a23b-43c276777261" providerId="ADAL" clId="{8AE80DE6-7A77-481A-B2F3-9B834EE9D17D}" dt="2022-09-16T10:38:53.926" v="1015"/>
          <ac:inkMkLst>
            <pc:docMk/>
            <pc:sldMk cId="3106716235" sldId="1884"/>
            <ac:inkMk id="36" creationId="{A39CEE0F-BBA6-33B3-04F1-FB12FF1D831D}"/>
          </ac:inkMkLst>
        </pc:inkChg>
        <pc:inkChg chg="add mod">
          <ac:chgData name="黃昱翰" userId="4f688370-ab27-4ef4-a23b-43c276777261" providerId="ADAL" clId="{8AE80DE6-7A77-481A-B2F3-9B834EE9D17D}" dt="2022-09-16T10:39:03.987" v="1029"/>
          <ac:inkMkLst>
            <pc:docMk/>
            <pc:sldMk cId="3106716235" sldId="1884"/>
            <ac:inkMk id="38" creationId="{F8281B36-C001-0879-EB92-935EA8E68C1B}"/>
          </ac:inkMkLst>
        </pc:inkChg>
        <pc:inkChg chg="add del mod">
          <ac:chgData name="黃昱翰" userId="4f688370-ab27-4ef4-a23b-43c276777261" providerId="ADAL" clId="{8AE80DE6-7A77-481A-B2F3-9B834EE9D17D}" dt="2022-09-16T10:38:57.750" v="1024"/>
          <ac:inkMkLst>
            <pc:docMk/>
            <pc:sldMk cId="3106716235" sldId="1884"/>
            <ac:inkMk id="39" creationId="{D3859D50-DB7E-3374-EEA9-FB3C45B3DD28}"/>
          </ac:inkMkLst>
        </pc:inkChg>
        <pc:inkChg chg="add del mod">
          <ac:chgData name="黃昱翰" userId="4f688370-ab27-4ef4-a23b-43c276777261" providerId="ADAL" clId="{8AE80DE6-7A77-481A-B2F3-9B834EE9D17D}" dt="2022-09-16T10:37:50.915" v="982"/>
          <ac:inkMkLst>
            <pc:docMk/>
            <pc:sldMk cId="3106716235" sldId="1884"/>
            <ac:inkMk id="41" creationId="{DBB821A8-431F-0930-107C-89C4D2C727EC}"/>
          </ac:inkMkLst>
        </pc:inkChg>
        <pc:inkChg chg="add mod">
          <ac:chgData name="黃昱翰" userId="4f688370-ab27-4ef4-a23b-43c276777261" providerId="ADAL" clId="{8AE80DE6-7A77-481A-B2F3-9B834EE9D17D}" dt="2022-09-16T10:39:55.975" v="1041"/>
          <ac:inkMkLst>
            <pc:docMk/>
            <pc:sldMk cId="3106716235" sldId="1884"/>
            <ac:inkMk id="42" creationId="{644DFCC6-F7BC-D887-3772-14E909794A7B}"/>
          </ac:inkMkLst>
        </pc:inkChg>
        <pc:inkChg chg="add mod">
          <ac:chgData name="黃昱翰" userId="4f688370-ab27-4ef4-a23b-43c276777261" providerId="ADAL" clId="{8AE80DE6-7A77-481A-B2F3-9B834EE9D17D}" dt="2022-09-16T10:39:55.975" v="1041"/>
          <ac:inkMkLst>
            <pc:docMk/>
            <pc:sldMk cId="3106716235" sldId="1884"/>
            <ac:inkMk id="43" creationId="{1926039A-BBBF-99AB-D805-50ACE5247E7C}"/>
          </ac:inkMkLst>
        </pc:inkChg>
        <pc:inkChg chg="add mod">
          <ac:chgData name="黃昱翰" userId="4f688370-ab27-4ef4-a23b-43c276777261" providerId="ADAL" clId="{8AE80DE6-7A77-481A-B2F3-9B834EE9D17D}" dt="2022-09-16T10:39:55.975" v="1041"/>
          <ac:inkMkLst>
            <pc:docMk/>
            <pc:sldMk cId="3106716235" sldId="1884"/>
            <ac:inkMk id="44" creationId="{A5620DA9-8B54-7752-0E1F-33AAEB97FA54}"/>
          </ac:inkMkLst>
        </pc:inkChg>
        <pc:inkChg chg="add del mod">
          <ac:chgData name="黃昱翰" userId="4f688370-ab27-4ef4-a23b-43c276777261" providerId="ADAL" clId="{8AE80DE6-7A77-481A-B2F3-9B834EE9D17D}" dt="2022-09-16T10:37:50.911" v="979"/>
          <ac:inkMkLst>
            <pc:docMk/>
            <pc:sldMk cId="3106716235" sldId="1884"/>
            <ac:inkMk id="46" creationId="{D7EE1D7F-3394-FF3C-80C7-EE527BA58003}"/>
          </ac:inkMkLst>
        </pc:inkChg>
        <pc:inkChg chg="add del mod">
          <ac:chgData name="黃昱翰" userId="4f688370-ab27-4ef4-a23b-43c276777261" providerId="ADAL" clId="{8AE80DE6-7A77-481A-B2F3-9B834EE9D17D}" dt="2022-09-16T10:37:50.913" v="981"/>
          <ac:inkMkLst>
            <pc:docMk/>
            <pc:sldMk cId="3106716235" sldId="1884"/>
            <ac:inkMk id="47" creationId="{46174F4C-544B-0D2E-666B-B9D10442A01A}"/>
          </ac:inkMkLst>
        </pc:inkChg>
        <pc:inkChg chg="add del mod">
          <ac:chgData name="黃昱翰" userId="4f688370-ab27-4ef4-a23b-43c276777261" providerId="ADAL" clId="{8AE80DE6-7A77-481A-B2F3-9B834EE9D17D}" dt="2022-09-16T10:37:50.912" v="980"/>
          <ac:inkMkLst>
            <pc:docMk/>
            <pc:sldMk cId="3106716235" sldId="1884"/>
            <ac:inkMk id="48" creationId="{9F080DA0-2179-7E4A-11C4-579AC45DFAD6}"/>
          </ac:inkMkLst>
        </pc:inkChg>
        <pc:inkChg chg="add del mod">
          <ac:chgData name="黃昱翰" userId="4f688370-ab27-4ef4-a23b-43c276777261" providerId="ADAL" clId="{8AE80DE6-7A77-481A-B2F3-9B834EE9D17D}" dt="2022-09-16T10:37:50.911" v="978"/>
          <ac:inkMkLst>
            <pc:docMk/>
            <pc:sldMk cId="3106716235" sldId="1884"/>
            <ac:inkMk id="49" creationId="{6B40E94D-8054-423B-0389-2B76A5473D38}"/>
          </ac:inkMkLst>
        </pc:inkChg>
        <pc:inkChg chg="add mod">
          <ac:chgData name="黃昱翰" userId="4f688370-ab27-4ef4-a23b-43c276777261" providerId="ADAL" clId="{8AE80DE6-7A77-481A-B2F3-9B834EE9D17D}" dt="2022-09-16T10:39:03.987" v="1029"/>
          <ac:inkMkLst>
            <pc:docMk/>
            <pc:sldMk cId="3106716235" sldId="1884"/>
            <ac:inkMk id="51" creationId="{4983DD20-10FB-1186-928C-28086FDD3B3E}"/>
          </ac:inkMkLst>
        </pc:inkChg>
        <pc:inkChg chg="add mod">
          <ac:chgData name="黃昱翰" userId="4f688370-ab27-4ef4-a23b-43c276777261" providerId="ADAL" clId="{8AE80DE6-7A77-481A-B2F3-9B834EE9D17D}" dt="2022-09-16T10:39:03.987" v="1029"/>
          <ac:inkMkLst>
            <pc:docMk/>
            <pc:sldMk cId="3106716235" sldId="1884"/>
            <ac:inkMk id="52" creationId="{ABB0823D-0632-A53D-595D-87C30FCCB178}"/>
          </ac:inkMkLst>
        </pc:inkChg>
        <pc:inkChg chg="add mod">
          <ac:chgData name="黃昱翰" userId="4f688370-ab27-4ef4-a23b-43c276777261" providerId="ADAL" clId="{8AE80DE6-7A77-481A-B2F3-9B834EE9D17D}" dt="2022-09-16T10:39:03.987" v="1029"/>
          <ac:inkMkLst>
            <pc:docMk/>
            <pc:sldMk cId="3106716235" sldId="1884"/>
            <ac:inkMk id="53" creationId="{72001F4B-C8C8-F213-D9E1-145217192C2A}"/>
          </ac:inkMkLst>
        </pc:inkChg>
        <pc:inkChg chg="add mod">
          <ac:chgData name="黃昱翰" userId="4f688370-ab27-4ef4-a23b-43c276777261" providerId="ADAL" clId="{8AE80DE6-7A77-481A-B2F3-9B834EE9D17D}" dt="2022-09-16T10:39:03.987" v="1029"/>
          <ac:inkMkLst>
            <pc:docMk/>
            <pc:sldMk cId="3106716235" sldId="1884"/>
            <ac:inkMk id="54" creationId="{AB42BD40-9AAF-949D-C076-9DD731DB4089}"/>
          </ac:inkMkLst>
        </pc:inkChg>
        <pc:inkChg chg="add mod">
          <ac:chgData name="黃昱翰" userId="4f688370-ab27-4ef4-a23b-43c276777261" providerId="ADAL" clId="{8AE80DE6-7A77-481A-B2F3-9B834EE9D17D}" dt="2022-09-16T10:39:03.987" v="1029"/>
          <ac:inkMkLst>
            <pc:docMk/>
            <pc:sldMk cId="3106716235" sldId="1884"/>
            <ac:inkMk id="55" creationId="{BDE098DD-DDD2-D509-D681-148E627F1D72}"/>
          </ac:inkMkLst>
        </pc:inkChg>
        <pc:inkChg chg="add mod">
          <ac:chgData name="黃昱翰" userId="4f688370-ab27-4ef4-a23b-43c276777261" providerId="ADAL" clId="{8AE80DE6-7A77-481A-B2F3-9B834EE9D17D}" dt="2022-09-16T10:38:36.984" v="1013"/>
          <ac:inkMkLst>
            <pc:docMk/>
            <pc:sldMk cId="3106716235" sldId="1884"/>
            <ac:inkMk id="57" creationId="{7466506A-957B-AFF4-5C36-A4D3202909FD}"/>
          </ac:inkMkLst>
        </pc:inkChg>
        <pc:inkChg chg="add mod">
          <ac:chgData name="黃昱翰" userId="4f688370-ab27-4ef4-a23b-43c276777261" providerId="ADAL" clId="{8AE80DE6-7A77-481A-B2F3-9B834EE9D17D}" dt="2022-09-16T10:38:36.984" v="1013"/>
          <ac:inkMkLst>
            <pc:docMk/>
            <pc:sldMk cId="3106716235" sldId="1884"/>
            <ac:inkMk id="58" creationId="{3E86C9D8-DA0F-23FE-3EAA-B521548695B3}"/>
          </ac:inkMkLst>
        </pc:inkChg>
        <pc:inkChg chg="add mod">
          <ac:chgData name="黃昱翰" userId="4f688370-ab27-4ef4-a23b-43c276777261" providerId="ADAL" clId="{8AE80DE6-7A77-481A-B2F3-9B834EE9D17D}" dt="2022-09-16T10:38:36.984" v="1013"/>
          <ac:inkMkLst>
            <pc:docMk/>
            <pc:sldMk cId="3106716235" sldId="1884"/>
            <ac:inkMk id="59" creationId="{65EBAD93-1813-9103-E5D3-9F4A1F6ED421}"/>
          </ac:inkMkLst>
        </pc:inkChg>
        <pc:inkChg chg="add mod">
          <ac:chgData name="黃昱翰" userId="4f688370-ab27-4ef4-a23b-43c276777261" providerId="ADAL" clId="{8AE80DE6-7A77-481A-B2F3-9B834EE9D17D}" dt="2022-09-16T10:38:36.984" v="1013"/>
          <ac:inkMkLst>
            <pc:docMk/>
            <pc:sldMk cId="3106716235" sldId="1884"/>
            <ac:inkMk id="60" creationId="{088DF1A9-C9ED-57B3-D202-A96B0831CC51}"/>
          </ac:inkMkLst>
        </pc:inkChg>
        <pc:inkChg chg="add mod">
          <ac:chgData name="黃昱翰" userId="4f688370-ab27-4ef4-a23b-43c276777261" providerId="ADAL" clId="{8AE80DE6-7A77-481A-B2F3-9B834EE9D17D}" dt="2022-09-16T10:38:36.984" v="1013"/>
          <ac:inkMkLst>
            <pc:docMk/>
            <pc:sldMk cId="3106716235" sldId="1884"/>
            <ac:inkMk id="62" creationId="{AE9AF9A9-EB6F-8D9E-67D0-3BF8751ECBD5}"/>
          </ac:inkMkLst>
        </pc:inkChg>
        <pc:inkChg chg="add mod">
          <ac:chgData name="黃昱翰" userId="4f688370-ab27-4ef4-a23b-43c276777261" providerId="ADAL" clId="{8AE80DE6-7A77-481A-B2F3-9B834EE9D17D}" dt="2022-09-16T10:38:36.984" v="1013"/>
          <ac:inkMkLst>
            <pc:docMk/>
            <pc:sldMk cId="3106716235" sldId="1884"/>
            <ac:inkMk id="63" creationId="{552041BA-E94F-5657-1814-263E74463A99}"/>
          </ac:inkMkLst>
        </pc:inkChg>
        <pc:inkChg chg="add mod">
          <ac:chgData name="黃昱翰" userId="4f688370-ab27-4ef4-a23b-43c276777261" providerId="ADAL" clId="{8AE80DE6-7A77-481A-B2F3-9B834EE9D17D}" dt="2022-09-16T10:38:36.984" v="1013"/>
          <ac:inkMkLst>
            <pc:docMk/>
            <pc:sldMk cId="3106716235" sldId="1884"/>
            <ac:inkMk id="65" creationId="{6E493D60-40E5-0A9F-B435-439958BD17BA}"/>
          </ac:inkMkLst>
        </pc:inkChg>
        <pc:inkChg chg="add mod">
          <ac:chgData name="黃昱翰" userId="4f688370-ab27-4ef4-a23b-43c276777261" providerId="ADAL" clId="{8AE80DE6-7A77-481A-B2F3-9B834EE9D17D}" dt="2022-09-16T10:38:36.984" v="1013"/>
          <ac:inkMkLst>
            <pc:docMk/>
            <pc:sldMk cId="3106716235" sldId="1884"/>
            <ac:inkMk id="66" creationId="{C09BF4B8-0404-B2FB-432F-B83B4E4636A0}"/>
          </ac:inkMkLst>
        </pc:inkChg>
        <pc:inkChg chg="add mod">
          <ac:chgData name="黃昱翰" userId="4f688370-ab27-4ef4-a23b-43c276777261" providerId="ADAL" clId="{8AE80DE6-7A77-481A-B2F3-9B834EE9D17D}" dt="2022-09-16T10:38:36.984" v="1013"/>
          <ac:inkMkLst>
            <pc:docMk/>
            <pc:sldMk cId="3106716235" sldId="1884"/>
            <ac:inkMk id="67" creationId="{7EBE4DB5-2C54-9ABB-0534-6B99ACBDEF28}"/>
          </ac:inkMkLst>
        </pc:inkChg>
        <pc:inkChg chg="add mod">
          <ac:chgData name="黃昱翰" userId="4f688370-ab27-4ef4-a23b-43c276777261" providerId="ADAL" clId="{8AE80DE6-7A77-481A-B2F3-9B834EE9D17D}" dt="2022-09-16T10:38:36.984" v="1013"/>
          <ac:inkMkLst>
            <pc:docMk/>
            <pc:sldMk cId="3106716235" sldId="1884"/>
            <ac:inkMk id="69" creationId="{F28F0D9C-EADB-D8C7-493B-0294DE1E9B63}"/>
          </ac:inkMkLst>
        </pc:inkChg>
        <pc:inkChg chg="add mod">
          <ac:chgData name="黃昱翰" userId="4f688370-ab27-4ef4-a23b-43c276777261" providerId="ADAL" clId="{8AE80DE6-7A77-481A-B2F3-9B834EE9D17D}" dt="2022-09-16T10:38:36.984" v="1013"/>
          <ac:inkMkLst>
            <pc:docMk/>
            <pc:sldMk cId="3106716235" sldId="1884"/>
            <ac:inkMk id="70" creationId="{5649E532-3350-6F59-29A3-A9B925494B7F}"/>
          </ac:inkMkLst>
        </pc:inkChg>
        <pc:inkChg chg="add mod">
          <ac:chgData name="黃昱翰" userId="4f688370-ab27-4ef4-a23b-43c276777261" providerId="ADAL" clId="{8AE80DE6-7A77-481A-B2F3-9B834EE9D17D}" dt="2022-09-16T10:38:36.984" v="1013"/>
          <ac:inkMkLst>
            <pc:docMk/>
            <pc:sldMk cId="3106716235" sldId="1884"/>
            <ac:inkMk id="71" creationId="{59312E8E-3FE3-4427-5876-9C7390D2CE37}"/>
          </ac:inkMkLst>
        </pc:inkChg>
        <pc:inkChg chg="add mod">
          <ac:chgData name="黃昱翰" userId="4f688370-ab27-4ef4-a23b-43c276777261" providerId="ADAL" clId="{8AE80DE6-7A77-481A-B2F3-9B834EE9D17D}" dt="2022-09-16T10:38:36.984" v="1013"/>
          <ac:inkMkLst>
            <pc:docMk/>
            <pc:sldMk cId="3106716235" sldId="1884"/>
            <ac:inkMk id="73" creationId="{13B1C081-28AE-57B4-4C5D-FCD44B97890B}"/>
          </ac:inkMkLst>
        </pc:inkChg>
        <pc:inkChg chg="add mod">
          <ac:chgData name="黃昱翰" userId="4f688370-ab27-4ef4-a23b-43c276777261" providerId="ADAL" clId="{8AE80DE6-7A77-481A-B2F3-9B834EE9D17D}" dt="2022-09-16T10:38:36.984" v="1013"/>
          <ac:inkMkLst>
            <pc:docMk/>
            <pc:sldMk cId="3106716235" sldId="1884"/>
            <ac:inkMk id="74" creationId="{4777D32C-FE58-1D60-DBA8-AC7F6C9575AA}"/>
          </ac:inkMkLst>
        </pc:inkChg>
        <pc:inkChg chg="add mod">
          <ac:chgData name="黃昱翰" userId="4f688370-ab27-4ef4-a23b-43c276777261" providerId="ADAL" clId="{8AE80DE6-7A77-481A-B2F3-9B834EE9D17D}" dt="2022-09-16T10:38:36.984" v="1013"/>
          <ac:inkMkLst>
            <pc:docMk/>
            <pc:sldMk cId="3106716235" sldId="1884"/>
            <ac:inkMk id="75" creationId="{6B6D4B93-1C51-7CAA-6B33-C947941144ED}"/>
          </ac:inkMkLst>
        </pc:inkChg>
        <pc:inkChg chg="add mod">
          <ac:chgData name="黃昱翰" userId="4f688370-ab27-4ef4-a23b-43c276777261" providerId="ADAL" clId="{8AE80DE6-7A77-481A-B2F3-9B834EE9D17D}" dt="2022-09-16T10:38:36.984" v="1013"/>
          <ac:inkMkLst>
            <pc:docMk/>
            <pc:sldMk cId="3106716235" sldId="1884"/>
            <ac:inkMk id="77" creationId="{D77A743B-1224-F306-F07A-D8388120C1E3}"/>
          </ac:inkMkLst>
        </pc:inkChg>
        <pc:inkChg chg="add mod">
          <ac:chgData name="黃昱翰" userId="4f688370-ab27-4ef4-a23b-43c276777261" providerId="ADAL" clId="{8AE80DE6-7A77-481A-B2F3-9B834EE9D17D}" dt="2022-09-16T10:38:36.984" v="1013"/>
          <ac:inkMkLst>
            <pc:docMk/>
            <pc:sldMk cId="3106716235" sldId="1884"/>
            <ac:inkMk id="78" creationId="{39A28DE9-192E-F00B-41C7-E9FF753C3257}"/>
          </ac:inkMkLst>
        </pc:inkChg>
        <pc:inkChg chg="add mod">
          <ac:chgData name="黃昱翰" userId="4f688370-ab27-4ef4-a23b-43c276777261" providerId="ADAL" clId="{8AE80DE6-7A77-481A-B2F3-9B834EE9D17D}" dt="2022-09-16T10:38:36.984" v="1013"/>
          <ac:inkMkLst>
            <pc:docMk/>
            <pc:sldMk cId="3106716235" sldId="1884"/>
            <ac:inkMk id="79" creationId="{9EE48269-86BB-DBED-273E-8D556C490041}"/>
          </ac:inkMkLst>
        </pc:inkChg>
        <pc:inkChg chg="add mod">
          <ac:chgData name="黃昱翰" userId="4f688370-ab27-4ef4-a23b-43c276777261" providerId="ADAL" clId="{8AE80DE6-7A77-481A-B2F3-9B834EE9D17D}" dt="2022-09-16T10:38:36.984" v="1013"/>
          <ac:inkMkLst>
            <pc:docMk/>
            <pc:sldMk cId="3106716235" sldId="1884"/>
            <ac:inkMk id="80" creationId="{C4ADA60C-41E6-89BA-BC43-0D80266F6D5F}"/>
          </ac:inkMkLst>
        </pc:inkChg>
        <pc:inkChg chg="add mod">
          <ac:chgData name="黃昱翰" userId="4f688370-ab27-4ef4-a23b-43c276777261" providerId="ADAL" clId="{8AE80DE6-7A77-481A-B2F3-9B834EE9D17D}" dt="2022-09-16T10:39:55.975" v="1041"/>
          <ac:inkMkLst>
            <pc:docMk/>
            <pc:sldMk cId="3106716235" sldId="1884"/>
            <ac:inkMk id="82" creationId="{2963CFBE-E683-1133-3A92-75D463003381}"/>
          </ac:inkMkLst>
        </pc:inkChg>
        <pc:inkChg chg="add mod">
          <ac:chgData name="黃昱翰" userId="4f688370-ab27-4ef4-a23b-43c276777261" providerId="ADAL" clId="{8AE80DE6-7A77-481A-B2F3-9B834EE9D17D}" dt="2022-09-16T10:39:55.975" v="1041"/>
          <ac:inkMkLst>
            <pc:docMk/>
            <pc:sldMk cId="3106716235" sldId="1884"/>
            <ac:inkMk id="83" creationId="{8EFD010E-DA6C-00CD-002D-04C9209A433C}"/>
          </ac:inkMkLst>
        </pc:inkChg>
        <pc:inkChg chg="add mod">
          <ac:chgData name="黃昱翰" userId="4f688370-ab27-4ef4-a23b-43c276777261" providerId="ADAL" clId="{8AE80DE6-7A77-481A-B2F3-9B834EE9D17D}" dt="2022-09-16T10:39:55.975" v="1041"/>
          <ac:inkMkLst>
            <pc:docMk/>
            <pc:sldMk cId="3106716235" sldId="1884"/>
            <ac:inkMk id="84" creationId="{58FFD921-69F0-32AC-8458-0245B53FC3D8}"/>
          </ac:inkMkLst>
        </pc:inkChg>
        <pc:inkChg chg="add mod">
          <ac:chgData name="黃昱翰" userId="4f688370-ab27-4ef4-a23b-43c276777261" providerId="ADAL" clId="{8AE80DE6-7A77-481A-B2F3-9B834EE9D17D}" dt="2022-09-16T10:39:55.975" v="1041"/>
          <ac:inkMkLst>
            <pc:docMk/>
            <pc:sldMk cId="3106716235" sldId="1884"/>
            <ac:inkMk id="85" creationId="{4A56BAE2-AAEF-B471-C928-BD9F994527D0}"/>
          </ac:inkMkLst>
        </pc:inkChg>
        <pc:inkChg chg="add mod">
          <ac:chgData name="黃昱翰" userId="4f688370-ab27-4ef4-a23b-43c276777261" providerId="ADAL" clId="{8AE80DE6-7A77-481A-B2F3-9B834EE9D17D}" dt="2022-09-16T10:39:14.719" v="1036"/>
          <ac:inkMkLst>
            <pc:docMk/>
            <pc:sldMk cId="3106716235" sldId="1884"/>
            <ac:inkMk id="87" creationId="{B4703113-7F55-A67F-0757-F1837DB83885}"/>
          </ac:inkMkLst>
        </pc:inkChg>
        <pc:inkChg chg="add mod">
          <ac:chgData name="黃昱翰" userId="4f688370-ab27-4ef4-a23b-43c276777261" providerId="ADAL" clId="{8AE80DE6-7A77-481A-B2F3-9B834EE9D17D}" dt="2022-09-16T10:39:55.975" v="1041"/>
          <ac:inkMkLst>
            <pc:docMk/>
            <pc:sldMk cId="3106716235" sldId="1884"/>
            <ac:inkMk id="89" creationId="{86E9003F-1CF2-2359-4EF9-8F8454078356}"/>
          </ac:inkMkLst>
        </pc:inkChg>
        <pc:inkChg chg="add mod">
          <ac:chgData name="黃昱翰" userId="4f688370-ab27-4ef4-a23b-43c276777261" providerId="ADAL" clId="{8AE80DE6-7A77-481A-B2F3-9B834EE9D17D}" dt="2022-09-16T10:39:55.975" v="1041"/>
          <ac:inkMkLst>
            <pc:docMk/>
            <pc:sldMk cId="3106716235" sldId="1884"/>
            <ac:inkMk id="90" creationId="{0441406B-B9B7-85D5-2F20-F551AC807F5B}"/>
          </ac:inkMkLst>
        </pc:inkChg>
        <pc:inkChg chg="add mod">
          <ac:chgData name="黃昱翰" userId="4f688370-ab27-4ef4-a23b-43c276777261" providerId="ADAL" clId="{8AE80DE6-7A77-481A-B2F3-9B834EE9D17D}" dt="2022-09-16T10:39:55.975" v="1041"/>
          <ac:inkMkLst>
            <pc:docMk/>
            <pc:sldMk cId="3106716235" sldId="1884"/>
            <ac:inkMk id="91" creationId="{9A29C9EC-9B8C-1C36-3DCA-70980BA55100}"/>
          </ac:inkMkLst>
        </pc:inkChg>
        <pc:inkChg chg="add mod">
          <ac:chgData name="黃昱翰" userId="4f688370-ab27-4ef4-a23b-43c276777261" providerId="ADAL" clId="{8AE80DE6-7A77-481A-B2F3-9B834EE9D17D}" dt="2022-09-16T10:39:55.975" v="1041"/>
          <ac:inkMkLst>
            <pc:docMk/>
            <pc:sldMk cId="3106716235" sldId="1884"/>
            <ac:inkMk id="92" creationId="{8C836149-3905-36EF-ABCF-0EB14A65D904}"/>
          </ac:inkMkLst>
        </pc:inkChg>
        <pc:inkChg chg="add del">
          <ac:chgData name="黃昱翰" userId="4f688370-ab27-4ef4-a23b-43c276777261" providerId="ADAL" clId="{8AE80DE6-7A77-481A-B2F3-9B834EE9D17D}" dt="2022-09-16T10:42:45.608" v="1042"/>
          <ac:inkMkLst>
            <pc:docMk/>
            <pc:sldMk cId="3106716235" sldId="1884"/>
            <ac:inkMk id="94" creationId="{7EB0615F-0F6E-A41B-4F6E-1FDA96872798}"/>
          </ac:inkMkLst>
        </pc:inkChg>
        <pc:inkChg chg="add">
          <ac:chgData name="黃昱翰" userId="4f688370-ab27-4ef4-a23b-43c276777261" providerId="ADAL" clId="{8AE80DE6-7A77-481A-B2F3-9B834EE9D17D}" dt="2022-09-16T10:39:44.198" v="1038" actId="9405"/>
          <ac:inkMkLst>
            <pc:docMk/>
            <pc:sldMk cId="3106716235" sldId="1884"/>
            <ac:inkMk id="95" creationId="{1F20597A-5C3E-BE59-E6C9-0EFF0A6B4F48}"/>
          </ac:inkMkLst>
        </pc:inkChg>
        <pc:inkChg chg="add mod">
          <ac:chgData name="黃昱翰" userId="4f688370-ab27-4ef4-a23b-43c276777261" providerId="ADAL" clId="{8AE80DE6-7A77-481A-B2F3-9B834EE9D17D}" dt="2022-09-16T10:39:55.975" v="1041"/>
          <ac:inkMkLst>
            <pc:docMk/>
            <pc:sldMk cId="3106716235" sldId="1884"/>
            <ac:inkMk id="96" creationId="{5F88DA58-1E52-CD4B-470A-F4A8083FD443}"/>
          </ac:inkMkLst>
        </pc:inkChg>
        <pc:inkChg chg="add mod">
          <ac:chgData name="黃昱翰" userId="4f688370-ab27-4ef4-a23b-43c276777261" providerId="ADAL" clId="{8AE80DE6-7A77-481A-B2F3-9B834EE9D17D}" dt="2022-09-16T10:39:55.975" v="1041"/>
          <ac:inkMkLst>
            <pc:docMk/>
            <pc:sldMk cId="3106716235" sldId="1884"/>
            <ac:inkMk id="97" creationId="{2A995820-3D9F-9140-FF9A-4905E1301287}"/>
          </ac:inkMkLst>
        </pc:inkChg>
      </pc:sldChg>
      <pc:sldChg chg="addSp delSp modSp mod">
        <pc:chgData name="黃昱翰" userId="4f688370-ab27-4ef4-a23b-43c276777261" providerId="ADAL" clId="{8AE80DE6-7A77-481A-B2F3-9B834EE9D17D}" dt="2022-09-16T11:02:21.526" v="1122"/>
        <pc:sldMkLst>
          <pc:docMk/>
          <pc:sldMk cId="3165529866" sldId="1885"/>
        </pc:sldMkLst>
        <pc:grpChg chg="mod">
          <ac:chgData name="黃昱翰" userId="4f688370-ab27-4ef4-a23b-43c276777261" providerId="ADAL" clId="{8AE80DE6-7A77-481A-B2F3-9B834EE9D17D}" dt="2022-09-16T10:59:18.283" v="1048"/>
          <ac:grpSpMkLst>
            <pc:docMk/>
            <pc:sldMk cId="3165529866" sldId="1885"/>
            <ac:grpSpMk id="10" creationId="{C72ED027-1788-D03F-88F7-980E7E282E34}"/>
          </ac:grpSpMkLst>
        </pc:grpChg>
        <pc:grpChg chg="del mod">
          <ac:chgData name="黃昱翰" userId="4f688370-ab27-4ef4-a23b-43c276777261" providerId="ADAL" clId="{8AE80DE6-7A77-481A-B2F3-9B834EE9D17D}" dt="2022-09-16T10:59:46.903" v="1091"/>
          <ac:grpSpMkLst>
            <pc:docMk/>
            <pc:sldMk cId="3165529866" sldId="1885"/>
            <ac:grpSpMk id="14" creationId="{68BF6DD8-F2CA-EF36-D374-38BA295881E7}"/>
          </ac:grpSpMkLst>
        </pc:grpChg>
        <pc:grpChg chg="del mod">
          <ac:chgData name="黃昱翰" userId="4f688370-ab27-4ef4-a23b-43c276777261" providerId="ADAL" clId="{8AE80DE6-7A77-481A-B2F3-9B834EE9D17D}" dt="2022-09-16T10:59:46.637" v="1090"/>
          <ac:grpSpMkLst>
            <pc:docMk/>
            <pc:sldMk cId="3165529866" sldId="1885"/>
            <ac:grpSpMk id="22" creationId="{2A49E2D9-02AD-0565-DB76-CAD08F78497B}"/>
          </ac:grpSpMkLst>
        </pc:grpChg>
        <pc:grpChg chg="del mod">
          <ac:chgData name="黃昱翰" userId="4f688370-ab27-4ef4-a23b-43c276777261" providerId="ADAL" clId="{8AE80DE6-7A77-481A-B2F3-9B834EE9D17D}" dt="2022-09-16T10:59:31.883" v="1072"/>
          <ac:grpSpMkLst>
            <pc:docMk/>
            <pc:sldMk cId="3165529866" sldId="1885"/>
            <ac:grpSpMk id="34" creationId="{BECFBD06-1DDE-C556-7693-D02B44684CBA}"/>
          </ac:grpSpMkLst>
        </pc:grpChg>
        <pc:grpChg chg="del mod">
          <ac:chgData name="黃昱翰" userId="4f688370-ab27-4ef4-a23b-43c276777261" providerId="ADAL" clId="{8AE80DE6-7A77-481A-B2F3-9B834EE9D17D}" dt="2022-09-16T10:59:46.036" v="1087"/>
          <ac:grpSpMkLst>
            <pc:docMk/>
            <pc:sldMk cId="3165529866" sldId="1885"/>
            <ac:grpSpMk id="35" creationId="{3F7CBE58-611D-956E-654D-C5654B9A9AE6}"/>
          </ac:grpSpMkLst>
        </pc:grpChg>
        <pc:grpChg chg="del mod">
          <ac:chgData name="黃昱翰" userId="4f688370-ab27-4ef4-a23b-43c276777261" providerId="ADAL" clId="{8AE80DE6-7A77-481A-B2F3-9B834EE9D17D}" dt="2022-09-16T10:59:45.464" v="1083"/>
          <ac:grpSpMkLst>
            <pc:docMk/>
            <pc:sldMk cId="3165529866" sldId="1885"/>
            <ac:grpSpMk id="36" creationId="{709ADB8F-67B2-0220-493B-F604D11BF31D}"/>
          </ac:grpSpMkLst>
        </pc:grpChg>
        <pc:grpChg chg="mod">
          <ac:chgData name="黃昱翰" userId="4f688370-ab27-4ef4-a23b-43c276777261" providerId="ADAL" clId="{8AE80DE6-7A77-481A-B2F3-9B834EE9D17D}" dt="2022-09-16T10:59:50.760" v="1096"/>
          <ac:grpSpMkLst>
            <pc:docMk/>
            <pc:sldMk cId="3165529866" sldId="1885"/>
            <ac:grpSpMk id="40" creationId="{18F546A7-3B18-BB8C-914A-3A87705DF80F}"/>
          </ac:grpSpMkLst>
        </pc:grpChg>
        <pc:grpChg chg="del mod">
          <ac:chgData name="黃昱翰" userId="4f688370-ab27-4ef4-a23b-43c276777261" providerId="ADAL" clId="{8AE80DE6-7A77-481A-B2F3-9B834EE9D17D}" dt="2022-09-16T10:59:58.693" v="1113"/>
          <ac:grpSpMkLst>
            <pc:docMk/>
            <pc:sldMk cId="3165529866" sldId="1885"/>
            <ac:grpSpMk id="47" creationId="{0E9C9139-AA91-C37C-C365-43B77C664F39}"/>
          </ac:grpSpMkLst>
        </pc:grpChg>
        <pc:grpChg chg="mod">
          <ac:chgData name="黃昱翰" userId="4f688370-ab27-4ef4-a23b-43c276777261" providerId="ADAL" clId="{8AE80DE6-7A77-481A-B2F3-9B834EE9D17D}" dt="2022-09-16T10:59:58.693" v="1113"/>
          <ac:grpSpMkLst>
            <pc:docMk/>
            <pc:sldMk cId="3165529866" sldId="1885"/>
            <ac:grpSpMk id="57" creationId="{C0C4A8D9-1D3C-3790-7834-7B806811B85D}"/>
          </ac:grpSpMkLst>
        </pc:grpChg>
        <pc:grpChg chg="mod">
          <ac:chgData name="黃昱翰" userId="4f688370-ab27-4ef4-a23b-43c276777261" providerId="ADAL" clId="{8AE80DE6-7A77-481A-B2F3-9B834EE9D17D}" dt="2022-09-16T10:59:58.693" v="1113"/>
          <ac:grpSpMkLst>
            <pc:docMk/>
            <pc:sldMk cId="3165529866" sldId="1885"/>
            <ac:grpSpMk id="58" creationId="{E9C3D316-2D90-A3F0-6EF7-64C43786862A}"/>
          </ac:grpSpMkLst>
        </pc:grpChg>
        <pc:grpChg chg="del mod">
          <ac:chgData name="黃昱翰" userId="4f688370-ab27-4ef4-a23b-43c276777261" providerId="ADAL" clId="{8AE80DE6-7A77-481A-B2F3-9B834EE9D17D}" dt="2022-09-16T11:02:20.726" v="1121"/>
          <ac:grpSpMkLst>
            <pc:docMk/>
            <pc:sldMk cId="3165529866" sldId="1885"/>
            <ac:grpSpMk id="65" creationId="{7BCA50CC-6F2E-B3F0-91E5-47CF19295A4D}"/>
          </ac:grpSpMkLst>
        </pc:grpChg>
        <pc:inkChg chg="add">
          <ac:chgData name="黃昱翰" userId="4f688370-ab27-4ef4-a23b-43c276777261" providerId="ADAL" clId="{8AE80DE6-7A77-481A-B2F3-9B834EE9D17D}" dt="2022-09-16T10:59:11.272" v="1043" actId="9405"/>
          <ac:inkMkLst>
            <pc:docMk/>
            <pc:sldMk cId="3165529866" sldId="1885"/>
            <ac:inkMk id="4" creationId="{F12FC7F9-48D2-2C01-4784-360C70746527}"/>
          </ac:inkMkLst>
        </pc:inkChg>
        <pc:inkChg chg="add">
          <ac:chgData name="黃昱翰" userId="4f688370-ab27-4ef4-a23b-43c276777261" providerId="ADAL" clId="{8AE80DE6-7A77-481A-B2F3-9B834EE9D17D}" dt="2022-09-16T10:59:12.860" v="1044" actId="9405"/>
          <ac:inkMkLst>
            <pc:docMk/>
            <pc:sldMk cId="3165529866" sldId="1885"/>
            <ac:inkMk id="6" creationId="{FD0AF5F8-9883-772B-5CE7-F41758589116}"/>
          </ac:inkMkLst>
        </pc:inkChg>
        <pc:inkChg chg="add mod">
          <ac:chgData name="黃昱翰" userId="4f688370-ab27-4ef4-a23b-43c276777261" providerId="ADAL" clId="{8AE80DE6-7A77-481A-B2F3-9B834EE9D17D}" dt="2022-09-16T10:59:18.283" v="1048"/>
          <ac:inkMkLst>
            <pc:docMk/>
            <pc:sldMk cId="3165529866" sldId="1885"/>
            <ac:inkMk id="7" creationId="{418B89F1-8D2E-E223-0E0B-DA182A56BB1D}"/>
          </ac:inkMkLst>
        </pc:inkChg>
        <pc:inkChg chg="add mod">
          <ac:chgData name="黃昱翰" userId="4f688370-ab27-4ef4-a23b-43c276777261" providerId="ADAL" clId="{8AE80DE6-7A77-481A-B2F3-9B834EE9D17D}" dt="2022-09-16T10:59:18.283" v="1048"/>
          <ac:inkMkLst>
            <pc:docMk/>
            <pc:sldMk cId="3165529866" sldId="1885"/>
            <ac:inkMk id="8" creationId="{4C28D955-59B5-CC13-46D7-09BB818A0207}"/>
          </ac:inkMkLst>
        </pc:inkChg>
        <pc:inkChg chg="add mod">
          <ac:chgData name="黃昱翰" userId="4f688370-ab27-4ef4-a23b-43c276777261" providerId="ADAL" clId="{8AE80DE6-7A77-481A-B2F3-9B834EE9D17D}" dt="2022-09-16T10:59:18.283" v="1048"/>
          <ac:inkMkLst>
            <pc:docMk/>
            <pc:sldMk cId="3165529866" sldId="1885"/>
            <ac:inkMk id="9" creationId="{6B3E59AF-B4A1-8C85-DBFC-0BAA7DD97510}"/>
          </ac:inkMkLst>
        </pc:inkChg>
        <pc:inkChg chg="add del mod">
          <ac:chgData name="黃昱翰" userId="4f688370-ab27-4ef4-a23b-43c276777261" providerId="ADAL" clId="{8AE80DE6-7A77-481A-B2F3-9B834EE9D17D}" dt="2022-09-16T10:59:46.904" v="1092"/>
          <ac:inkMkLst>
            <pc:docMk/>
            <pc:sldMk cId="3165529866" sldId="1885"/>
            <ac:inkMk id="11" creationId="{A8E9BD12-2CB9-3F71-05CB-EE6AA8BCBA63}"/>
          </ac:inkMkLst>
        </pc:inkChg>
        <pc:inkChg chg="add del mod">
          <ac:chgData name="黃昱翰" userId="4f688370-ab27-4ef4-a23b-43c276777261" providerId="ADAL" clId="{8AE80DE6-7A77-481A-B2F3-9B834EE9D17D}" dt="2022-09-16T10:59:46.903" v="1091"/>
          <ac:inkMkLst>
            <pc:docMk/>
            <pc:sldMk cId="3165529866" sldId="1885"/>
            <ac:inkMk id="12" creationId="{C1B24746-39AE-7628-3371-F7F0DE293F15}"/>
          </ac:inkMkLst>
        </pc:inkChg>
        <pc:inkChg chg="add del mod">
          <ac:chgData name="黃昱翰" userId="4f688370-ab27-4ef4-a23b-43c276777261" providerId="ADAL" clId="{8AE80DE6-7A77-481A-B2F3-9B834EE9D17D}" dt="2022-09-16T10:59:44.719" v="1076"/>
          <ac:inkMkLst>
            <pc:docMk/>
            <pc:sldMk cId="3165529866" sldId="1885"/>
            <ac:inkMk id="13" creationId="{906C97CC-1AF4-EDF7-0395-19E41C556566}"/>
          </ac:inkMkLst>
        </pc:inkChg>
        <pc:inkChg chg="add mod">
          <ac:chgData name="黃昱翰" userId="4f688370-ab27-4ef4-a23b-43c276777261" providerId="ADAL" clId="{8AE80DE6-7A77-481A-B2F3-9B834EE9D17D}" dt="2022-09-16T10:59:46.637" v="1090"/>
          <ac:inkMkLst>
            <pc:docMk/>
            <pc:sldMk cId="3165529866" sldId="1885"/>
            <ac:inkMk id="15" creationId="{E5D420BB-2E6E-C941-929D-14334CF2E79D}"/>
          </ac:inkMkLst>
        </pc:inkChg>
        <pc:inkChg chg="add del mod">
          <ac:chgData name="黃昱翰" userId="4f688370-ab27-4ef4-a23b-43c276777261" providerId="ADAL" clId="{8AE80DE6-7A77-481A-B2F3-9B834EE9D17D}" dt="2022-09-16T10:59:44.717" v="1074"/>
          <ac:inkMkLst>
            <pc:docMk/>
            <pc:sldMk cId="3165529866" sldId="1885"/>
            <ac:inkMk id="16" creationId="{382C3F0A-2A34-6A3E-A0D2-CAA7E7EEAF62}"/>
          </ac:inkMkLst>
        </pc:inkChg>
        <pc:inkChg chg="add del mod">
          <ac:chgData name="黃昱翰" userId="4f688370-ab27-4ef4-a23b-43c276777261" providerId="ADAL" clId="{8AE80DE6-7A77-481A-B2F3-9B834EE9D17D}" dt="2022-09-16T10:59:44.718" v="1075"/>
          <ac:inkMkLst>
            <pc:docMk/>
            <pc:sldMk cId="3165529866" sldId="1885"/>
            <ac:inkMk id="17" creationId="{21152437-983D-2792-FEFF-ADD4AAC61506}"/>
          </ac:inkMkLst>
        </pc:inkChg>
        <pc:inkChg chg="add del mod">
          <ac:chgData name="黃昱翰" userId="4f688370-ab27-4ef4-a23b-43c276777261" providerId="ADAL" clId="{8AE80DE6-7A77-481A-B2F3-9B834EE9D17D}" dt="2022-09-16T10:59:44.713" v="1073"/>
          <ac:inkMkLst>
            <pc:docMk/>
            <pc:sldMk cId="3165529866" sldId="1885"/>
            <ac:inkMk id="18" creationId="{6805AA83-07FD-8293-41BA-4956AF43C4A8}"/>
          </ac:inkMkLst>
        </pc:inkChg>
        <pc:inkChg chg="add del mod">
          <ac:chgData name="黃昱翰" userId="4f688370-ab27-4ef4-a23b-43c276777261" providerId="ADAL" clId="{8AE80DE6-7A77-481A-B2F3-9B834EE9D17D}" dt="2022-09-16T10:59:46.637" v="1090"/>
          <ac:inkMkLst>
            <pc:docMk/>
            <pc:sldMk cId="3165529866" sldId="1885"/>
            <ac:inkMk id="19" creationId="{108E52F1-A8CF-A169-BFC5-0343902050A5}"/>
          </ac:inkMkLst>
        </pc:inkChg>
        <pc:inkChg chg="add del mod">
          <ac:chgData name="黃昱翰" userId="4f688370-ab27-4ef4-a23b-43c276777261" providerId="ADAL" clId="{8AE80DE6-7A77-481A-B2F3-9B834EE9D17D}" dt="2022-09-16T10:59:46.636" v="1089"/>
          <ac:inkMkLst>
            <pc:docMk/>
            <pc:sldMk cId="3165529866" sldId="1885"/>
            <ac:inkMk id="20" creationId="{DD4447E7-8EDE-03EA-B7C2-A72A587ABFF0}"/>
          </ac:inkMkLst>
        </pc:inkChg>
        <pc:inkChg chg="add del mod">
          <ac:chgData name="黃昱翰" userId="4f688370-ab27-4ef4-a23b-43c276777261" providerId="ADAL" clId="{8AE80DE6-7A77-481A-B2F3-9B834EE9D17D}" dt="2022-09-16T10:59:45.464" v="1084"/>
          <ac:inkMkLst>
            <pc:docMk/>
            <pc:sldMk cId="3165529866" sldId="1885"/>
            <ac:inkMk id="21" creationId="{0E60CC10-911E-E33F-8598-38B30F2DCB19}"/>
          </ac:inkMkLst>
        </pc:inkChg>
        <pc:inkChg chg="add del mod">
          <ac:chgData name="黃昱翰" userId="4f688370-ab27-4ef4-a23b-43c276777261" providerId="ADAL" clId="{8AE80DE6-7A77-481A-B2F3-9B834EE9D17D}" dt="2022-09-16T10:59:45.079" v="1078"/>
          <ac:inkMkLst>
            <pc:docMk/>
            <pc:sldMk cId="3165529866" sldId="1885"/>
            <ac:inkMk id="23" creationId="{57AEB49B-C204-3F88-6F36-6EFB2A038E57}"/>
          </ac:inkMkLst>
        </pc:inkChg>
        <pc:inkChg chg="add del mod">
          <ac:chgData name="黃昱翰" userId="4f688370-ab27-4ef4-a23b-43c276777261" providerId="ADAL" clId="{8AE80DE6-7A77-481A-B2F3-9B834EE9D17D}" dt="2022-09-16T10:59:45.075" v="1077"/>
          <ac:inkMkLst>
            <pc:docMk/>
            <pc:sldMk cId="3165529866" sldId="1885"/>
            <ac:inkMk id="24" creationId="{84F62721-9FF2-015D-8D57-031B1B762A8D}"/>
          </ac:inkMkLst>
        </pc:inkChg>
        <pc:inkChg chg="add mod">
          <ac:chgData name="黃昱翰" userId="4f688370-ab27-4ef4-a23b-43c276777261" providerId="ADAL" clId="{8AE80DE6-7A77-481A-B2F3-9B834EE9D17D}" dt="2022-09-16T10:59:45.464" v="1083"/>
          <ac:inkMkLst>
            <pc:docMk/>
            <pc:sldMk cId="3165529866" sldId="1885"/>
            <ac:inkMk id="25" creationId="{2EBDF123-DCA8-5B76-7C73-29A1509DC766}"/>
          </ac:inkMkLst>
        </pc:inkChg>
        <pc:inkChg chg="add del mod">
          <ac:chgData name="黃昱翰" userId="4f688370-ab27-4ef4-a23b-43c276777261" providerId="ADAL" clId="{8AE80DE6-7A77-481A-B2F3-9B834EE9D17D}" dt="2022-09-16T10:59:45.461" v="1081"/>
          <ac:inkMkLst>
            <pc:docMk/>
            <pc:sldMk cId="3165529866" sldId="1885"/>
            <ac:inkMk id="26" creationId="{EE7581A8-F740-9C46-E4EA-54159A9CF0DA}"/>
          </ac:inkMkLst>
        </pc:inkChg>
        <pc:inkChg chg="add del mod">
          <ac:chgData name="黃昱翰" userId="4f688370-ab27-4ef4-a23b-43c276777261" providerId="ADAL" clId="{8AE80DE6-7A77-481A-B2F3-9B834EE9D17D}" dt="2022-09-16T10:59:45.464" v="1083"/>
          <ac:inkMkLst>
            <pc:docMk/>
            <pc:sldMk cId="3165529866" sldId="1885"/>
            <ac:inkMk id="27" creationId="{9050D6A4-C410-7927-AF0C-5059769ECE41}"/>
          </ac:inkMkLst>
        </pc:inkChg>
        <pc:inkChg chg="add del mod">
          <ac:chgData name="黃昱翰" userId="4f688370-ab27-4ef4-a23b-43c276777261" providerId="ADAL" clId="{8AE80DE6-7A77-481A-B2F3-9B834EE9D17D}" dt="2022-09-16T10:59:45.463" v="1082"/>
          <ac:inkMkLst>
            <pc:docMk/>
            <pc:sldMk cId="3165529866" sldId="1885"/>
            <ac:inkMk id="28" creationId="{41365ED1-0875-1D02-F389-3B33E24DA23B}"/>
          </ac:inkMkLst>
        </pc:inkChg>
        <pc:inkChg chg="add del mod">
          <ac:chgData name="黃昱翰" userId="4f688370-ab27-4ef4-a23b-43c276777261" providerId="ADAL" clId="{8AE80DE6-7A77-481A-B2F3-9B834EE9D17D}" dt="2022-09-16T10:59:46.036" v="1087"/>
          <ac:inkMkLst>
            <pc:docMk/>
            <pc:sldMk cId="3165529866" sldId="1885"/>
            <ac:inkMk id="29" creationId="{73CA6C8C-8103-99D4-98F1-66BBDFCC35D1}"/>
          </ac:inkMkLst>
        </pc:inkChg>
        <pc:inkChg chg="add del mod">
          <ac:chgData name="黃昱翰" userId="4f688370-ab27-4ef4-a23b-43c276777261" providerId="ADAL" clId="{8AE80DE6-7A77-481A-B2F3-9B834EE9D17D}" dt="2022-09-16T10:59:46.036" v="1088"/>
          <ac:inkMkLst>
            <pc:docMk/>
            <pc:sldMk cId="3165529866" sldId="1885"/>
            <ac:inkMk id="30" creationId="{480910EE-8E55-A912-2B1C-8CB93B41E18B}"/>
          </ac:inkMkLst>
        </pc:inkChg>
        <pc:inkChg chg="add del mod">
          <ac:chgData name="黃昱翰" userId="4f688370-ab27-4ef4-a23b-43c276777261" providerId="ADAL" clId="{8AE80DE6-7A77-481A-B2F3-9B834EE9D17D}" dt="2022-09-16T10:59:45.465" v="1085"/>
          <ac:inkMkLst>
            <pc:docMk/>
            <pc:sldMk cId="3165529866" sldId="1885"/>
            <ac:inkMk id="31" creationId="{4A13DA71-74F5-547D-8AD8-16E865DB9423}"/>
          </ac:inkMkLst>
        </pc:inkChg>
        <pc:inkChg chg="add del mod">
          <ac:chgData name="黃昱翰" userId="4f688370-ab27-4ef4-a23b-43c276777261" providerId="ADAL" clId="{8AE80DE6-7A77-481A-B2F3-9B834EE9D17D}" dt="2022-09-16T10:59:45.454" v="1079"/>
          <ac:inkMkLst>
            <pc:docMk/>
            <pc:sldMk cId="3165529866" sldId="1885"/>
            <ac:inkMk id="32" creationId="{C428E8E1-40F2-7FEF-992A-49DAFD181EEC}"/>
          </ac:inkMkLst>
        </pc:inkChg>
        <pc:inkChg chg="add del mod">
          <ac:chgData name="黃昱翰" userId="4f688370-ab27-4ef4-a23b-43c276777261" providerId="ADAL" clId="{8AE80DE6-7A77-481A-B2F3-9B834EE9D17D}" dt="2022-09-16T10:59:46.034" v="1086"/>
          <ac:inkMkLst>
            <pc:docMk/>
            <pc:sldMk cId="3165529866" sldId="1885"/>
            <ac:inkMk id="33" creationId="{ABDFAC72-83C4-4278-772E-92B4224383C8}"/>
          </ac:inkMkLst>
        </pc:inkChg>
        <pc:inkChg chg="add mod">
          <ac:chgData name="黃昱翰" userId="4f688370-ab27-4ef4-a23b-43c276777261" providerId="ADAL" clId="{8AE80DE6-7A77-481A-B2F3-9B834EE9D17D}" dt="2022-09-16T10:59:50.760" v="1096"/>
          <ac:inkMkLst>
            <pc:docMk/>
            <pc:sldMk cId="3165529866" sldId="1885"/>
            <ac:inkMk id="37" creationId="{87D60B9A-6D16-5E58-485F-7DF4729F39E0}"/>
          </ac:inkMkLst>
        </pc:inkChg>
        <pc:inkChg chg="add mod">
          <ac:chgData name="黃昱翰" userId="4f688370-ab27-4ef4-a23b-43c276777261" providerId="ADAL" clId="{8AE80DE6-7A77-481A-B2F3-9B834EE9D17D}" dt="2022-09-16T10:59:50.760" v="1096"/>
          <ac:inkMkLst>
            <pc:docMk/>
            <pc:sldMk cId="3165529866" sldId="1885"/>
            <ac:inkMk id="38" creationId="{E80FCC4A-212B-7780-1DE5-1CD3804326BD}"/>
          </ac:inkMkLst>
        </pc:inkChg>
        <pc:inkChg chg="add mod">
          <ac:chgData name="黃昱翰" userId="4f688370-ab27-4ef4-a23b-43c276777261" providerId="ADAL" clId="{8AE80DE6-7A77-481A-B2F3-9B834EE9D17D}" dt="2022-09-16T10:59:50.760" v="1096"/>
          <ac:inkMkLst>
            <pc:docMk/>
            <pc:sldMk cId="3165529866" sldId="1885"/>
            <ac:inkMk id="39" creationId="{4B4FC9C5-908F-A094-F777-6B4DAF23E9C9}"/>
          </ac:inkMkLst>
        </pc:inkChg>
        <pc:inkChg chg="add mod">
          <ac:chgData name="黃昱翰" userId="4f688370-ab27-4ef4-a23b-43c276777261" providerId="ADAL" clId="{8AE80DE6-7A77-481A-B2F3-9B834EE9D17D}" dt="2022-09-16T10:59:58.693" v="1113"/>
          <ac:inkMkLst>
            <pc:docMk/>
            <pc:sldMk cId="3165529866" sldId="1885"/>
            <ac:inkMk id="41" creationId="{948DBEEC-8902-897D-8BAE-6E900A80D40D}"/>
          </ac:inkMkLst>
        </pc:inkChg>
        <pc:inkChg chg="add mod">
          <ac:chgData name="黃昱翰" userId="4f688370-ab27-4ef4-a23b-43c276777261" providerId="ADAL" clId="{8AE80DE6-7A77-481A-B2F3-9B834EE9D17D}" dt="2022-09-16T10:59:58.693" v="1113"/>
          <ac:inkMkLst>
            <pc:docMk/>
            <pc:sldMk cId="3165529866" sldId="1885"/>
            <ac:inkMk id="42" creationId="{F55D06B7-3EED-C7DA-59AD-3A7D8AEE43A6}"/>
          </ac:inkMkLst>
        </pc:inkChg>
        <pc:inkChg chg="add mod">
          <ac:chgData name="黃昱翰" userId="4f688370-ab27-4ef4-a23b-43c276777261" providerId="ADAL" clId="{8AE80DE6-7A77-481A-B2F3-9B834EE9D17D}" dt="2022-09-16T10:59:58.693" v="1113"/>
          <ac:inkMkLst>
            <pc:docMk/>
            <pc:sldMk cId="3165529866" sldId="1885"/>
            <ac:inkMk id="43" creationId="{F60F8231-E297-CF95-4B1F-DBE04E45E81D}"/>
          </ac:inkMkLst>
        </pc:inkChg>
        <pc:inkChg chg="add mod">
          <ac:chgData name="黃昱翰" userId="4f688370-ab27-4ef4-a23b-43c276777261" providerId="ADAL" clId="{8AE80DE6-7A77-481A-B2F3-9B834EE9D17D}" dt="2022-09-16T10:59:58.693" v="1113"/>
          <ac:inkMkLst>
            <pc:docMk/>
            <pc:sldMk cId="3165529866" sldId="1885"/>
            <ac:inkMk id="44" creationId="{840B55B4-D747-EF8E-3FC7-32702E506EFF}"/>
          </ac:inkMkLst>
        </pc:inkChg>
        <pc:inkChg chg="add mod">
          <ac:chgData name="黃昱翰" userId="4f688370-ab27-4ef4-a23b-43c276777261" providerId="ADAL" clId="{8AE80DE6-7A77-481A-B2F3-9B834EE9D17D}" dt="2022-09-16T10:59:58.693" v="1113"/>
          <ac:inkMkLst>
            <pc:docMk/>
            <pc:sldMk cId="3165529866" sldId="1885"/>
            <ac:inkMk id="45" creationId="{32E593E2-B728-9A9F-9D7E-C78031076376}"/>
          </ac:inkMkLst>
        </pc:inkChg>
        <pc:inkChg chg="add mod">
          <ac:chgData name="黃昱翰" userId="4f688370-ab27-4ef4-a23b-43c276777261" providerId="ADAL" clId="{8AE80DE6-7A77-481A-B2F3-9B834EE9D17D}" dt="2022-09-16T10:59:58.693" v="1113"/>
          <ac:inkMkLst>
            <pc:docMk/>
            <pc:sldMk cId="3165529866" sldId="1885"/>
            <ac:inkMk id="46" creationId="{8F0E6B34-72E2-1D93-8973-0E2462600940}"/>
          </ac:inkMkLst>
        </pc:inkChg>
        <pc:inkChg chg="add mod">
          <ac:chgData name="黃昱翰" userId="4f688370-ab27-4ef4-a23b-43c276777261" providerId="ADAL" clId="{8AE80DE6-7A77-481A-B2F3-9B834EE9D17D}" dt="2022-09-16T10:59:58.693" v="1113"/>
          <ac:inkMkLst>
            <pc:docMk/>
            <pc:sldMk cId="3165529866" sldId="1885"/>
            <ac:inkMk id="48" creationId="{2A47001E-419B-22F5-17E9-23D4BE03A235}"/>
          </ac:inkMkLst>
        </pc:inkChg>
        <pc:inkChg chg="add mod">
          <ac:chgData name="黃昱翰" userId="4f688370-ab27-4ef4-a23b-43c276777261" providerId="ADAL" clId="{8AE80DE6-7A77-481A-B2F3-9B834EE9D17D}" dt="2022-09-16T10:59:58.693" v="1113"/>
          <ac:inkMkLst>
            <pc:docMk/>
            <pc:sldMk cId="3165529866" sldId="1885"/>
            <ac:inkMk id="49" creationId="{ADC1257F-A605-4C56-7216-5540DF9CFF2F}"/>
          </ac:inkMkLst>
        </pc:inkChg>
        <pc:inkChg chg="add mod">
          <ac:chgData name="黃昱翰" userId="4f688370-ab27-4ef4-a23b-43c276777261" providerId="ADAL" clId="{8AE80DE6-7A77-481A-B2F3-9B834EE9D17D}" dt="2022-09-16T10:59:58.693" v="1113"/>
          <ac:inkMkLst>
            <pc:docMk/>
            <pc:sldMk cId="3165529866" sldId="1885"/>
            <ac:inkMk id="50" creationId="{9CA97ED4-2656-04F5-5C38-C72C6FC2B28C}"/>
          </ac:inkMkLst>
        </pc:inkChg>
        <pc:inkChg chg="add mod">
          <ac:chgData name="黃昱翰" userId="4f688370-ab27-4ef4-a23b-43c276777261" providerId="ADAL" clId="{8AE80DE6-7A77-481A-B2F3-9B834EE9D17D}" dt="2022-09-16T10:59:58.693" v="1113"/>
          <ac:inkMkLst>
            <pc:docMk/>
            <pc:sldMk cId="3165529866" sldId="1885"/>
            <ac:inkMk id="51" creationId="{E8822C2B-21B6-12F7-11BA-6C1455B19D73}"/>
          </ac:inkMkLst>
        </pc:inkChg>
        <pc:inkChg chg="add mod">
          <ac:chgData name="黃昱翰" userId="4f688370-ab27-4ef4-a23b-43c276777261" providerId="ADAL" clId="{8AE80DE6-7A77-481A-B2F3-9B834EE9D17D}" dt="2022-09-16T10:59:58.693" v="1113"/>
          <ac:inkMkLst>
            <pc:docMk/>
            <pc:sldMk cId="3165529866" sldId="1885"/>
            <ac:inkMk id="52" creationId="{9EBCFB4E-54F4-AB76-ADF6-1B2987ECE4B6}"/>
          </ac:inkMkLst>
        </pc:inkChg>
        <pc:inkChg chg="add mod">
          <ac:chgData name="黃昱翰" userId="4f688370-ab27-4ef4-a23b-43c276777261" providerId="ADAL" clId="{8AE80DE6-7A77-481A-B2F3-9B834EE9D17D}" dt="2022-09-16T10:59:58.693" v="1113"/>
          <ac:inkMkLst>
            <pc:docMk/>
            <pc:sldMk cId="3165529866" sldId="1885"/>
            <ac:inkMk id="53" creationId="{71A146E2-6402-C12B-52E9-E0B4C2A80F80}"/>
          </ac:inkMkLst>
        </pc:inkChg>
        <pc:inkChg chg="add mod">
          <ac:chgData name="黃昱翰" userId="4f688370-ab27-4ef4-a23b-43c276777261" providerId="ADAL" clId="{8AE80DE6-7A77-481A-B2F3-9B834EE9D17D}" dt="2022-09-16T10:59:58.693" v="1113"/>
          <ac:inkMkLst>
            <pc:docMk/>
            <pc:sldMk cId="3165529866" sldId="1885"/>
            <ac:inkMk id="54" creationId="{C1D7CFD0-C4CC-6CEC-34C3-F2113F703A5C}"/>
          </ac:inkMkLst>
        </pc:inkChg>
        <pc:inkChg chg="add mod">
          <ac:chgData name="黃昱翰" userId="4f688370-ab27-4ef4-a23b-43c276777261" providerId="ADAL" clId="{8AE80DE6-7A77-481A-B2F3-9B834EE9D17D}" dt="2022-09-16T10:59:58.693" v="1113"/>
          <ac:inkMkLst>
            <pc:docMk/>
            <pc:sldMk cId="3165529866" sldId="1885"/>
            <ac:inkMk id="55" creationId="{0E06ED44-40E1-A320-3D92-1DA0EAA20E49}"/>
          </ac:inkMkLst>
        </pc:inkChg>
        <pc:inkChg chg="add mod">
          <ac:chgData name="黃昱翰" userId="4f688370-ab27-4ef4-a23b-43c276777261" providerId="ADAL" clId="{8AE80DE6-7A77-481A-B2F3-9B834EE9D17D}" dt="2022-09-16T10:59:58.693" v="1113"/>
          <ac:inkMkLst>
            <pc:docMk/>
            <pc:sldMk cId="3165529866" sldId="1885"/>
            <ac:inkMk id="56" creationId="{5568C0A6-E7D2-30AF-C950-A7F19806D665}"/>
          </ac:inkMkLst>
        </pc:inkChg>
        <pc:inkChg chg="add">
          <ac:chgData name="黃昱翰" userId="4f688370-ab27-4ef4-a23b-43c276777261" providerId="ADAL" clId="{8AE80DE6-7A77-481A-B2F3-9B834EE9D17D}" dt="2022-09-16T11:01:01.475" v="1114" actId="9405"/>
          <ac:inkMkLst>
            <pc:docMk/>
            <pc:sldMk cId="3165529866" sldId="1885"/>
            <ac:inkMk id="59" creationId="{669D4233-3536-F4FF-DF7B-E8236E277254}"/>
          </ac:inkMkLst>
        </pc:inkChg>
        <pc:inkChg chg="add">
          <ac:chgData name="黃昱翰" userId="4f688370-ab27-4ef4-a23b-43c276777261" providerId="ADAL" clId="{8AE80DE6-7A77-481A-B2F3-9B834EE9D17D}" dt="2022-09-16T11:01:03.966" v="1115" actId="9405"/>
          <ac:inkMkLst>
            <pc:docMk/>
            <pc:sldMk cId="3165529866" sldId="1885"/>
            <ac:inkMk id="60" creationId="{ED992A58-F50D-F572-09CE-F3B4AE3D5CD9}"/>
          </ac:inkMkLst>
        </pc:inkChg>
        <pc:inkChg chg="add">
          <ac:chgData name="黃昱翰" userId="4f688370-ab27-4ef4-a23b-43c276777261" providerId="ADAL" clId="{8AE80DE6-7A77-481A-B2F3-9B834EE9D17D}" dt="2022-09-16T11:01:05.109" v="1116" actId="9405"/>
          <ac:inkMkLst>
            <pc:docMk/>
            <pc:sldMk cId="3165529866" sldId="1885"/>
            <ac:inkMk id="61" creationId="{3D801C23-7225-B70E-2DA0-AF18EB591B27}"/>
          </ac:inkMkLst>
        </pc:inkChg>
        <pc:inkChg chg="add">
          <ac:chgData name="黃昱翰" userId="4f688370-ab27-4ef4-a23b-43c276777261" providerId="ADAL" clId="{8AE80DE6-7A77-481A-B2F3-9B834EE9D17D}" dt="2022-09-16T11:01:06.418" v="1117" actId="9405"/>
          <ac:inkMkLst>
            <pc:docMk/>
            <pc:sldMk cId="3165529866" sldId="1885"/>
            <ac:inkMk id="62" creationId="{E602330A-A360-EE24-140A-C44A2B0D00B6}"/>
          </ac:inkMkLst>
        </pc:inkChg>
        <pc:inkChg chg="add del mod">
          <ac:chgData name="黃昱翰" userId="4f688370-ab27-4ef4-a23b-43c276777261" providerId="ADAL" clId="{8AE80DE6-7A77-481A-B2F3-9B834EE9D17D}" dt="2022-09-16T11:02:21.526" v="1122"/>
          <ac:inkMkLst>
            <pc:docMk/>
            <pc:sldMk cId="3165529866" sldId="1885"/>
            <ac:inkMk id="63" creationId="{A0BD4C7C-14CC-A499-3F6F-52648F494D5E}"/>
          </ac:inkMkLst>
        </pc:inkChg>
        <pc:inkChg chg="add del mod">
          <ac:chgData name="黃昱翰" userId="4f688370-ab27-4ef4-a23b-43c276777261" providerId="ADAL" clId="{8AE80DE6-7A77-481A-B2F3-9B834EE9D17D}" dt="2022-09-16T11:02:20.726" v="1121"/>
          <ac:inkMkLst>
            <pc:docMk/>
            <pc:sldMk cId="3165529866" sldId="1885"/>
            <ac:inkMk id="64" creationId="{9260FEC6-6EE1-1783-EEB9-34958706A08B}"/>
          </ac:inkMkLst>
        </pc:inkChg>
      </pc:sldChg>
      <pc:sldChg chg="addSp delSp modSp mod">
        <pc:chgData name="黃昱翰" userId="4f688370-ab27-4ef4-a23b-43c276777261" providerId="ADAL" clId="{8AE80DE6-7A77-481A-B2F3-9B834EE9D17D}" dt="2022-09-16T12:19:36.165" v="1315"/>
        <pc:sldMkLst>
          <pc:docMk/>
          <pc:sldMk cId="1389893549" sldId="1888"/>
        </pc:sldMkLst>
        <pc:grpChg chg="del mod">
          <ac:chgData name="黃昱翰" userId="4f688370-ab27-4ef4-a23b-43c276777261" providerId="ADAL" clId="{8AE80DE6-7A77-481A-B2F3-9B834EE9D17D}" dt="2022-09-16T12:12:01.368" v="1137"/>
          <ac:grpSpMkLst>
            <pc:docMk/>
            <pc:sldMk cId="1389893549" sldId="1888"/>
            <ac:grpSpMk id="6" creationId="{955A4093-6B7F-A614-455F-D3E328A92BE5}"/>
          </ac:grpSpMkLst>
        </pc:grpChg>
        <pc:grpChg chg="mod">
          <ac:chgData name="黃昱翰" userId="4f688370-ab27-4ef4-a23b-43c276777261" providerId="ADAL" clId="{8AE80DE6-7A77-481A-B2F3-9B834EE9D17D}" dt="2022-09-16T12:12:01.368" v="1137"/>
          <ac:grpSpMkLst>
            <pc:docMk/>
            <pc:sldMk cId="1389893549" sldId="1888"/>
            <ac:grpSpMk id="18" creationId="{9BD35BBF-52A6-4E20-DB40-27AE3A15FC8F}"/>
          </ac:grpSpMkLst>
        </pc:grpChg>
        <pc:grpChg chg="mod">
          <ac:chgData name="黃昱翰" userId="4f688370-ab27-4ef4-a23b-43c276777261" providerId="ADAL" clId="{8AE80DE6-7A77-481A-B2F3-9B834EE9D17D}" dt="2022-09-16T12:12:01.368" v="1137"/>
          <ac:grpSpMkLst>
            <pc:docMk/>
            <pc:sldMk cId="1389893549" sldId="1888"/>
            <ac:grpSpMk id="19" creationId="{87E5BE88-A112-AF4F-EE2F-A83FC13473CE}"/>
          </ac:grpSpMkLst>
        </pc:grpChg>
        <pc:grpChg chg="mod">
          <ac:chgData name="黃昱翰" userId="4f688370-ab27-4ef4-a23b-43c276777261" providerId="ADAL" clId="{8AE80DE6-7A77-481A-B2F3-9B834EE9D17D}" dt="2022-09-16T12:13:51.688" v="1147"/>
          <ac:grpSpMkLst>
            <pc:docMk/>
            <pc:sldMk cId="1389893549" sldId="1888"/>
            <ac:grpSpMk id="28" creationId="{8B4A24C8-D750-359E-940A-44C5A4930D87}"/>
          </ac:grpSpMkLst>
        </pc:grpChg>
        <pc:grpChg chg="mod">
          <ac:chgData name="黃昱翰" userId="4f688370-ab27-4ef4-a23b-43c276777261" providerId="ADAL" clId="{8AE80DE6-7A77-481A-B2F3-9B834EE9D17D}" dt="2022-09-16T12:13:55.140" v="1154"/>
          <ac:grpSpMkLst>
            <pc:docMk/>
            <pc:sldMk cId="1389893549" sldId="1888"/>
            <ac:grpSpMk id="35" creationId="{1067891D-937C-4BCA-04A1-179ACDA2F1D1}"/>
          </ac:grpSpMkLst>
        </pc:grpChg>
        <pc:grpChg chg="add del mod">
          <ac:chgData name="黃昱翰" userId="4f688370-ab27-4ef4-a23b-43c276777261" providerId="ADAL" clId="{8AE80DE6-7A77-481A-B2F3-9B834EE9D17D}" dt="2022-09-16T12:14:29.080" v="1206"/>
          <ac:grpSpMkLst>
            <pc:docMk/>
            <pc:sldMk cId="1389893549" sldId="1888"/>
            <ac:grpSpMk id="39" creationId="{00E2460C-E52A-A41A-7ABB-EDC32F8A9578}"/>
          </ac:grpSpMkLst>
        </pc:grpChg>
        <pc:grpChg chg="add del mod">
          <ac:chgData name="黃昱翰" userId="4f688370-ab27-4ef4-a23b-43c276777261" providerId="ADAL" clId="{8AE80DE6-7A77-481A-B2F3-9B834EE9D17D}" dt="2022-09-16T12:14:22.042" v="1196"/>
          <ac:grpSpMkLst>
            <pc:docMk/>
            <pc:sldMk cId="1389893549" sldId="1888"/>
            <ac:grpSpMk id="49" creationId="{544C1B59-8F69-E41A-EF34-174598582E1E}"/>
          </ac:grpSpMkLst>
        </pc:grpChg>
        <pc:grpChg chg="add del mod">
          <ac:chgData name="黃昱翰" userId="4f688370-ab27-4ef4-a23b-43c276777261" providerId="ADAL" clId="{8AE80DE6-7A77-481A-B2F3-9B834EE9D17D}" dt="2022-09-16T12:14:21.938" v="1192"/>
          <ac:grpSpMkLst>
            <pc:docMk/>
            <pc:sldMk cId="1389893549" sldId="1888"/>
            <ac:grpSpMk id="53" creationId="{82BEE855-59F1-0A08-C04B-3BE0C9DB6119}"/>
          </ac:grpSpMkLst>
        </pc:grpChg>
        <pc:grpChg chg="mod">
          <ac:chgData name="黃昱翰" userId="4f688370-ab27-4ef4-a23b-43c276777261" providerId="ADAL" clId="{8AE80DE6-7A77-481A-B2F3-9B834EE9D17D}" dt="2022-09-16T12:14:20.856" v="1183"/>
          <ac:grpSpMkLst>
            <pc:docMk/>
            <pc:sldMk cId="1389893549" sldId="1888"/>
            <ac:grpSpMk id="62" creationId="{36BBFD45-4813-3E0E-267B-15E38213886A}"/>
          </ac:grpSpMkLst>
        </pc:grpChg>
        <pc:grpChg chg="del mod">
          <ac:chgData name="黃昱翰" userId="4f688370-ab27-4ef4-a23b-43c276777261" providerId="ADAL" clId="{8AE80DE6-7A77-481A-B2F3-9B834EE9D17D}" dt="2022-09-16T12:14:38.332" v="1220"/>
          <ac:grpSpMkLst>
            <pc:docMk/>
            <pc:sldMk cId="1389893549" sldId="1888"/>
            <ac:grpSpMk id="73" creationId="{83C0581D-E2A0-0F5B-B523-7E23B8F2F846}"/>
          </ac:grpSpMkLst>
        </pc:grpChg>
        <pc:grpChg chg="mod">
          <ac:chgData name="黃昱翰" userId="4f688370-ab27-4ef4-a23b-43c276777261" providerId="ADAL" clId="{8AE80DE6-7A77-481A-B2F3-9B834EE9D17D}" dt="2022-09-16T12:14:38.332" v="1220"/>
          <ac:grpSpMkLst>
            <pc:docMk/>
            <pc:sldMk cId="1389893549" sldId="1888"/>
            <ac:grpSpMk id="75" creationId="{4E5691B0-1D95-67DA-5F1D-6790E639B6E3}"/>
          </ac:grpSpMkLst>
        </pc:grpChg>
        <pc:grpChg chg="del mod">
          <ac:chgData name="黃昱翰" userId="4f688370-ab27-4ef4-a23b-43c276777261" providerId="ADAL" clId="{8AE80DE6-7A77-481A-B2F3-9B834EE9D17D}" dt="2022-09-16T12:16:01.846" v="1230"/>
          <ac:grpSpMkLst>
            <pc:docMk/>
            <pc:sldMk cId="1389893549" sldId="1888"/>
            <ac:grpSpMk id="81" creationId="{2AEC51DB-56AD-D8E1-C713-25016BF9A9AF}"/>
          </ac:grpSpMkLst>
        </pc:grpChg>
        <pc:grpChg chg="mod">
          <ac:chgData name="黃昱翰" userId="4f688370-ab27-4ef4-a23b-43c276777261" providerId="ADAL" clId="{8AE80DE6-7A77-481A-B2F3-9B834EE9D17D}" dt="2022-09-16T12:16:12.338" v="1235"/>
          <ac:grpSpMkLst>
            <pc:docMk/>
            <pc:sldMk cId="1389893549" sldId="1888"/>
            <ac:grpSpMk id="85" creationId="{E845CE86-D5E9-15DD-6922-56BAAB08876A}"/>
          </ac:grpSpMkLst>
        </pc:grpChg>
        <pc:grpChg chg="mod">
          <ac:chgData name="黃昱翰" userId="4f688370-ab27-4ef4-a23b-43c276777261" providerId="ADAL" clId="{8AE80DE6-7A77-481A-B2F3-9B834EE9D17D}" dt="2022-09-16T12:16:15.747" v="1238"/>
          <ac:grpSpMkLst>
            <pc:docMk/>
            <pc:sldMk cId="1389893549" sldId="1888"/>
            <ac:grpSpMk id="88" creationId="{305D8BA4-2346-3A25-EEA4-221672B64B80}"/>
          </ac:grpSpMkLst>
        </pc:grpChg>
        <pc:grpChg chg="del mod">
          <ac:chgData name="黃昱翰" userId="4f688370-ab27-4ef4-a23b-43c276777261" providerId="ADAL" clId="{8AE80DE6-7A77-481A-B2F3-9B834EE9D17D}" dt="2022-09-16T12:16:48.030" v="1251"/>
          <ac:grpSpMkLst>
            <pc:docMk/>
            <pc:sldMk cId="1389893549" sldId="1888"/>
            <ac:grpSpMk id="95" creationId="{BFA3B06B-787A-226D-3D93-3194C6A366DA}"/>
          </ac:grpSpMkLst>
        </pc:grpChg>
        <pc:grpChg chg="mod">
          <ac:chgData name="黃昱翰" userId="4f688370-ab27-4ef4-a23b-43c276777261" providerId="ADAL" clId="{8AE80DE6-7A77-481A-B2F3-9B834EE9D17D}" dt="2022-09-16T12:16:45.325" v="1245"/>
          <ac:grpSpMkLst>
            <pc:docMk/>
            <pc:sldMk cId="1389893549" sldId="1888"/>
            <ac:grpSpMk id="96" creationId="{541F9B90-E276-EA5A-CE00-D8B061EEB2AD}"/>
          </ac:grpSpMkLst>
        </pc:grpChg>
        <pc:grpChg chg="mod">
          <ac:chgData name="黃昱翰" userId="4f688370-ab27-4ef4-a23b-43c276777261" providerId="ADAL" clId="{8AE80DE6-7A77-481A-B2F3-9B834EE9D17D}" dt="2022-09-16T12:16:48.030" v="1251"/>
          <ac:grpSpMkLst>
            <pc:docMk/>
            <pc:sldMk cId="1389893549" sldId="1888"/>
            <ac:grpSpMk id="102" creationId="{922870DC-E107-CF12-41EA-28884FC28E77}"/>
          </ac:grpSpMkLst>
        </pc:grpChg>
        <pc:grpChg chg="mod">
          <ac:chgData name="黃昱翰" userId="4f688370-ab27-4ef4-a23b-43c276777261" providerId="ADAL" clId="{8AE80DE6-7A77-481A-B2F3-9B834EE9D17D}" dt="2022-09-16T12:16:54.660" v="1262"/>
          <ac:grpSpMkLst>
            <pc:docMk/>
            <pc:sldMk cId="1389893549" sldId="1888"/>
            <ac:grpSpMk id="113" creationId="{A8294897-1B42-7EC5-45D0-77E4F6745E3F}"/>
          </ac:grpSpMkLst>
        </pc:grpChg>
        <pc:grpChg chg="del mod">
          <ac:chgData name="黃昱翰" userId="4f688370-ab27-4ef4-a23b-43c276777261" providerId="ADAL" clId="{8AE80DE6-7A77-481A-B2F3-9B834EE9D17D}" dt="2022-09-16T12:18:35.599" v="1306"/>
          <ac:grpSpMkLst>
            <pc:docMk/>
            <pc:sldMk cId="1389893549" sldId="1888"/>
            <ac:grpSpMk id="120" creationId="{303B9E16-0A00-EB71-3F53-0FA8B63DAC8D}"/>
          </ac:grpSpMkLst>
        </pc:grpChg>
        <pc:grpChg chg="del mod">
          <ac:chgData name="黃昱翰" userId="4f688370-ab27-4ef4-a23b-43c276777261" providerId="ADAL" clId="{8AE80DE6-7A77-481A-B2F3-9B834EE9D17D}" dt="2022-09-16T12:18:35.599" v="1306"/>
          <ac:grpSpMkLst>
            <pc:docMk/>
            <pc:sldMk cId="1389893549" sldId="1888"/>
            <ac:grpSpMk id="126" creationId="{B24A3022-8CAF-0C0B-F887-2BE3CD9DDD87}"/>
          </ac:grpSpMkLst>
        </pc:grpChg>
        <pc:grpChg chg="del mod">
          <ac:chgData name="黃昱翰" userId="4f688370-ab27-4ef4-a23b-43c276777261" providerId="ADAL" clId="{8AE80DE6-7A77-481A-B2F3-9B834EE9D17D}" dt="2022-09-16T12:18:35.599" v="1306"/>
          <ac:grpSpMkLst>
            <pc:docMk/>
            <pc:sldMk cId="1389893549" sldId="1888"/>
            <ac:grpSpMk id="130" creationId="{7305DF52-3BAF-DA08-6FB1-10388066FB88}"/>
          </ac:grpSpMkLst>
        </pc:grpChg>
        <pc:grpChg chg="del mod">
          <ac:chgData name="黃昱翰" userId="4f688370-ab27-4ef4-a23b-43c276777261" providerId="ADAL" clId="{8AE80DE6-7A77-481A-B2F3-9B834EE9D17D}" dt="2022-09-16T12:18:15.738" v="1304"/>
          <ac:grpSpMkLst>
            <pc:docMk/>
            <pc:sldMk cId="1389893549" sldId="1888"/>
            <ac:grpSpMk id="140" creationId="{BC39108D-EE81-B07B-2670-237852AF8950}"/>
          </ac:grpSpMkLst>
        </pc:grpChg>
        <pc:grpChg chg="mod">
          <ac:chgData name="黃昱翰" userId="4f688370-ab27-4ef4-a23b-43c276777261" providerId="ADAL" clId="{8AE80DE6-7A77-481A-B2F3-9B834EE9D17D}" dt="2022-09-16T12:17:58.357" v="1289"/>
          <ac:grpSpMkLst>
            <pc:docMk/>
            <pc:sldMk cId="1389893549" sldId="1888"/>
            <ac:grpSpMk id="141" creationId="{1DD81CD6-222E-366A-AA73-D83B46481114}"/>
          </ac:grpSpMkLst>
        </pc:grpChg>
        <pc:grpChg chg="del mod">
          <ac:chgData name="黃昱翰" userId="4f688370-ab27-4ef4-a23b-43c276777261" providerId="ADAL" clId="{8AE80DE6-7A77-481A-B2F3-9B834EE9D17D}" dt="2022-09-16T12:18:11.106" v="1298"/>
          <ac:grpSpMkLst>
            <pc:docMk/>
            <pc:sldMk cId="1389893549" sldId="1888"/>
            <ac:grpSpMk id="146" creationId="{D9FD91C8-FDE1-659E-8E81-61051BC87426}"/>
          </ac:grpSpMkLst>
        </pc:grpChg>
        <pc:grpChg chg="mod">
          <ac:chgData name="黃昱翰" userId="4f688370-ab27-4ef4-a23b-43c276777261" providerId="ADAL" clId="{8AE80DE6-7A77-481A-B2F3-9B834EE9D17D}" dt="2022-09-16T12:18:15.738" v="1304"/>
          <ac:grpSpMkLst>
            <pc:docMk/>
            <pc:sldMk cId="1389893549" sldId="1888"/>
            <ac:grpSpMk id="151" creationId="{448422E3-474C-E340-633D-BA1B61B35EC6}"/>
          </ac:grpSpMkLst>
        </pc:grpChg>
        <pc:grpChg chg="del mod">
          <ac:chgData name="黃昱翰" userId="4f688370-ab27-4ef4-a23b-43c276777261" providerId="ADAL" clId="{8AE80DE6-7A77-481A-B2F3-9B834EE9D17D}" dt="2022-09-16T12:18:42.275" v="1308"/>
          <ac:grpSpMkLst>
            <pc:docMk/>
            <pc:sldMk cId="1389893549" sldId="1888"/>
            <ac:grpSpMk id="153" creationId="{6DD2ADAD-2D53-2CAD-21F6-73C47A3B227F}"/>
          </ac:grpSpMkLst>
        </pc:grpChg>
        <pc:grpChg chg="del mod">
          <ac:chgData name="黃昱翰" userId="4f688370-ab27-4ef4-a23b-43c276777261" providerId="ADAL" clId="{8AE80DE6-7A77-481A-B2F3-9B834EE9D17D}" dt="2022-09-16T12:18:47.549" v="1310"/>
          <ac:grpSpMkLst>
            <pc:docMk/>
            <pc:sldMk cId="1389893549" sldId="1888"/>
            <ac:grpSpMk id="155" creationId="{6C12FAC6-D4D3-4D91-265A-D2B3288449B6}"/>
          </ac:grpSpMkLst>
        </pc:grpChg>
        <pc:grpChg chg="del mod">
          <ac:chgData name="黃昱翰" userId="4f688370-ab27-4ef4-a23b-43c276777261" providerId="ADAL" clId="{8AE80DE6-7A77-481A-B2F3-9B834EE9D17D}" dt="2022-09-16T12:19:36.165" v="1315"/>
          <ac:grpSpMkLst>
            <pc:docMk/>
            <pc:sldMk cId="1389893549" sldId="1888"/>
            <ac:grpSpMk id="157" creationId="{2D1CCF97-AF23-1038-7140-21863065812C}"/>
          </ac:grpSpMkLst>
        </pc:grpChg>
        <pc:grpChg chg="del mod">
          <ac:chgData name="黃昱翰" userId="4f688370-ab27-4ef4-a23b-43c276777261" providerId="ADAL" clId="{8AE80DE6-7A77-481A-B2F3-9B834EE9D17D}" dt="2022-09-16T12:19:36.165" v="1315"/>
          <ac:grpSpMkLst>
            <pc:docMk/>
            <pc:sldMk cId="1389893549" sldId="1888"/>
            <ac:grpSpMk id="161" creationId="{BA1D6DEA-1CD2-ED98-6FDD-B6158AD94241}"/>
          </ac:grpSpMkLst>
        </pc:grpChg>
        <pc:grpChg chg="mod">
          <ac:chgData name="黃昱翰" userId="4f688370-ab27-4ef4-a23b-43c276777261" providerId="ADAL" clId="{8AE80DE6-7A77-481A-B2F3-9B834EE9D17D}" dt="2022-09-16T12:19:36.165" v="1315"/>
          <ac:grpSpMkLst>
            <pc:docMk/>
            <pc:sldMk cId="1389893549" sldId="1888"/>
            <ac:grpSpMk id="162" creationId="{9DF69174-3015-2572-5BD3-FDB2FCD91C02}"/>
          </ac:grpSpMkLst>
        </pc:grpChg>
        <pc:inkChg chg="add mod">
          <ac:chgData name="黃昱翰" userId="4f688370-ab27-4ef4-a23b-43c276777261" providerId="ADAL" clId="{8AE80DE6-7A77-481A-B2F3-9B834EE9D17D}" dt="2022-09-16T12:12:01.368" v="1137"/>
          <ac:inkMkLst>
            <pc:docMk/>
            <pc:sldMk cId="1389893549" sldId="1888"/>
            <ac:inkMk id="3" creationId="{D6696065-5919-5546-A8C6-B3FF303F5449}"/>
          </ac:inkMkLst>
        </pc:inkChg>
        <pc:inkChg chg="add mod">
          <ac:chgData name="黃昱翰" userId="4f688370-ab27-4ef4-a23b-43c276777261" providerId="ADAL" clId="{8AE80DE6-7A77-481A-B2F3-9B834EE9D17D}" dt="2022-09-16T12:12:01.368" v="1137"/>
          <ac:inkMkLst>
            <pc:docMk/>
            <pc:sldMk cId="1389893549" sldId="1888"/>
            <ac:inkMk id="4" creationId="{02CF726D-B077-9AA3-FD6B-7C3816CCFD20}"/>
          </ac:inkMkLst>
        </pc:inkChg>
        <pc:inkChg chg="add mod">
          <ac:chgData name="黃昱翰" userId="4f688370-ab27-4ef4-a23b-43c276777261" providerId="ADAL" clId="{8AE80DE6-7A77-481A-B2F3-9B834EE9D17D}" dt="2022-09-16T12:12:01.368" v="1137"/>
          <ac:inkMkLst>
            <pc:docMk/>
            <pc:sldMk cId="1389893549" sldId="1888"/>
            <ac:inkMk id="5" creationId="{78C1FCB2-E124-D9D9-1161-4B5FD1B4CE01}"/>
          </ac:inkMkLst>
        </pc:inkChg>
        <pc:inkChg chg="add mod">
          <ac:chgData name="黃昱翰" userId="4f688370-ab27-4ef4-a23b-43c276777261" providerId="ADAL" clId="{8AE80DE6-7A77-481A-B2F3-9B834EE9D17D}" dt="2022-09-16T12:12:01.368" v="1137"/>
          <ac:inkMkLst>
            <pc:docMk/>
            <pc:sldMk cId="1389893549" sldId="1888"/>
            <ac:inkMk id="8" creationId="{1CC8D93C-B3B6-AE7E-1CC3-D3C91674CA57}"/>
          </ac:inkMkLst>
        </pc:inkChg>
        <pc:inkChg chg="add mod">
          <ac:chgData name="黃昱翰" userId="4f688370-ab27-4ef4-a23b-43c276777261" providerId="ADAL" clId="{8AE80DE6-7A77-481A-B2F3-9B834EE9D17D}" dt="2022-09-16T12:12:01.368" v="1137"/>
          <ac:inkMkLst>
            <pc:docMk/>
            <pc:sldMk cId="1389893549" sldId="1888"/>
            <ac:inkMk id="9" creationId="{D49148E0-064B-56EE-C766-18640BB7521D}"/>
          </ac:inkMkLst>
        </pc:inkChg>
        <pc:inkChg chg="add mod">
          <ac:chgData name="黃昱翰" userId="4f688370-ab27-4ef4-a23b-43c276777261" providerId="ADAL" clId="{8AE80DE6-7A77-481A-B2F3-9B834EE9D17D}" dt="2022-09-16T12:12:01.368" v="1137"/>
          <ac:inkMkLst>
            <pc:docMk/>
            <pc:sldMk cId="1389893549" sldId="1888"/>
            <ac:inkMk id="10" creationId="{29AFF3D4-17E9-B10D-FBCC-6386AF17F863}"/>
          </ac:inkMkLst>
        </pc:inkChg>
        <pc:inkChg chg="add mod">
          <ac:chgData name="黃昱翰" userId="4f688370-ab27-4ef4-a23b-43c276777261" providerId="ADAL" clId="{8AE80DE6-7A77-481A-B2F3-9B834EE9D17D}" dt="2022-09-16T12:12:01.368" v="1137"/>
          <ac:inkMkLst>
            <pc:docMk/>
            <pc:sldMk cId="1389893549" sldId="1888"/>
            <ac:inkMk id="11" creationId="{C218A615-BF80-3D18-8D53-AC6AFFC0787F}"/>
          </ac:inkMkLst>
        </pc:inkChg>
        <pc:inkChg chg="add">
          <ac:chgData name="黃昱翰" userId="4f688370-ab27-4ef4-a23b-43c276777261" providerId="ADAL" clId="{8AE80DE6-7A77-481A-B2F3-9B834EE9D17D}" dt="2022-09-16T12:11:58.603" v="1131" actId="9405"/>
          <ac:inkMkLst>
            <pc:docMk/>
            <pc:sldMk cId="1389893549" sldId="1888"/>
            <ac:inkMk id="12" creationId="{E8481E61-F142-C5DA-5C6F-E614B31B76F5}"/>
          </ac:inkMkLst>
        </pc:inkChg>
        <pc:inkChg chg="add mod">
          <ac:chgData name="黃昱翰" userId="4f688370-ab27-4ef4-a23b-43c276777261" providerId="ADAL" clId="{8AE80DE6-7A77-481A-B2F3-9B834EE9D17D}" dt="2022-09-16T12:12:01.368" v="1137"/>
          <ac:inkMkLst>
            <pc:docMk/>
            <pc:sldMk cId="1389893549" sldId="1888"/>
            <ac:inkMk id="13" creationId="{A412BE99-882E-CA17-83E2-84A35BE07401}"/>
          </ac:inkMkLst>
        </pc:inkChg>
        <pc:inkChg chg="add mod">
          <ac:chgData name="黃昱翰" userId="4f688370-ab27-4ef4-a23b-43c276777261" providerId="ADAL" clId="{8AE80DE6-7A77-481A-B2F3-9B834EE9D17D}" dt="2022-09-16T12:12:01.368" v="1137"/>
          <ac:inkMkLst>
            <pc:docMk/>
            <pc:sldMk cId="1389893549" sldId="1888"/>
            <ac:inkMk id="14" creationId="{60D2C0BC-A2F0-5012-67CF-F0C0C70D8AE2}"/>
          </ac:inkMkLst>
        </pc:inkChg>
        <pc:inkChg chg="add mod">
          <ac:chgData name="黃昱翰" userId="4f688370-ab27-4ef4-a23b-43c276777261" providerId="ADAL" clId="{8AE80DE6-7A77-481A-B2F3-9B834EE9D17D}" dt="2022-09-16T12:12:01.368" v="1137"/>
          <ac:inkMkLst>
            <pc:docMk/>
            <pc:sldMk cId="1389893549" sldId="1888"/>
            <ac:inkMk id="15" creationId="{6D58E038-E88E-3AA8-550D-8952E6BFFCCC}"/>
          </ac:inkMkLst>
        </pc:inkChg>
        <pc:inkChg chg="add mod">
          <ac:chgData name="黃昱翰" userId="4f688370-ab27-4ef4-a23b-43c276777261" providerId="ADAL" clId="{8AE80DE6-7A77-481A-B2F3-9B834EE9D17D}" dt="2022-09-16T12:12:01.368" v="1137"/>
          <ac:inkMkLst>
            <pc:docMk/>
            <pc:sldMk cId="1389893549" sldId="1888"/>
            <ac:inkMk id="16" creationId="{312A24F0-95E8-36F3-0D90-56B680EECDFB}"/>
          </ac:inkMkLst>
        </pc:inkChg>
        <pc:inkChg chg="add mod">
          <ac:chgData name="黃昱翰" userId="4f688370-ab27-4ef4-a23b-43c276777261" providerId="ADAL" clId="{8AE80DE6-7A77-481A-B2F3-9B834EE9D17D}" dt="2022-09-16T12:12:01.368" v="1137"/>
          <ac:inkMkLst>
            <pc:docMk/>
            <pc:sldMk cId="1389893549" sldId="1888"/>
            <ac:inkMk id="17" creationId="{F99F11C8-0F43-A664-9987-83FBCFFDBF84}"/>
          </ac:inkMkLst>
        </pc:inkChg>
        <pc:inkChg chg="add">
          <ac:chgData name="黃昱翰" userId="4f688370-ab27-4ef4-a23b-43c276777261" providerId="ADAL" clId="{8AE80DE6-7A77-481A-B2F3-9B834EE9D17D}" dt="2022-09-16T12:12:02.002" v="1138" actId="9405"/>
          <ac:inkMkLst>
            <pc:docMk/>
            <pc:sldMk cId="1389893549" sldId="1888"/>
            <ac:inkMk id="20" creationId="{0E8BE136-D6D7-6781-5853-807BE67C611A}"/>
          </ac:inkMkLst>
        </pc:inkChg>
        <pc:inkChg chg="add del">
          <ac:chgData name="黃昱翰" userId="4f688370-ab27-4ef4-a23b-43c276777261" providerId="ADAL" clId="{8AE80DE6-7A77-481A-B2F3-9B834EE9D17D}" dt="2022-09-16T12:12:28.070" v="1140"/>
          <ac:inkMkLst>
            <pc:docMk/>
            <pc:sldMk cId="1389893549" sldId="1888"/>
            <ac:inkMk id="21" creationId="{29A7A876-7479-15DB-FB8D-90AC71E5991F}"/>
          </ac:inkMkLst>
        </pc:inkChg>
        <pc:inkChg chg="add mod">
          <ac:chgData name="黃昱翰" userId="4f688370-ab27-4ef4-a23b-43c276777261" providerId="ADAL" clId="{8AE80DE6-7A77-481A-B2F3-9B834EE9D17D}" dt="2022-09-16T12:13:51.688" v="1147"/>
          <ac:inkMkLst>
            <pc:docMk/>
            <pc:sldMk cId="1389893549" sldId="1888"/>
            <ac:inkMk id="22" creationId="{D33F219A-3127-116C-6A45-4067B63699A8}"/>
          </ac:inkMkLst>
        </pc:inkChg>
        <pc:inkChg chg="add mod">
          <ac:chgData name="黃昱翰" userId="4f688370-ab27-4ef4-a23b-43c276777261" providerId="ADAL" clId="{8AE80DE6-7A77-481A-B2F3-9B834EE9D17D}" dt="2022-09-16T12:13:51.688" v="1147"/>
          <ac:inkMkLst>
            <pc:docMk/>
            <pc:sldMk cId="1389893549" sldId="1888"/>
            <ac:inkMk id="23" creationId="{62EE4A61-C222-FB0D-1628-B123F54D44F0}"/>
          </ac:inkMkLst>
        </pc:inkChg>
        <pc:inkChg chg="add mod">
          <ac:chgData name="黃昱翰" userId="4f688370-ab27-4ef4-a23b-43c276777261" providerId="ADAL" clId="{8AE80DE6-7A77-481A-B2F3-9B834EE9D17D}" dt="2022-09-16T12:13:51.688" v="1147"/>
          <ac:inkMkLst>
            <pc:docMk/>
            <pc:sldMk cId="1389893549" sldId="1888"/>
            <ac:inkMk id="24" creationId="{9F150855-B93B-8E0C-A7BA-1CFFAF5F2E13}"/>
          </ac:inkMkLst>
        </pc:inkChg>
        <pc:inkChg chg="add mod">
          <ac:chgData name="黃昱翰" userId="4f688370-ab27-4ef4-a23b-43c276777261" providerId="ADAL" clId="{8AE80DE6-7A77-481A-B2F3-9B834EE9D17D}" dt="2022-09-16T12:13:51.688" v="1147"/>
          <ac:inkMkLst>
            <pc:docMk/>
            <pc:sldMk cId="1389893549" sldId="1888"/>
            <ac:inkMk id="25" creationId="{00AD35E1-9210-F77C-2663-63AB25EE6636}"/>
          </ac:inkMkLst>
        </pc:inkChg>
        <pc:inkChg chg="add mod">
          <ac:chgData name="黃昱翰" userId="4f688370-ab27-4ef4-a23b-43c276777261" providerId="ADAL" clId="{8AE80DE6-7A77-481A-B2F3-9B834EE9D17D}" dt="2022-09-16T12:13:51.688" v="1147"/>
          <ac:inkMkLst>
            <pc:docMk/>
            <pc:sldMk cId="1389893549" sldId="1888"/>
            <ac:inkMk id="26" creationId="{5DA7593D-AA55-1CB9-92AF-7684D8925B10}"/>
          </ac:inkMkLst>
        </pc:inkChg>
        <pc:inkChg chg="add mod">
          <ac:chgData name="黃昱翰" userId="4f688370-ab27-4ef4-a23b-43c276777261" providerId="ADAL" clId="{8AE80DE6-7A77-481A-B2F3-9B834EE9D17D}" dt="2022-09-16T12:13:51.688" v="1147"/>
          <ac:inkMkLst>
            <pc:docMk/>
            <pc:sldMk cId="1389893549" sldId="1888"/>
            <ac:inkMk id="27" creationId="{D468769F-48F6-9B4A-620B-52022896DE40}"/>
          </ac:inkMkLst>
        </pc:inkChg>
        <pc:inkChg chg="add mod">
          <ac:chgData name="黃昱翰" userId="4f688370-ab27-4ef4-a23b-43c276777261" providerId="ADAL" clId="{8AE80DE6-7A77-481A-B2F3-9B834EE9D17D}" dt="2022-09-16T12:13:55.140" v="1154"/>
          <ac:inkMkLst>
            <pc:docMk/>
            <pc:sldMk cId="1389893549" sldId="1888"/>
            <ac:inkMk id="29" creationId="{AE68DBED-B3EC-DA3D-E23E-EEFD9599D62A}"/>
          </ac:inkMkLst>
        </pc:inkChg>
        <pc:inkChg chg="add mod">
          <ac:chgData name="黃昱翰" userId="4f688370-ab27-4ef4-a23b-43c276777261" providerId="ADAL" clId="{8AE80DE6-7A77-481A-B2F3-9B834EE9D17D}" dt="2022-09-16T12:13:55.140" v="1154"/>
          <ac:inkMkLst>
            <pc:docMk/>
            <pc:sldMk cId="1389893549" sldId="1888"/>
            <ac:inkMk id="30" creationId="{80737166-9CBB-25E8-EB2B-F51FCE809068}"/>
          </ac:inkMkLst>
        </pc:inkChg>
        <pc:inkChg chg="add mod">
          <ac:chgData name="黃昱翰" userId="4f688370-ab27-4ef4-a23b-43c276777261" providerId="ADAL" clId="{8AE80DE6-7A77-481A-B2F3-9B834EE9D17D}" dt="2022-09-16T12:13:55.140" v="1154"/>
          <ac:inkMkLst>
            <pc:docMk/>
            <pc:sldMk cId="1389893549" sldId="1888"/>
            <ac:inkMk id="31" creationId="{04CE0294-41E2-EEFA-E988-350C130876EF}"/>
          </ac:inkMkLst>
        </pc:inkChg>
        <pc:inkChg chg="add mod">
          <ac:chgData name="黃昱翰" userId="4f688370-ab27-4ef4-a23b-43c276777261" providerId="ADAL" clId="{8AE80DE6-7A77-481A-B2F3-9B834EE9D17D}" dt="2022-09-16T12:13:55.140" v="1154"/>
          <ac:inkMkLst>
            <pc:docMk/>
            <pc:sldMk cId="1389893549" sldId="1888"/>
            <ac:inkMk id="32" creationId="{3AE76274-6C92-9C5E-270C-8BBBCCA53E4C}"/>
          </ac:inkMkLst>
        </pc:inkChg>
        <pc:inkChg chg="add mod">
          <ac:chgData name="黃昱翰" userId="4f688370-ab27-4ef4-a23b-43c276777261" providerId="ADAL" clId="{8AE80DE6-7A77-481A-B2F3-9B834EE9D17D}" dt="2022-09-16T12:13:55.140" v="1154"/>
          <ac:inkMkLst>
            <pc:docMk/>
            <pc:sldMk cId="1389893549" sldId="1888"/>
            <ac:inkMk id="33" creationId="{A3F4AAF5-B228-9F9E-4764-79C4CA8654B9}"/>
          </ac:inkMkLst>
        </pc:inkChg>
        <pc:inkChg chg="add mod">
          <ac:chgData name="黃昱翰" userId="4f688370-ab27-4ef4-a23b-43c276777261" providerId="ADAL" clId="{8AE80DE6-7A77-481A-B2F3-9B834EE9D17D}" dt="2022-09-16T12:13:55.140" v="1154"/>
          <ac:inkMkLst>
            <pc:docMk/>
            <pc:sldMk cId="1389893549" sldId="1888"/>
            <ac:inkMk id="34" creationId="{F8F6902A-E005-540E-D6A0-3C945D08CA09}"/>
          </ac:inkMkLst>
        </pc:inkChg>
        <pc:inkChg chg="add del mod">
          <ac:chgData name="黃昱翰" userId="4f688370-ab27-4ef4-a23b-43c276777261" providerId="ADAL" clId="{8AE80DE6-7A77-481A-B2F3-9B834EE9D17D}" dt="2022-09-16T12:14:29.077" v="1205"/>
          <ac:inkMkLst>
            <pc:docMk/>
            <pc:sldMk cId="1389893549" sldId="1888"/>
            <ac:inkMk id="36" creationId="{5225D68D-EA6F-2EFD-EAC6-8F6C41436043}"/>
          </ac:inkMkLst>
        </pc:inkChg>
        <pc:inkChg chg="add del mod">
          <ac:chgData name="黃昱翰" userId="4f688370-ab27-4ef4-a23b-43c276777261" providerId="ADAL" clId="{8AE80DE6-7A77-481A-B2F3-9B834EE9D17D}" dt="2022-09-16T12:14:29.081" v="1207"/>
          <ac:inkMkLst>
            <pc:docMk/>
            <pc:sldMk cId="1389893549" sldId="1888"/>
            <ac:inkMk id="37" creationId="{9AC262DF-C2EB-604A-B9EA-4FB1CE2D9D07}"/>
          </ac:inkMkLst>
        </pc:inkChg>
        <pc:inkChg chg="add del mod">
          <ac:chgData name="黃昱翰" userId="4f688370-ab27-4ef4-a23b-43c276777261" providerId="ADAL" clId="{8AE80DE6-7A77-481A-B2F3-9B834EE9D17D}" dt="2022-09-16T12:14:29.080" v="1206"/>
          <ac:inkMkLst>
            <pc:docMk/>
            <pc:sldMk cId="1389893549" sldId="1888"/>
            <ac:inkMk id="38" creationId="{AA04A5DB-51F3-9B09-C665-3113325923A1}"/>
          </ac:inkMkLst>
        </pc:inkChg>
        <pc:inkChg chg="add del mod">
          <ac:chgData name="黃昱翰" userId="4f688370-ab27-4ef4-a23b-43c276777261" providerId="ADAL" clId="{8AE80DE6-7A77-481A-B2F3-9B834EE9D17D}" dt="2022-09-16T12:14:22.702" v="1204" actId="9405"/>
          <ac:inkMkLst>
            <pc:docMk/>
            <pc:sldMk cId="1389893549" sldId="1888"/>
            <ac:inkMk id="40" creationId="{33CBCCDC-206D-E521-A551-A40A57A32CDB}"/>
          </ac:inkMkLst>
        </pc:inkChg>
        <pc:inkChg chg="add del mod">
          <ac:chgData name="黃昱翰" userId="4f688370-ab27-4ef4-a23b-43c276777261" providerId="ADAL" clId="{8AE80DE6-7A77-481A-B2F3-9B834EE9D17D}" dt="2022-09-16T12:14:22.474" v="1203" actId="9405"/>
          <ac:inkMkLst>
            <pc:docMk/>
            <pc:sldMk cId="1389893549" sldId="1888"/>
            <ac:inkMk id="41" creationId="{25FB3C7C-AD90-7086-3F73-DBFB3658CEFB}"/>
          </ac:inkMkLst>
        </pc:inkChg>
        <pc:inkChg chg="add del mod">
          <ac:chgData name="黃昱翰" userId="4f688370-ab27-4ef4-a23b-43c276777261" providerId="ADAL" clId="{8AE80DE6-7A77-481A-B2F3-9B834EE9D17D}" dt="2022-09-16T12:14:22.234" v="1202" actId="9405"/>
          <ac:inkMkLst>
            <pc:docMk/>
            <pc:sldMk cId="1389893549" sldId="1888"/>
            <ac:inkMk id="42" creationId="{F4E43511-9107-3B6C-13EC-DC0667F786CA}"/>
          </ac:inkMkLst>
        </pc:inkChg>
        <pc:inkChg chg="add del mod">
          <ac:chgData name="黃昱翰" userId="4f688370-ab27-4ef4-a23b-43c276777261" providerId="ADAL" clId="{8AE80DE6-7A77-481A-B2F3-9B834EE9D17D}" dt="2022-09-16T12:14:22.202" v="1201" actId="9405"/>
          <ac:inkMkLst>
            <pc:docMk/>
            <pc:sldMk cId="1389893549" sldId="1888"/>
            <ac:inkMk id="43" creationId="{83D6CD18-F27D-42D8-C129-F5BFDD77861A}"/>
          </ac:inkMkLst>
        </pc:inkChg>
        <pc:inkChg chg="add del mod">
          <ac:chgData name="黃昱翰" userId="4f688370-ab27-4ef4-a23b-43c276777261" providerId="ADAL" clId="{8AE80DE6-7A77-481A-B2F3-9B834EE9D17D}" dt="2022-09-16T12:14:22.170" v="1200" actId="9405"/>
          <ac:inkMkLst>
            <pc:docMk/>
            <pc:sldMk cId="1389893549" sldId="1888"/>
            <ac:inkMk id="44" creationId="{92CD0CA8-3EEA-4D7E-7CB5-DDCA300ADFB2}"/>
          </ac:inkMkLst>
        </pc:inkChg>
        <pc:inkChg chg="add del mod">
          <ac:chgData name="黃昱翰" userId="4f688370-ab27-4ef4-a23b-43c276777261" providerId="ADAL" clId="{8AE80DE6-7A77-481A-B2F3-9B834EE9D17D}" dt="2022-09-16T12:14:22.138" v="1199" actId="9405"/>
          <ac:inkMkLst>
            <pc:docMk/>
            <pc:sldMk cId="1389893549" sldId="1888"/>
            <ac:inkMk id="45" creationId="{BCBCE093-12A0-A57A-C173-17200C202516}"/>
          </ac:inkMkLst>
        </pc:inkChg>
        <pc:inkChg chg="add del mod">
          <ac:chgData name="黃昱翰" userId="4f688370-ab27-4ef4-a23b-43c276777261" providerId="ADAL" clId="{8AE80DE6-7A77-481A-B2F3-9B834EE9D17D}" dt="2022-09-16T12:14:22.106" v="1198" actId="9405"/>
          <ac:inkMkLst>
            <pc:docMk/>
            <pc:sldMk cId="1389893549" sldId="1888"/>
            <ac:inkMk id="46" creationId="{0BF40F98-B6E8-5702-89E5-BEDBDB4EEE7F}"/>
          </ac:inkMkLst>
        </pc:inkChg>
        <pc:inkChg chg="add del mod">
          <ac:chgData name="黃昱翰" userId="4f688370-ab27-4ef4-a23b-43c276777261" providerId="ADAL" clId="{8AE80DE6-7A77-481A-B2F3-9B834EE9D17D}" dt="2022-09-16T12:14:22.080" v="1197" actId="9405"/>
          <ac:inkMkLst>
            <pc:docMk/>
            <pc:sldMk cId="1389893549" sldId="1888"/>
            <ac:inkMk id="47" creationId="{AD52DF32-EE21-12BE-2D5B-C5184D1AA629}"/>
          </ac:inkMkLst>
        </pc:inkChg>
        <pc:inkChg chg="add del mod">
          <ac:chgData name="黃昱翰" userId="4f688370-ab27-4ef4-a23b-43c276777261" providerId="ADAL" clId="{8AE80DE6-7A77-481A-B2F3-9B834EE9D17D}" dt="2022-09-16T12:14:22.042" v="1196"/>
          <ac:inkMkLst>
            <pc:docMk/>
            <pc:sldMk cId="1389893549" sldId="1888"/>
            <ac:inkMk id="48" creationId="{C9355842-131D-A2D3-FDDA-42BAEC703371}"/>
          </ac:inkMkLst>
        </pc:inkChg>
        <pc:inkChg chg="add del mod">
          <ac:chgData name="黃昱翰" userId="4f688370-ab27-4ef4-a23b-43c276777261" providerId="ADAL" clId="{8AE80DE6-7A77-481A-B2F3-9B834EE9D17D}" dt="2022-09-16T12:14:22.009" v="1194" actId="9405"/>
          <ac:inkMkLst>
            <pc:docMk/>
            <pc:sldMk cId="1389893549" sldId="1888"/>
            <ac:inkMk id="50" creationId="{675F77A0-05B5-00D1-D1E5-C9C1696A4C06}"/>
          </ac:inkMkLst>
        </pc:inkChg>
        <pc:inkChg chg="add del mod">
          <ac:chgData name="黃昱翰" userId="4f688370-ab27-4ef4-a23b-43c276777261" providerId="ADAL" clId="{8AE80DE6-7A77-481A-B2F3-9B834EE9D17D}" dt="2022-09-16T12:14:21.972" v="1193" actId="9405"/>
          <ac:inkMkLst>
            <pc:docMk/>
            <pc:sldMk cId="1389893549" sldId="1888"/>
            <ac:inkMk id="51" creationId="{748BFFED-1A9E-755D-05B7-F3F2C2760361}"/>
          </ac:inkMkLst>
        </pc:inkChg>
        <pc:inkChg chg="add del mod">
          <ac:chgData name="黃昱翰" userId="4f688370-ab27-4ef4-a23b-43c276777261" providerId="ADAL" clId="{8AE80DE6-7A77-481A-B2F3-9B834EE9D17D}" dt="2022-09-16T12:14:21.938" v="1192"/>
          <ac:inkMkLst>
            <pc:docMk/>
            <pc:sldMk cId="1389893549" sldId="1888"/>
            <ac:inkMk id="52" creationId="{FEDE87CF-8559-EC39-CDAB-80BAA518B2DF}"/>
          </ac:inkMkLst>
        </pc:inkChg>
        <pc:inkChg chg="add del mod">
          <ac:chgData name="黃昱翰" userId="4f688370-ab27-4ef4-a23b-43c276777261" providerId="ADAL" clId="{8AE80DE6-7A77-481A-B2F3-9B834EE9D17D}" dt="2022-09-16T12:14:21.903" v="1190" actId="9405"/>
          <ac:inkMkLst>
            <pc:docMk/>
            <pc:sldMk cId="1389893549" sldId="1888"/>
            <ac:inkMk id="54" creationId="{7C62DD3E-7789-AA60-D41C-4122D9CB3125}"/>
          </ac:inkMkLst>
        </pc:inkChg>
        <pc:inkChg chg="add del mod">
          <ac:chgData name="黃昱翰" userId="4f688370-ab27-4ef4-a23b-43c276777261" providerId="ADAL" clId="{8AE80DE6-7A77-481A-B2F3-9B834EE9D17D}" dt="2022-09-16T12:14:21.873" v="1189" actId="9405"/>
          <ac:inkMkLst>
            <pc:docMk/>
            <pc:sldMk cId="1389893549" sldId="1888"/>
            <ac:inkMk id="55" creationId="{9B5DC0F5-EE57-7D63-FA53-43EE543FD314}"/>
          </ac:inkMkLst>
        </pc:inkChg>
        <pc:inkChg chg="add del mod">
          <ac:chgData name="黃昱翰" userId="4f688370-ab27-4ef4-a23b-43c276777261" providerId="ADAL" clId="{8AE80DE6-7A77-481A-B2F3-9B834EE9D17D}" dt="2022-09-16T12:14:21.843" v="1188" actId="9405"/>
          <ac:inkMkLst>
            <pc:docMk/>
            <pc:sldMk cId="1389893549" sldId="1888"/>
            <ac:inkMk id="56" creationId="{9C7BBD54-202F-B672-13A6-1B2E4411C315}"/>
          </ac:inkMkLst>
        </pc:inkChg>
        <pc:inkChg chg="add del mod">
          <ac:chgData name="黃昱翰" userId="4f688370-ab27-4ef4-a23b-43c276777261" providerId="ADAL" clId="{8AE80DE6-7A77-481A-B2F3-9B834EE9D17D}" dt="2022-09-16T12:14:21.817" v="1187" actId="9405"/>
          <ac:inkMkLst>
            <pc:docMk/>
            <pc:sldMk cId="1389893549" sldId="1888"/>
            <ac:inkMk id="57" creationId="{77E60F6E-53CB-C505-F2D4-11BDFBAF2201}"/>
          </ac:inkMkLst>
        </pc:inkChg>
        <pc:inkChg chg="add del mod">
          <ac:chgData name="黃昱翰" userId="4f688370-ab27-4ef4-a23b-43c276777261" providerId="ADAL" clId="{8AE80DE6-7A77-481A-B2F3-9B834EE9D17D}" dt="2022-09-16T12:14:21.806" v="1186" actId="9405"/>
          <ac:inkMkLst>
            <pc:docMk/>
            <pc:sldMk cId="1389893549" sldId="1888"/>
            <ac:inkMk id="58" creationId="{4ED23D16-436D-0E91-E16B-AC474F8D5E86}"/>
          </ac:inkMkLst>
        </pc:inkChg>
        <pc:inkChg chg="add del mod">
          <ac:chgData name="黃昱翰" userId="4f688370-ab27-4ef4-a23b-43c276777261" providerId="ADAL" clId="{8AE80DE6-7A77-481A-B2F3-9B834EE9D17D}" dt="2022-09-16T12:14:21.266" v="1185" actId="9405"/>
          <ac:inkMkLst>
            <pc:docMk/>
            <pc:sldMk cId="1389893549" sldId="1888"/>
            <ac:inkMk id="59" creationId="{785D0C20-45F6-A102-6E90-1FFE7C0EF5B5}"/>
          </ac:inkMkLst>
        </pc:inkChg>
        <pc:inkChg chg="add del mod">
          <ac:chgData name="黃昱翰" userId="4f688370-ab27-4ef4-a23b-43c276777261" providerId="ADAL" clId="{8AE80DE6-7A77-481A-B2F3-9B834EE9D17D}" dt="2022-09-16T12:14:21.077" v="1184" actId="9405"/>
          <ac:inkMkLst>
            <pc:docMk/>
            <pc:sldMk cId="1389893549" sldId="1888"/>
            <ac:inkMk id="60" creationId="{D2DFEAD1-733F-7D79-423E-4B4DD73871C3}"/>
          </ac:inkMkLst>
        </pc:inkChg>
        <pc:inkChg chg="add del mod">
          <ac:chgData name="黃昱翰" userId="4f688370-ab27-4ef4-a23b-43c276777261" providerId="ADAL" clId="{8AE80DE6-7A77-481A-B2F3-9B834EE9D17D}" dt="2022-09-16T12:14:20.856" v="1183"/>
          <ac:inkMkLst>
            <pc:docMk/>
            <pc:sldMk cId="1389893549" sldId="1888"/>
            <ac:inkMk id="61" creationId="{40641B25-7543-9AFB-5120-886AA159F716}"/>
          </ac:inkMkLst>
        </pc:inkChg>
        <pc:inkChg chg="add mod">
          <ac:chgData name="黃昱翰" userId="4f688370-ab27-4ef4-a23b-43c276777261" providerId="ADAL" clId="{8AE80DE6-7A77-481A-B2F3-9B834EE9D17D}" dt="2022-09-16T12:14:38.332" v="1220"/>
          <ac:inkMkLst>
            <pc:docMk/>
            <pc:sldMk cId="1389893549" sldId="1888"/>
            <ac:inkMk id="63" creationId="{6169C6B4-56B8-368F-8D16-B1FFF840FE05}"/>
          </ac:inkMkLst>
        </pc:inkChg>
        <pc:inkChg chg="add mod">
          <ac:chgData name="黃昱翰" userId="4f688370-ab27-4ef4-a23b-43c276777261" providerId="ADAL" clId="{8AE80DE6-7A77-481A-B2F3-9B834EE9D17D}" dt="2022-09-16T12:14:38.332" v="1220"/>
          <ac:inkMkLst>
            <pc:docMk/>
            <pc:sldMk cId="1389893549" sldId="1888"/>
            <ac:inkMk id="64" creationId="{9AB86035-5D55-DAE3-D549-CE2B980709BC}"/>
          </ac:inkMkLst>
        </pc:inkChg>
        <pc:inkChg chg="add mod">
          <ac:chgData name="黃昱翰" userId="4f688370-ab27-4ef4-a23b-43c276777261" providerId="ADAL" clId="{8AE80DE6-7A77-481A-B2F3-9B834EE9D17D}" dt="2022-09-16T12:14:38.332" v="1220"/>
          <ac:inkMkLst>
            <pc:docMk/>
            <pc:sldMk cId="1389893549" sldId="1888"/>
            <ac:inkMk id="65" creationId="{E4DAA9FD-7A45-36F4-FC2A-890D92AA60FE}"/>
          </ac:inkMkLst>
        </pc:inkChg>
        <pc:inkChg chg="add mod">
          <ac:chgData name="黃昱翰" userId="4f688370-ab27-4ef4-a23b-43c276777261" providerId="ADAL" clId="{8AE80DE6-7A77-481A-B2F3-9B834EE9D17D}" dt="2022-09-16T12:14:38.332" v="1220"/>
          <ac:inkMkLst>
            <pc:docMk/>
            <pc:sldMk cId="1389893549" sldId="1888"/>
            <ac:inkMk id="66" creationId="{7A14F0E4-BD60-8011-A64D-C74B49E2682F}"/>
          </ac:inkMkLst>
        </pc:inkChg>
        <pc:inkChg chg="add mod">
          <ac:chgData name="黃昱翰" userId="4f688370-ab27-4ef4-a23b-43c276777261" providerId="ADAL" clId="{8AE80DE6-7A77-481A-B2F3-9B834EE9D17D}" dt="2022-09-16T12:14:38.332" v="1220"/>
          <ac:inkMkLst>
            <pc:docMk/>
            <pc:sldMk cId="1389893549" sldId="1888"/>
            <ac:inkMk id="67" creationId="{CDB6970E-22BE-EBA6-F596-1E938D77FC1E}"/>
          </ac:inkMkLst>
        </pc:inkChg>
        <pc:inkChg chg="add mod">
          <ac:chgData name="黃昱翰" userId="4f688370-ab27-4ef4-a23b-43c276777261" providerId="ADAL" clId="{8AE80DE6-7A77-481A-B2F3-9B834EE9D17D}" dt="2022-09-16T12:14:38.332" v="1220"/>
          <ac:inkMkLst>
            <pc:docMk/>
            <pc:sldMk cId="1389893549" sldId="1888"/>
            <ac:inkMk id="68" creationId="{21FB180F-E357-5F6A-4A98-EF1582A82C0F}"/>
          </ac:inkMkLst>
        </pc:inkChg>
        <pc:inkChg chg="add mod">
          <ac:chgData name="黃昱翰" userId="4f688370-ab27-4ef4-a23b-43c276777261" providerId="ADAL" clId="{8AE80DE6-7A77-481A-B2F3-9B834EE9D17D}" dt="2022-09-16T12:14:38.332" v="1220"/>
          <ac:inkMkLst>
            <pc:docMk/>
            <pc:sldMk cId="1389893549" sldId="1888"/>
            <ac:inkMk id="69" creationId="{811E1D82-769E-3FA4-A0EC-E227E916E5F0}"/>
          </ac:inkMkLst>
        </pc:inkChg>
        <pc:inkChg chg="add mod">
          <ac:chgData name="黃昱翰" userId="4f688370-ab27-4ef4-a23b-43c276777261" providerId="ADAL" clId="{8AE80DE6-7A77-481A-B2F3-9B834EE9D17D}" dt="2022-09-16T12:14:38.332" v="1220"/>
          <ac:inkMkLst>
            <pc:docMk/>
            <pc:sldMk cId="1389893549" sldId="1888"/>
            <ac:inkMk id="70" creationId="{0D65D1B1-0798-6A51-9D06-404974A1E1E8}"/>
          </ac:inkMkLst>
        </pc:inkChg>
        <pc:inkChg chg="add mod">
          <ac:chgData name="黃昱翰" userId="4f688370-ab27-4ef4-a23b-43c276777261" providerId="ADAL" clId="{8AE80DE6-7A77-481A-B2F3-9B834EE9D17D}" dt="2022-09-16T12:14:38.332" v="1220"/>
          <ac:inkMkLst>
            <pc:docMk/>
            <pc:sldMk cId="1389893549" sldId="1888"/>
            <ac:inkMk id="71" creationId="{222807D1-7797-8D88-B010-4378D5666369}"/>
          </ac:inkMkLst>
        </pc:inkChg>
        <pc:inkChg chg="add mod">
          <ac:chgData name="黃昱翰" userId="4f688370-ab27-4ef4-a23b-43c276777261" providerId="ADAL" clId="{8AE80DE6-7A77-481A-B2F3-9B834EE9D17D}" dt="2022-09-16T12:14:38.332" v="1220"/>
          <ac:inkMkLst>
            <pc:docMk/>
            <pc:sldMk cId="1389893549" sldId="1888"/>
            <ac:inkMk id="72" creationId="{A8945645-28CE-646F-4A49-B3BC054B4ABA}"/>
          </ac:inkMkLst>
        </pc:inkChg>
        <pc:inkChg chg="add mod">
          <ac:chgData name="黃昱翰" userId="4f688370-ab27-4ef4-a23b-43c276777261" providerId="ADAL" clId="{8AE80DE6-7A77-481A-B2F3-9B834EE9D17D}" dt="2022-09-16T12:14:38.332" v="1220"/>
          <ac:inkMkLst>
            <pc:docMk/>
            <pc:sldMk cId="1389893549" sldId="1888"/>
            <ac:inkMk id="74" creationId="{727B270E-FF60-141F-4C52-40C9E670DBED}"/>
          </ac:inkMkLst>
        </pc:inkChg>
        <pc:inkChg chg="add del mod">
          <ac:chgData name="黃昱翰" userId="4f688370-ab27-4ef4-a23b-43c276777261" providerId="ADAL" clId="{8AE80DE6-7A77-481A-B2F3-9B834EE9D17D}" dt="2022-09-16T12:16:01.845" v="1227"/>
          <ac:inkMkLst>
            <pc:docMk/>
            <pc:sldMk cId="1389893549" sldId="1888"/>
            <ac:inkMk id="76" creationId="{259567A1-1D55-093A-A638-3F9C0C182CBF}"/>
          </ac:inkMkLst>
        </pc:inkChg>
        <pc:inkChg chg="add del mod">
          <ac:chgData name="黃昱翰" userId="4f688370-ab27-4ef4-a23b-43c276777261" providerId="ADAL" clId="{8AE80DE6-7A77-481A-B2F3-9B834EE9D17D}" dt="2022-09-16T12:16:01.846" v="1229"/>
          <ac:inkMkLst>
            <pc:docMk/>
            <pc:sldMk cId="1389893549" sldId="1888"/>
            <ac:inkMk id="77" creationId="{27861FB8-9913-F1AC-4C5E-02D001F2C456}"/>
          </ac:inkMkLst>
        </pc:inkChg>
        <pc:inkChg chg="add del mod">
          <ac:chgData name="黃昱翰" userId="4f688370-ab27-4ef4-a23b-43c276777261" providerId="ADAL" clId="{8AE80DE6-7A77-481A-B2F3-9B834EE9D17D}" dt="2022-09-16T12:16:01.846" v="1230"/>
          <ac:inkMkLst>
            <pc:docMk/>
            <pc:sldMk cId="1389893549" sldId="1888"/>
            <ac:inkMk id="78" creationId="{C3F41181-F516-C5DF-C9FA-DC9651F0F726}"/>
          </ac:inkMkLst>
        </pc:inkChg>
        <pc:inkChg chg="add del mod">
          <ac:chgData name="黃昱翰" userId="4f688370-ab27-4ef4-a23b-43c276777261" providerId="ADAL" clId="{8AE80DE6-7A77-481A-B2F3-9B834EE9D17D}" dt="2022-09-16T12:16:08.961" v="1231"/>
          <ac:inkMkLst>
            <pc:docMk/>
            <pc:sldMk cId="1389893549" sldId="1888"/>
            <ac:inkMk id="79" creationId="{67B38BE0-BAD2-1A33-7E4E-31ED9AC8A3A8}"/>
          </ac:inkMkLst>
        </pc:inkChg>
        <pc:inkChg chg="add del mod">
          <ac:chgData name="黃昱翰" userId="4f688370-ab27-4ef4-a23b-43c276777261" providerId="ADAL" clId="{8AE80DE6-7A77-481A-B2F3-9B834EE9D17D}" dt="2022-09-16T12:16:01.846" v="1228"/>
          <ac:inkMkLst>
            <pc:docMk/>
            <pc:sldMk cId="1389893549" sldId="1888"/>
            <ac:inkMk id="80" creationId="{CE9C0C37-BB0E-468D-D9AE-A697E07BD893}"/>
          </ac:inkMkLst>
        </pc:inkChg>
        <pc:inkChg chg="add mod">
          <ac:chgData name="黃昱翰" userId="4f688370-ab27-4ef4-a23b-43c276777261" providerId="ADAL" clId="{8AE80DE6-7A77-481A-B2F3-9B834EE9D17D}" dt="2022-09-16T12:16:12.338" v="1235"/>
          <ac:inkMkLst>
            <pc:docMk/>
            <pc:sldMk cId="1389893549" sldId="1888"/>
            <ac:inkMk id="82" creationId="{BF17760B-FC37-39FE-0E45-33258BAF7E03}"/>
          </ac:inkMkLst>
        </pc:inkChg>
        <pc:inkChg chg="add mod">
          <ac:chgData name="黃昱翰" userId="4f688370-ab27-4ef4-a23b-43c276777261" providerId="ADAL" clId="{8AE80DE6-7A77-481A-B2F3-9B834EE9D17D}" dt="2022-09-16T12:16:12.338" v="1235"/>
          <ac:inkMkLst>
            <pc:docMk/>
            <pc:sldMk cId="1389893549" sldId="1888"/>
            <ac:inkMk id="83" creationId="{EC433C20-D615-F672-0090-08BB3F25F057}"/>
          </ac:inkMkLst>
        </pc:inkChg>
        <pc:inkChg chg="add">
          <ac:chgData name="黃昱翰" userId="4f688370-ab27-4ef4-a23b-43c276777261" providerId="ADAL" clId="{8AE80DE6-7A77-481A-B2F3-9B834EE9D17D}" dt="2022-09-16T12:16:11.760" v="1234" actId="9405"/>
          <ac:inkMkLst>
            <pc:docMk/>
            <pc:sldMk cId="1389893549" sldId="1888"/>
            <ac:inkMk id="84" creationId="{2F6D0D77-4672-B616-C1C8-9FF46F5A5C9E}"/>
          </ac:inkMkLst>
        </pc:inkChg>
        <pc:inkChg chg="add mod">
          <ac:chgData name="黃昱翰" userId="4f688370-ab27-4ef4-a23b-43c276777261" providerId="ADAL" clId="{8AE80DE6-7A77-481A-B2F3-9B834EE9D17D}" dt="2022-09-16T12:16:15.747" v="1238"/>
          <ac:inkMkLst>
            <pc:docMk/>
            <pc:sldMk cId="1389893549" sldId="1888"/>
            <ac:inkMk id="86" creationId="{BC3AA912-F19E-8DAA-7C94-6D156980C567}"/>
          </ac:inkMkLst>
        </pc:inkChg>
        <pc:inkChg chg="add mod">
          <ac:chgData name="黃昱翰" userId="4f688370-ab27-4ef4-a23b-43c276777261" providerId="ADAL" clId="{8AE80DE6-7A77-481A-B2F3-9B834EE9D17D}" dt="2022-09-16T12:16:15.747" v="1238"/>
          <ac:inkMkLst>
            <pc:docMk/>
            <pc:sldMk cId="1389893549" sldId="1888"/>
            <ac:inkMk id="87" creationId="{A7DAA265-A028-84C7-DFD6-02E7EE3FD8FF}"/>
          </ac:inkMkLst>
        </pc:inkChg>
        <pc:inkChg chg="add mod">
          <ac:chgData name="黃昱翰" userId="4f688370-ab27-4ef4-a23b-43c276777261" providerId="ADAL" clId="{8AE80DE6-7A77-481A-B2F3-9B834EE9D17D}" dt="2022-09-16T12:16:45.325" v="1245"/>
          <ac:inkMkLst>
            <pc:docMk/>
            <pc:sldMk cId="1389893549" sldId="1888"/>
            <ac:inkMk id="89" creationId="{90B41D35-3C6D-279D-8B43-648D439B2214}"/>
          </ac:inkMkLst>
        </pc:inkChg>
        <pc:inkChg chg="add mod">
          <ac:chgData name="黃昱翰" userId="4f688370-ab27-4ef4-a23b-43c276777261" providerId="ADAL" clId="{8AE80DE6-7A77-481A-B2F3-9B834EE9D17D}" dt="2022-09-16T12:16:45.325" v="1245"/>
          <ac:inkMkLst>
            <pc:docMk/>
            <pc:sldMk cId="1389893549" sldId="1888"/>
            <ac:inkMk id="90" creationId="{6C685182-F0C6-8F6B-D93E-09DF8526ED02}"/>
          </ac:inkMkLst>
        </pc:inkChg>
        <pc:inkChg chg="add mod">
          <ac:chgData name="黃昱翰" userId="4f688370-ab27-4ef4-a23b-43c276777261" providerId="ADAL" clId="{8AE80DE6-7A77-481A-B2F3-9B834EE9D17D}" dt="2022-09-16T12:16:45.325" v="1245"/>
          <ac:inkMkLst>
            <pc:docMk/>
            <pc:sldMk cId="1389893549" sldId="1888"/>
            <ac:inkMk id="91" creationId="{2CC93A4B-CEA4-B685-3957-8DB964D4DDDC}"/>
          </ac:inkMkLst>
        </pc:inkChg>
        <pc:inkChg chg="add mod">
          <ac:chgData name="黃昱翰" userId="4f688370-ab27-4ef4-a23b-43c276777261" providerId="ADAL" clId="{8AE80DE6-7A77-481A-B2F3-9B834EE9D17D}" dt="2022-09-16T12:16:48.030" v="1251"/>
          <ac:inkMkLst>
            <pc:docMk/>
            <pc:sldMk cId="1389893549" sldId="1888"/>
            <ac:inkMk id="92" creationId="{03BE8FDC-6A8E-FC5D-E7B7-1845AD0CCEBC}"/>
          </ac:inkMkLst>
        </pc:inkChg>
        <pc:inkChg chg="add mod">
          <ac:chgData name="黃昱翰" userId="4f688370-ab27-4ef4-a23b-43c276777261" providerId="ADAL" clId="{8AE80DE6-7A77-481A-B2F3-9B834EE9D17D}" dt="2022-09-16T12:16:48.030" v="1251"/>
          <ac:inkMkLst>
            <pc:docMk/>
            <pc:sldMk cId="1389893549" sldId="1888"/>
            <ac:inkMk id="93" creationId="{C450C5B0-0BB0-FB10-32B7-3B0E7078EF53}"/>
          </ac:inkMkLst>
        </pc:inkChg>
        <pc:inkChg chg="add mod">
          <ac:chgData name="黃昱翰" userId="4f688370-ab27-4ef4-a23b-43c276777261" providerId="ADAL" clId="{8AE80DE6-7A77-481A-B2F3-9B834EE9D17D}" dt="2022-09-16T12:16:48.030" v="1251"/>
          <ac:inkMkLst>
            <pc:docMk/>
            <pc:sldMk cId="1389893549" sldId="1888"/>
            <ac:inkMk id="94" creationId="{94DB2A9F-EDDB-3A49-65CA-01D0A455C53F}"/>
          </ac:inkMkLst>
        </pc:inkChg>
        <pc:inkChg chg="add mod">
          <ac:chgData name="黃昱翰" userId="4f688370-ab27-4ef4-a23b-43c276777261" providerId="ADAL" clId="{8AE80DE6-7A77-481A-B2F3-9B834EE9D17D}" dt="2022-09-16T12:16:48.030" v="1251"/>
          <ac:inkMkLst>
            <pc:docMk/>
            <pc:sldMk cId="1389893549" sldId="1888"/>
            <ac:inkMk id="97" creationId="{D57AEC8D-56AD-6F40-159D-576E935997AE}"/>
          </ac:inkMkLst>
        </pc:inkChg>
        <pc:inkChg chg="add mod">
          <ac:chgData name="黃昱翰" userId="4f688370-ab27-4ef4-a23b-43c276777261" providerId="ADAL" clId="{8AE80DE6-7A77-481A-B2F3-9B834EE9D17D}" dt="2022-09-16T12:16:48.030" v="1251"/>
          <ac:inkMkLst>
            <pc:docMk/>
            <pc:sldMk cId="1389893549" sldId="1888"/>
            <ac:inkMk id="98" creationId="{D8A61A98-B63E-E0DE-7EAD-E6B063E3BE64}"/>
          </ac:inkMkLst>
        </pc:inkChg>
        <pc:inkChg chg="add mod">
          <ac:chgData name="黃昱翰" userId="4f688370-ab27-4ef4-a23b-43c276777261" providerId="ADAL" clId="{8AE80DE6-7A77-481A-B2F3-9B834EE9D17D}" dt="2022-09-16T12:16:48.030" v="1251"/>
          <ac:inkMkLst>
            <pc:docMk/>
            <pc:sldMk cId="1389893549" sldId="1888"/>
            <ac:inkMk id="99" creationId="{A8692E44-8214-FDD3-0E00-C7C4ED24BA7B}"/>
          </ac:inkMkLst>
        </pc:inkChg>
        <pc:inkChg chg="add mod">
          <ac:chgData name="黃昱翰" userId="4f688370-ab27-4ef4-a23b-43c276777261" providerId="ADAL" clId="{8AE80DE6-7A77-481A-B2F3-9B834EE9D17D}" dt="2022-09-16T12:16:48.030" v="1251"/>
          <ac:inkMkLst>
            <pc:docMk/>
            <pc:sldMk cId="1389893549" sldId="1888"/>
            <ac:inkMk id="100" creationId="{A018803C-947E-E31F-D15F-8A4397DF385C}"/>
          </ac:inkMkLst>
        </pc:inkChg>
        <pc:inkChg chg="add mod">
          <ac:chgData name="黃昱翰" userId="4f688370-ab27-4ef4-a23b-43c276777261" providerId="ADAL" clId="{8AE80DE6-7A77-481A-B2F3-9B834EE9D17D}" dt="2022-09-16T12:16:48.030" v="1251"/>
          <ac:inkMkLst>
            <pc:docMk/>
            <pc:sldMk cId="1389893549" sldId="1888"/>
            <ac:inkMk id="101" creationId="{567ABDFD-997C-6C31-A319-FF4C73BE2478}"/>
          </ac:inkMkLst>
        </pc:inkChg>
        <pc:inkChg chg="add mod">
          <ac:chgData name="黃昱翰" userId="4f688370-ab27-4ef4-a23b-43c276777261" providerId="ADAL" clId="{8AE80DE6-7A77-481A-B2F3-9B834EE9D17D}" dt="2022-09-16T12:16:54.660" v="1262"/>
          <ac:inkMkLst>
            <pc:docMk/>
            <pc:sldMk cId="1389893549" sldId="1888"/>
            <ac:inkMk id="103" creationId="{A7B4910C-3441-BA64-C0F5-1EB0AD4269EB}"/>
          </ac:inkMkLst>
        </pc:inkChg>
        <pc:inkChg chg="add mod">
          <ac:chgData name="黃昱翰" userId="4f688370-ab27-4ef4-a23b-43c276777261" providerId="ADAL" clId="{8AE80DE6-7A77-481A-B2F3-9B834EE9D17D}" dt="2022-09-16T12:16:54.660" v="1262"/>
          <ac:inkMkLst>
            <pc:docMk/>
            <pc:sldMk cId="1389893549" sldId="1888"/>
            <ac:inkMk id="104" creationId="{9C136A56-8737-0E3F-5166-44CA8BEDDBF9}"/>
          </ac:inkMkLst>
        </pc:inkChg>
        <pc:inkChg chg="add mod">
          <ac:chgData name="黃昱翰" userId="4f688370-ab27-4ef4-a23b-43c276777261" providerId="ADAL" clId="{8AE80DE6-7A77-481A-B2F3-9B834EE9D17D}" dt="2022-09-16T12:16:54.660" v="1262"/>
          <ac:inkMkLst>
            <pc:docMk/>
            <pc:sldMk cId="1389893549" sldId="1888"/>
            <ac:inkMk id="105" creationId="{10D5C41C-7157-4B65-DE82-D13A4053EA1C}"/>
          </ac:inkMkLst>
        </pc:inkChg>
        <pc:inkChg chg="add mod">
          <ac:chgData name="黃昱翰" userId="4f688370-ab27-4ef4-a23b-43c276777261" providerId="ADAL" clId="{8AE80DE6-7A77-481A-B2F3-9B834EE9D17D}" dt="2022-09-16T12:16:54.660" v="1262"/>
          <ac:inkMkLst>
            <pc:docMk/>
            <pc:sldMk cId="1389893549" sldId="1888"/>
            <ac:inkMk id="106" creationId="{272FA788-0F06-7870-BA7C-FBAFF74C356C}"/>
          </ac:inkMkLst>
        </pc:inkChg>
        <pc:inkChg chg="add mod">
          <ac:chgData name="黃昱翰" userId="4f688370-ab27-4ef4-a23b-43c276777261" providerId="ADAL" clId="{8AE80DE6-7A77-481A-B2F3-9B834EE9D17D}" dt="2022-09-16T12:16:54.660" v="1262"/>
          <ac:inkMkLst>
            <pc:docMk/>
            <pc:sldMk cId="1389893549" sldId="1888"/>
            <ac:inkMk id="107" creationId="{88A96880-909B-4BA6-57F0-84DF6995515C}"/>
          </ac:inkMkLst>
        </pc:inkChg>
        <pc:inkChg chg="add mod">
          <ac:chgData name="黃昱翰" userId="4f688370-ab27-4ef4-a23b-43c276777261" providerId="ADAL" clId="{8AE80DE6-7A77-481A-B2F3-9B834EE9D17D}" dt="2022-09-16T12:16:54.660" v="1262"/>
          <ac:inkMkLst>
            <pc:docMk/>
            <pc:sldMk cId="1389893549" sldId="1888"/>
            <ac:inkMk id="108" creationId="{DCBA8A91-24AE-E5ED-DB5B-BB7ADC1DF5FA}"/>
          </ac:inkMkLst>
        </pc:inkChg>
        <pc:inkChg chg="add mod">
          <ac:chgData name="黃昱翰" userId="4f688370-ab27-4ef4-a23b-43c276777261" providerId="ADAL" clId="{8AE80DE6-7A77-481A-B2F3-9B834EE9D17D}" dt="2022-09-16T12:16:54.660" v="1262"/>
          <ac:inkMkLst>
            <pc:docMk/>
            <pc:sldMk cId="1389893549" sldId="1888"/>
            <ac:inkMk id="109" creationId="{24A437A5-FBEB-F53C-6A56-12297C365587}"/>
          </ac:inkMkLst>
        </pc:inkChg>
        <pc:inkChg chg="add mod">
          <ac:chgData name="黃昱翰" userId="4f688370-ab27-4ef4-a23b-43c276777261" providerId="ADAL" clId="{8AE80DE6-7A77-481A-B2F3-9B834EE9D17D}" dt="2022-09-16T12:16:54.660" v="1262"/>
          <ac:inkMkLst>
            <pc:docMk/>
            <pc:sldMk cId="1389893549" sldId="1888"/>
            <ac:inkMk id="110" creationId="{F5186959-5DD2-28FC-0554-A4DB1FD6466D}"/>
          </ac:inkMkLst>
        </pc:inkChg>
        <pc:inkChg chg="add mod">
          <ac:chgData name="黃昱翰" userId="4f688370-ab27-4ef4-a23b-43c276777261" providerId="ADAL" clId="{8AE80DE6-7A77-481A-B2F3-9B834EE9D17D}" dt="2022-09-16T12:16:54.660" v="1262"/>
          <ac:inkMkLst>
            <pc:docMk/>
            <pc:sldMk cId="1389893549" sldId="1888"/>
            <ac:inkMk id="111" creationId="{83370936-00B9-8BC7-8912-DF1019B213BD}"/>
          </ac:inkMkLst>
        </pc:inkChg>
        <pc:inkChg chg="add mod">
          <ac:chgData name="黃昱翰" userId="4f688370-ab27-4ef4-a23b-43c276777261" providerId="ADAL" clId="{8AE80DE6-7A77-481A-B2F3-9B834EE9D17D}" dt="2022-09-16T12:16:54.660" v="1262"/>
          <ac:inkMkLst>
            <pc:docMk/>
            <pc:sldMk cId="1389893549" sldId="1888"/>
            <ac:inkMk id="112" creationId="{8C513F32-044A-584A-9897-78EF8506F9E7}"/>
          </ac:inkMkLst>
        </pc:inkChg>
        <pc:inkChg chg="add mod">
          <ac:chgData name="黃昱翰" userId="4f688370-ab27-4ef4-a23b-43c276777261" providerId="ADAL" clId="{8AE80DE6-7A77-481A-B2F3-9B834EE9D17D}" dt="2022-09-16T12:19:36.165" v="1315"/>
          <ac:inkMkLst>
            <pc:docMk/>
            <pc:sldMk cId="1389893549" sldId="1888"/>
            <ac:inkMk id="114" creationId="{AAB9F935-EC66-137A-DDC7-61D8082031FE}"/>
          </ac:inkMkLst>
        </pc:inkChg>
        <pc:inkChg chg="add mod">
          <ac:chgData name="黃昱翰" userId="4f688370-ab27-4ef4-a23b-43c276777261" providerId="ADAL" clId="{8AE80DE6-7A77-481A-B2F3-9B834EE9D17D}" dt="2022-09-16T12:19:36.165" v="1315"/>
          <ac:inkMkLst>
            <pc:docMk/>
            <pc:sldMk cId="1389893549" sldId="1888"/>
            <ac:inkMk id="115" creationId="{E56221B9-C011-4240-DF34-88C677AF6BB6}"/>
          </ac:inkMkLst>
        </pc:inkChg>
        <pc:inkChg chg="add mod">
          <ac:chgData name="黃昱翰" userId="4f688370-ab27-4ef4-a23b-43c276777261" providerId="ADAL" clId="{8AE80DE6-7A77-481A-B2F3-9B834EE9D17D}" dt="2022-09-16T12:19:36.165" v="1315"/>
          <ac:inkMkLst>
            <pc:docMk/>
            <pc:sldMk cId="1389893549" sldId="1888"/>
            <ac:inkMk id="116" creationId="{D4B5679F-7CD2-2943-453E-55E1C2005483}"/>
          </ac:inkMkLst>
        </pc:inkChg>
        <pc:inkChg chg="add mod">
          <ac:chgData name="黃昱翰" userId="4f688370-ab27-4ef4-a23b-43c276777261" providerId="ADAL" clId="{8AE80DE6-7A77-481A-B2F3-9B834EE9D17D}" dt="2022-09-16T12:19:36.165" v="1315"/>
          <ac:inkMkLst>
            <pc:docMk/>
            <pc:sldMk cId="1389893549" sldId="1888"/>
            <ac:inkMk id="117" creationId="{B823ED16-7356-7471-540C-0582ADFE7DFF}"/>
          </ac:inkMkLst>
        </pc:inkChg>
        <pc:inkChg chg="add mod">
          <ac:chgData name="黃昱翰" userId="4f688370-ab27-4ef4-a23b-43c276777261" providerId="ADAL" clId="{8AE80DE6-7A77-481A-B2F3-9B834EE9D17D}" dt="2022-09-16T12:19:36.165" v="1315"/>
          <ac:inkMkLst>
            <pc:docMk/>
            <pc:sldMk cId="1389893549" sldId="1888"/>
            <ac:inkMk id="118" creationId="{231B8AA8-A6D4-999E-0E76-7FE73D04B9A1}"/>
          </ac:inkMkLst>
        </pc:inkChg>
        <pc:inkChg chg="add mod">
          <ac:chgData name="黃昱翰" userId="4f688370-ab27-4ef4-a23b-43c276777261" providerId="ADAL" clId="{8AE80DE6-7A77-481A-B2F3-9B834EE9D17D}" dt="2022-09-16T12:19:36.165" v="1315"/>
          <ac:inkMkLst>
            <pc:docMk/>
            <pc:sldMk cId="1389893549" sldId="1888"/>
            <ac:inkMk id="119" creationId="{860ABD62-B032-5989-9020-13756D6FD916}"/>
          </ac:inkMkLst>
        </pc:inkChg>
        <pc:inkChg chg="add mod">
          <ac:chgData name="黃昱翰" userId="4f688370-ab27-4ef4-a23b-43c276777261" providerId="ADAL" clId="{8AE80DE6-7A77-481A-B2F3-9B834EE9D17D}" dt="2022-09-16T12:19:36.165" v="1315"/>
          <ac:inkMkLst>
            <pc:docMk/>
            <pc:sldMk cId="1389893549" sldId="1888"/>
            <ac:inkMk id="121" creationId="{634D12F3-745B-18DC-E237-084334D32612}"/>
          </ac:inkMkLst>
        </pc:inkChg>
        <pc:inkChg chg="add mod">
          <ac:chgData name="黃昱翰" userId="4f688370-ab27-4ef4-a23b-43c276777261" providerId="ADAL" clId="{8AE80DE6-7A77-481A-B2F3-9B834EE9D17D}" dt="2022-09-16T12:19:36.165" v="1315"/>
          <ac:inkMkLst>
            <pc:docMk/>
            <pc:sldMk cId="1389893549" sldId="1888"/>
            <ac:inkMk id="122" creationId="{BDFB2D67-FFD6-6995-AF81-A1A8932E75FA}"/>
          </ac:inkMkLst>
        </pc:inkChg>
        <pc:inkChg chg="add mod">
          <ac:chgData name="黃昱翰" userId="4f688370-ab27-4ef4-a23b-43c276777261" providerId="ADAL" clId="{8AE80DE6-7A77-481A-B2F3-9B834EE9D17D}" dt="2022-09-16T12:19:36.165" v="1315"/>
          <ac:inkMkLst>
            <pc:docMk/>
            <pc:sldMk cId="1389893549" sldId="1888"/>
            <ac:inkMk id="123" creationId="{3B3FC68A-3356-06BA-0C2D-0457B17A8E44}"/>
          </ac:inkMkLst>
        </pc:inkChg>
        <pc:inkChg chg="add mod">
          <ac:chgData name="黃昱翰" userId="4f688370-ab27-4ef4-a23b-43c276777261" providerId="ADAL" clId="{8AE80DE6-7A77-481A-B2F3-9B834EE9D17D}" dt="2022-09-16T12:19:36.165" v="1315"/>
          <ac:inkMkLst>
            <pc:docMk/>
            <pc:sldMk cId="1389893549" sldId="1888"/>
            <ac:inkMk id="124" creationId="{27973EFA-EF22-6B88-9ED3-CABC1194993E}"/>
          </ac:inkMkLst>
        </pc:inkChg>
        <pc:inkChg chg="add mod">
          <ac:chgData name="黃昱翰" userId="4f688370-ab27-4ef4-a23b-43c276777261" providerId="ADAL" clId="{8AE80DE6-7A77-481A-B2F3-9B834EE9D17D}" dt="2022-09-16T12:19:36.165" v="1315"/>
          <ac:inkMkLst>
            <pc:docMk/>
            <pc:sldMk cId="1389893549" sldId="1888"/>
            <ac:inkMk id="125" creationId="{88B8D186-FB2E-2934-198A-994745166483}"/>
          </ac:inkMkLst>
        </pc:inkChg>
        <pc:inkChg chg="add mod">
          <ac:chgData name="黃昱翰" userId="4f688370-ab27-4ef4-a23b-43c276777261" providerId="ADAL" clId="{8AE80DE6-7A77-481A-B2F3-9B834EE9D17D}" dt="2022-09-16T12:19:36.165" v="1315"/>
          <ac:inkMkLst>
            <pc:docMk/>
            <pc:sldMk cId="1389893549" sldId="1888"/>
            <ac:inkMk id="127" creationId="{29D20E8E-0BD1-E7C8-2D3A-0D27F2BBEA88}"/>
          </ac:inkMkLst>
        </pc:inkChg>
        <pc:inkChg chg="add mod">
          <ac:chgData name="黃昱翰" userId="4f688370-ab27-4ef4-a23b-43c276777261" providerId="ADAL" clId="{8AE80DE6-7A77-481A-B2F3-9B834EE9D17D}" dt="2022-09-16T12:19:36.165" v="1315"/>
          <ac:inkMkLst>
            <pc:docMk/>
            <pc:sldMk cId="1389893549" sldId="1888"/>
            <ac:inkMk id="128" creationId="{EFF4C8F4-C641-0581-0681-8B9228208D6A}"/>
          </ac:inkMkLst>
        </pc:inkChg>
        <pc:inkChg chg="add mod">
          <ac:chgData name="黃昱翰" userId="4f688370-ab27-4ef4-a23b-43c276777261" providerId="ADAL" clId="{8AE80DE6-7A77-481A-B2F3-9B834EE9D17D}" dt="2022-09-16T12:19:36.165" v="1315"/>
          <ac:inkMkLst>
            <pc:docMk/>
            <pc:sldMk cId="1389893549" sldId="1888"/>
            <ac:inkMk id="129" creationId="{E488EF31-3DF9-3D03-F42D-4934E5D5F00C}"/>
          </ac:inkMkLst>
        </pc:inkChg>
        <pc:inkChg chg="add mod">
          <ac:chgData name="黃昱翰" userId="4f688370-ab27-4ef4-a23b-43c276777261" providerId="ADAL" clId="{8AE80DE6-7A77-481A-B2F3-9B834EE9D17D}" dt="2022-09-16T12:17:58.357" v="1289"/>
          <ac:inkMkLst>
            <pc:docMk/>
            <pc:sldMk cId="1389893549" sldId="1888"/>
            <ac:inkMk id="131" creationId="{AAAFD289-132F-0DA1-1850-65C726F555C2}"/>
          </ac:inkMkLst>
        </pc:inkChg>
        <pc:inkChg chg="add mod">
          <ac:chgData name="黃昱翰" userId="4f688370-ab27-4ef4-a23b-43c276777261" providerId="ADAL" clId="{8AE80DE6-7A77-481A-B2F3-9B834EE9D17D}" dt="2022-09-16T12:17:58.357" v="1289"/>
          <ac:inkMkLst>
            <pc:docMk/>
            <pc:sldMk cId="1389893549" sldId="1888"/>
            <ac:inkMk id="132" creationId="{968C7DB9-4E00-AAAD-3510-7DFCE1D30720}"/>
          </ac:inkMkLst>
        </pc:inkChg>
        <pc:inkChg chg="add mod">
          <ac:chgData name="黃昱翰" userId="4f688370-ab27-4ef4-a23b-43c276777261" providerId="ADAL" clId="{8AE80DE6-7A77-481A-B2F3-9B834EE9D17D}" dt="2022-09-16T12:17:58.357" v="1289"/>
          <ac:inkMkLst>
            <pc:docMk/>
            <pc:sldMk cId="1389893549" sldId="1888"/>
            <ac:inkMk id="133" creationId="{6601453D-9CE4-355A-B8C8-7784EF20FFCF}"/>
          </ac:inkMkLst>
        </pc:inkChg>
        <pc:inkChg chg="add mod">
          <ac:chgData name="黃昱翰" userId="4f688370-ab27-4ef4-a23b-43c276777261" providerId="ADAL" clId="{8AE80DE6-7A77-481A-B2F3-9B834EE9D17D}" dt="2022-09-16T12:17:58.357" v="1289"/>
          <ac:inkMkLst>
            <pc:docMk/>
            <pc:sldMk cId="1389893549" sldId="1888"/>
            <ac:inkMk id="134" creationId="{ED7B44A4-9674-0B4C-4E2B-921E2252C925}"/>
          </ac:inkMkLst>
        </pc:inkChg>
        <pc:inkChg chg="add mod">
          <ac:chgData name="黃昱翰" userId="4f688370-ab27-4ef4-a23b-43c276777261" providerId="ADAL" clId="{8AE80DE6-7A77-481A-B2F3-9B834EE9D17D}" dt="2022-09-16T12:17:58.357" v="1289"/>
          <ac:inkMkLst>
            <pc:docMk/>
            <pc:sldMk cId="1389893549" sldId="1888"/>
            <ac:inkMk id="135" creationId="{3A6676F2-6D2A-7C35-18E6-555CABB5940D}"/>
          </ac:inkMkLst>
        </pc:inkChg>
        <pc:inkChg chg="add mod">
          <ac:chgData name="黃昱翰" userId="4f688370-ab27-4ef4-a23b-43c276777261" providerId="ADAL" clId="{8AE80DE6-7A77-481A-B2F3-9B834EE9D17D}" dt="2022-09-16T12:18:15.738" v="1304"/>
          <ac:inkMkLst>
            <pc:docMk/>
            <pc:sldMk cId="1389893549" sldId="1888"/>
            <ac:inkMk id="136" creationId="{1467A3F0-C8B1-2162-E580-C80842751D0E}"/>
          </ac:inkMkLst>
        </pc:inkChg>
        <pc:inkChg chg="add mod">
          <ac:chgData name="黃昱翰" userId="4f688370-ab27-4ef4-a23b-43c276777261" providerId="ADAL" clId="{8AE80DE6-7A77-481A-B2F3-9B834EE9D17D}" dt="2022-09-16T12:18:15.738" v="1304"/>
          <ac:inkMkLst>
            <pc:docMk/>
            <pc:sldMk cId="1389893549" sldId="1888"/>
            <ac:inkMk id="137" creationId="{0126D880-1906-E5A5-BDD6-CF3443AE482B}"/>
          </ac:inkMkLst>
        </pc:inkChg>
        <pc:inkChg chg="add mod">
          <ac:chgData name="黃昱翰" userId="4f688370-ab27-4ef4-a23b-43c276777261" providerId="ADAL" clId="{8AE80DE6-7A77-481A-B2F3-9B834EE9D17D}" dt="2022-09-16T12:18:15.738" v="1304"/>
          <ac:inkMkLst>
            <pc:docMk/>
            <pc:sldMk cId="1389893549" sldId="1888"/>
            <ac:inkMk id="138" creationId="{B40DFCA9-4A31-B0E4-8D0D-76AD6D7BF6D3}"/>
          </ac:inkMkLst>
        </pc:inkChg>
        <pc:inkChg chg="add mod">
          <ac:chgData name="黃昱翰" userId="4f688370-ab27-4ef4-a23b-43c276777261" providerId="ADAL" clId="{8AE80DE6-7A77-481A-B2F3-9B834EE9D17D}" dt="2022-09-16T12:18:15.738" v="1304"/>
          <ac:inkMkLst>
            <pc:docMk/>
            <pc:sldMk cId="1389893549" sldId="1888"/>
            <ac:inkMk id="139" creationId="{93551A4D-025D-6EE9-1DA6-C781CDFA5F8B}"/>
          </ac:inkMkLst>
        </pc:inkChg>
        <pc:inkChg chg="add del mod">
          <ac:chgData name="黃昱翰" userId="4f688370-ab27-4ef4-a23b-43c276777261" providerId="ADAL" clId="{8AE80DE6-7A77-481A-B2F3-9B834EE9D17D}" dt="2022-09-16T12:18:10.511" v="1297"/>
          <ac:inkMkLst>
            <pc:docMk/>
            <pc:sldMk cId="1389893549" sldId="1888"/>
            <ac:inkMk id="142" creationId="{41E8514F-BD45-3CD5-D999-B288F29E825B}"/>
          </ac:inkMkLst>
        </pc:inkChg>
        <pc:inkChg chg="add del mod">
          <ac:chgData name="黃昱翰" userId="4f688370-ab27-4ef4-a23b-43c276777261" providerId="ADAL" clId="{8AE80DE6-7A77-481A-B2F3-9B834EE9D17D}" dt="2022-09-16T12:18:11.106" v="1298"/>
          <ac:inkMkLst>
            <pc:docMk/>
            <pc:sldMk cId="1389893549" sldId="1888"/>
            <ac:inkMk id="143" creationId="{EDC3D94A-0390-F1F4-EC18-58EA8EA9E3DD}"/>
          </ac:inkMkLst>
        </pc:inkChg>
        <pc:inkChg chg="add del mod">
          <ac:chgData name="黃昱翰" userId="4f688370-ab27-4ef4-a23b-43c276777261" providerId="ADAL" clId="{8AE80DE6-7A77-481A-B2F3-9B834EE9D17D}" dt="2022-09-16T12:18:11.353" v="1299"/>
          <ac:inkMkLst>
            <pc:docMk/>
            <pc:sldMk cId="1389893549" sldId="1888"/>
            <ac:inkMk id="144" creationId="{71A30979-BC1C-AD20-EA5F-3307863A053F}"/>
          </ac:inkMkLst>
        </pc:inkChg>
        <pc:inkChg chg="add del mod">
          <ac:chgData name="黃昱翰" userId="4f688370-ab27-4ef4-a23b-43c276777261" providerId="ADAL" clId="{8AE80DE6-7A77-481A-B2F3-9B834EE9D17D}" dt="2022-09-16T12:18:10.136" v="1296"/>
          <ac:inkMkLst>
            <pc:docMk/>
            <pc:sldMk cId="1389893549" sldId="1888"/>
            <ac:inkMk id="145" creationId="{23436775-1D40-EDB9-63E0-6F6385F263B4}"/>
          </ac:inkMkLst>
        </pc:inkChg>
        <pc:inkChg chg="add mod">
          <ac:chgData name="黃昱翰" userId="4f688370-ab27-4ef4-a23b-43c276777261" providerId="ADAL" clId="{8AE80DE6-7A77-481A-B2F3-9B834EE9D17D}" dt="2022-09-16T12:18:15.738" v="1304"/>
          <ac:inkMkLst>
            <pc:docMk/>
            <pc:sldMk cId="1389893549" sldId="1888"/>
            <ac:inkMk id="147" creationId="{598FF454-2C28-3175-F5FB-8BF11030B87C}"/>
          </ac:inkMkLst>
        </pc:inkChg>
        <pc:inkChg chg="add mod">
          <ac:chgData name="黃昱翰" userId="4f688370-ab27-4ef4-a23b-43c276777261" providerId="ADAL" clId="{8AE80DE6-7A77-481A-B2F3-9B834EE9D17D}" dt="2022-09-16T12:18:15.738" v="1304"/>
          <ac:inkMkLst>
            <pc:docMk/>
            <pc:sldMk cId="1389893549" sldId="1888"/>
            <ac:inkMk id="148" creationId="{FC8AB924-06D0-BB22-5435-3247E69221BB}"/>
          </ac:inkMkLst>
        </pc:inkChg>
        <pc:inkChg chg="add mod">
          <ac:chgData name="黃昱翰" userId="4f688370-ab27-4ef4-a23b-43c276777261" providerId="ADAL" clId="{8AE80DE6-7A77-481A-B2F3-9B834EE9D17D}" dt="2022-09-16T12:18:15.738" v="1304"/>
          <ac:inkMkLst>
            <pc:docMk/>
            <pc:sldMk cId="1389893549" sldId="1888"/>
            <ac:inkMk id="149" creationId="{9297D155-0430-60D0-226F-A63E563BE3F8}"/>
          </ac:inkMkLst>
        </pc:inkChg>
        <pc:inkChg chg="add mod">
          <ac:chgData name="黃昱翰" userId="4f688370-ab27-4ef4-a23b-43c276777261" providerId="ADAL" clId="{8AE80DE6-7A77-481A-B2F3-9B834EE9D17D}" dt="2022-09-16T12:18:15.738" v="1304"/>
          <ac:inkMkLst>
            <pc:docMk/>
            <pc:sldMk cId="1389893549" sldId="1888"/>
            <ac:inkMk id="150" creationId="{A097F28A-D0D8-2E77-F538-3F91EF076D1C}"/>
          </ac:inkMkLst>
        </pc:inkChg>
        <pc:inkChg chg="add mod">
          <ac:chgData name="黃昱翰" userId="4f688370-ab27-4ef4-a23b-43c276777261" providerId="ADAL" clId="{8AE80DE6-7A77-481A-B2F3-9B834EE9D17D}" dt="2022-09-16T12:18:42.275" v="1308"/>
          <ac:inkMkLst>
            <pc:docMk/>
            <pc:sldMk cId="1389893549" sldId="1888"/>
            <ac:inkMk id="152" creationId="{91475CDC-3C61-B635-A033-8C46C61A5D30}"/>
          </ac:inkMkLst>
        </pc:inkChg>
        <pc:inkChg chg="add del mod">
          <ac:chgData name="黃昱翰" userId="4f688370-ab27-4ef4-a23b-43c276777261" providerId="ADAL" clId="{8AE80DE6-7A77-481A-B2F3-9B834EE9D17D}" dt="2022-09-16T12:19:24.598" v="1311"/>
          <ac:inkMkLst>
            <pc:docMk/>
            <pc:sldMk cId="1389893549" sldId="1888"/>
            <ac:inkMk id="154" creationId="{7EC03232-6779-1BCC-CE47-5B419CBB64BC}"/>
          </ac:inkMkLst>
        </pc:inkChg>
        <pc:inkChg chg="add mod">
          <ac:chgData name="黃昱翰" userId="4f688370-ab27-4ef4-a23b-43c276777261" providerId="ADAL" clId="{8AE80DE6-7A77-481A-B2F3-9B834EE9D17D}" dt="2022-09-16T12:19:36.165" v="1315"/>
          <ac:inkMkLst>
            <pc:docMk/>
            <pc:sldMk cId="1389893549" sldId="1888"/>
            <ac:inkMk id="156" creationId="{996AAACA-1107-D61A-9749-13DF967F80AF}"/>
          </ac:inkMkLst>
        </pc:inkChg>
        <pc:inkChg chg="add mod">
          <ac:chgData name="黃昱翰" userId="4f688370-ab27-4ef4-a23b-43c276777261" providerId="ADAL" clId="{8AE80DE6-7A77-481A-B2F3-9B834EE9D17D}" dt="2022-09-16T12:19:36.165" v="1315"/>
          <ac:inkMkLst>
            <pc:docMk/>
            <pc:sldMk cId="1389893549" sldId="1888"/>
            <ac:inkMk id="158" creationId="{6906B79E-01C6-DE08-E521-11A9C13F59B5}"/>
          </ac:inkMkLst>
        </pc:inkChg>
        <pc:inkChg chg="add mod">
          <ac:chgData name="黃昱翰" userId="4f688370-ab27-4ef4-a23b-43c276777261" providerId="ADAL" clId="{8AE80DE6-7A77-481A-B2F3-9B834EE9D17D}" dt="2022-09-16T12:19:36.165" v="1315"/>
          <ac:inkMkLst>
            <pc:docMk/>
            <pc:sldMk cId="1389893549" sldId="1888"/>
            <ac:inkMk id="159" creationId="{0C087071-BDE6-0793-30E1-A7B0AB2184DF}"/>
          </ac:inkMkLst>
        </pc:inkChg>
        <pc:inkChg chg="add mod">
          <ac:chgData name="黃昱翰" userId="4f688370-ab27-4ef4-a23b-43c276777261" providerId="ADAL" clId="{8AE80DE6-7A77-481A-B2F3-9B834EE9D17D}" dt="2022-09-16T12:19:36.165" v="1315"/>
          <ac:inkMkLst>
            <pc:docMk/>
            <pc:sldMk cId="1389893549" sldId="1888"/>
            <ac:inkMk id="160" creationId="{27A6572D-2A77-85F1-421B-4A49FE85CBE9}"/>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60869D7-4D4B-0746-8230-FE1342D936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A10DC59A-C6EB-8E81-FBC6-847B5C8FE6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3408BF-44D5-4347-9733-70121B820956}" type="datetimeFigureOut">
              <a:rPr lang="zh-TW" altLang="en-US" smtClean="0"/>
              <a:t>2022/9/16</a:t>
            </a:fld>
            <a:endParaRPr lang="zh-TW" altLang="en-US"/>
          </a:p>
        </p:txBody>
      </p:sp>
      <p:sp>
        <p:nvSpPr>
          <p:cNvPr id="4" name="頁尾版面配置區 3">
            <a:extLst>
              <a:ext uri="{FF2B5EF4-FFF2-40B4-BE49-F238E27FC236}">
                <a16:creationId xmlns:a16="http://schemas.microsoft.com/office/drawing/2014/main" id="{A01E59C7-2BCD-29C5-052C-C723558BCD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C18B9D42-E1F6-7C93-3503-47ADCEE6E2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6B3116-7BA7-49CC-A3A0-7779E7304758}" type="slidenum">
              <a:rPr lang="zh-TW" altLang="en-US" smtClean="0"/>
              <a:t>‹#›</a:t>
            </a:fld>
            <a:endParaRPr lang="zh-TW" altLang="en-US"/>
          </a:p>
        </p:txBody>
      </p:sp>
    </p:spTree>
    <p:extLst>
      <p:ext uri="{BB962C8B-B14F-4D97-AF65-F5344CB8AC3E}">
        <p14:creationId xmlns:p14="http://schemas.microsoft.com/office/powerpoint/2010/main" val="62021468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13.778"/>
    </inkml:context>
    <inkml:brush xml:id="br0">
      <inkml:brushProperty name="width" value="0.05" units="cm"/>
      <inkml:brushProperty name="height" value="0.05" units="cm"/>
      <inkml:brushProperty name="color" value="#E71224"/>
    </inkml:brush>
  </inkml:definitions>
  <inkml:trace contextRef="#ctx0" brushRef="#br0">13 3 11519 0 0,'0'0'887'0'0,"0"0"-879"0"0,0 0 0 0 0,0 0 0 0 0,0 0 0 0 0,0 0 0 0 0,0 0 0 0 0,0-1 0 0 0,-1 1 0 0 0,1 0 0 0 0,0 0 0 0 0,0 0 0 0 0,0 0 0 0 0,0 0 0 0 0,0 0 0 0 0,0 0 0 0 0,-1-1 0 0 0,1 1 1 0 0,0 0-1 0 0,0 0 0 0 0,0 0 0 0 0,0 0 0 0 0,0 0 0 0 0,-1 0 0 0 0,1 0 0 0 0,0 0 0 0 0,0 0 0 0 0,0 0 0 0 0,0 0 0 0 0,-1 0 0 0 0,1 0 0 0 0,0 0 0 0 0,0 0 0 0 0,0 0 0 0 0,0 0 0 0 0,-1 0 0 0 0,1 0 0 0 0,0 0 0 0 0,0 0 0 0 0,0 0 0 0 0,0 0 0 0 0,0 1 0 0 0,-1-1 0 0 0,0 3 99 0 0,0 1-1 0 0,-1 0 0 0 0,1 0 1 0 0,1 0-1 0 0,-1 0 0 0 0,1-1 0 0 0,-1 1 1 0 0,2 8-1 0 0,-2-5 100 0 0,11 289 3751 0 0,47 134-3575 0 0,-52-400-1460 0 0,14 38 1 0 0,-11-46-766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0.896"/>
    </inkml:context>
    <inkml:brush xml:id="br0">
      <inkml:brushProperty name="width" value="0.05" units="cm"/>
      <inkml:brushProperty name="height" value="0.05" units="cm"/>
      <inkml:brushProperty name="color" value="#E71224"/>
    </inkml:brush>
  </inkml:definitions>
  <inkml:trace contextRef="#ctx0" brushRef="#br0">27 244 11055 0 0,'-17'-19'852'0'0,"13"15"-560"0"0,-1 4 2608 0 0,7 0-2748 0 0,0 0 0 0 0,1 0 0 0 0,-1-1 0 0 0,0 1 0 0 0,1-1 0 0 0,-1 0 0 0 0,3-1 0 0 0,-4 2-24 0 0,81-27 1189 0 0,93-45-1 0 0,-123 46-2177 0 0,56-37 0 0 0,-86 49-3406 0 0,0 1-1365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7.664"/>
    </inkml:context>
    <inkml:brush xml:id="br0">
      <inkml:brushProperty name="width" value="0.05" units="cm"/>
      <inkml:brushProperty name="height" value="0.05" units="cm"/>
      <inkml:brushProperty name="color" value="#E71224"/>
    </inkml:brush>
  </inkml:definitions>
  <inkml:trace contextRef="#ctx0" brushRef="#br0">249 159 6911 0 0,'-1'-1'4507'0'0,"-2"0"-4082"0"0,1 0 1 0 0,-1 0-1 0 0,0 0 1 0 0,1 0-1 0 0,-1 1 1 0 0,0-1-1 0 0,1 1 1 0 0,-1-1-1 0 0,0 1 1 0 0,0 0-1 0 0,0 0 1 0 0,1 0-1 0 0,-1 1 0 0 0,0-1 1 0 0,0 0-1 0 0,1 1 1 0 0,-1 0-1 0 0,0 0 1 0 0,1 0-1 0 0,-3 1 1 0 0,-7 4 69 0 0,0 0 1 0 0,1 1 0 0 0,-11 8 0 0 0,13-8-90 0 0,-3 1-211 0 0,1 0 1 0 0,1 2-1 0 0,0-1 1 0 0,0 1-1 0 0,1 1 0 0 0,0-1 1 0 0,1 1-1 0 0,0 1 1 0 0,1 0-1 0 0,0 0 1 0 0,-9 21-1 0 0,16-31-178 0 0,-1 0-2 0 0,0 0 1 0 0,0 0 0 0 0,1 1 0 0 0,-1-1-1 0 0,1 0 1 0 0,-1 0 0 0 0,1 1 0 0 0,0-1-1 0 0,0 0 1 0 0,0 1 0 0 0,0 2-1 0 0,4 10-2 0 0,1-11-14 0 0,-3-3 0 0 0,0 1-6 0 0,0-1 1 0 0,0 0-1 0 0,0 1 0 0 0,0-1 0 0 0,0 0 1 0 0,0 0-1 0 0,0 0 0 0 0,1 0 1 0 0,-1 0-1 0 0,0-1 0 0 0,0 1 0 0 0,1-1 1 0 0,-1 0-1 0 0,0 1 0 0 0,1-1 0 0 0,4 0 1 0 0,-4-1-20 0 0,1 0 0 0 0,0 0 0 0 0,-1 0 0 0 0,1 0 0 0 0,-1 0 0 0 0,1-1 0 0 0,-1 0-1 0 0,0 0 1 0 0,6-3 0 0 0,2-5-66 0 0,0 0-1 0 0,0 0 1 0 0,-1-1-1 0 0,10-15 1 0 0,-18 25 88 0 0,145-184 165 0 0,-146 188 4 0 0,1-1 0 0 0,-1 0-1 0 0,0 1 1 0 0,0-1 0 0 0,0 1 0 0 0,0-1-1 0 0,0 1 1 0 0,1 4 0 0 0,-2-6-153 0 0,2 13 163 0 0,0 0 1 0 0,0 0 0 0 0,-2 0-1 0 0,-1 25 1 0 0,1 15-104 0 0,4-17-406 0 0,-3-35-402 0 0</inkml:trace>
  <inkml:trace contextRef="#ctx0" brushRef="#br0" timeOffset="1">471 93 8751 0 0,'-1'1'399'0'0,"21"-10"10278"0"0,11-5-8665 0 0,-8 4-2542 0 0,32-20 0 0 0,-16 7-836 0 0,-26 15 72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7.992"/>
    </inkml:context>
    <inkml:brush xml:id="br0">
      <inkml:brushProperty name="width" value="0.05" units="cm"/>
      <inkml:brushProperty name="height" value="0.05" units="cm"/>
      <inkml:brushProperty name="color" value="#E71224"/>
    </inkml:brush>
  </inkml:definitions>
  <inkml:trace contextRef="#ctx0" brushRef="#br0">190 99 9215 0 0,'-8'6'-58'0'0,"1"-1"0"0"0,-1 2 1 0 0,1-1-1 0 0,-8 10 0 0 0,6-5 1583 0 0,1 1 0 0 0,0 0 1 0 0,1 0-1 0 0,-9 20 0 0 0,7-9 2651 0 0,-12 43-1 0 0,8-8-3179 0 0,-37 179 496 0 0,50-231-1468 0 0,0-4-222 0 0,0 0 0 0 0,0 0 1 0 0,0 0-1 0 0,0 0 0 0 0,-1 0 1 0 0,1 0-1 0 0,0 0 0 0 0,-1 0 0 0 0,-1 3 1 0 0,5-6-694 0 0,-1 0 561 0 0,1 0-1 0 0,-1 0 1 0 0,1-1-1 0 0,-1 1 0 0 0,1-1 1 0 0,-1 1-1 0 0,0-1 1 0 0,1 0-1 0 0,1-3 1 0 0,11-13-1513 0 0</inkml:trace>
  <inkml:trace contextRef="#ctx0" brushRef="#br0" timeOffset="1">354 0 16847 0 0,'0'0'3276'0'0,"1"2"-2480"0"0,0 0-649 0 0,0 0-1 0 0,0 1 0 0 0,0-1 1 0 0,0 0-1 0 0,0 0 0 0 0,0 1 0 0 0,-1-1 1 0 0,1 1-1 0 0,-1 2 0 0 0,-2 31-26 0 0,-1-19-151 0 0,3-9-403 0 0,-4 13-2938 0 0,0-7-3494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8.372"/>
    </inkml:context>
    <inkml:brush xml:id="br0">
      <inkml:brushProperty name="width" value="0.05" units="cm"/>
      <inkml:brushProperty name="height" value="0.05" units="cm"/>
      <inkml:brushProperty name="color" value="#E71224"/>
    </inkml:brush>
  </inkml:definitions>
  <inkml:trace contextRef="#ctx0" brushRef="#br0">41 1 2759 0 0,'0'2'207'0'0,"-1"39"13216"0"0,-4 2-6843 0 0,3-29-5849 0 0,-12 61 668 0 0,7-40-405 0 0,-4 49 0 0 0,11-58-982 0 0,0-24-217 0 0,0-2-131 0 0,0 0 323 0 0,1 0 0 0 0,-1 0 0 0 0,0 0 0 0 0,0 0 0 0 0,0 0 0 0 0,1 1 0 0 0,-1-1 0 0 0,0 0 0 0 0,0 0 0 0 0,0 0 0 0 0,0 0 0 0 0,0 0 0 0 0,1 0 0 0 0,-1 0 0 0 0,0 0 0 0 0,0 0 0 0 0,0 1 0 0 0,0-1 0 0 0,0 0 0 0 0,0 0 0 0 0,1 0 0 0 0,-1 0 0 0 0,0 1 0 0 0,0-1 0 0 0,0 0 0 0 0,0 0 0 0 0,0 0 0 0 0,0 0 0 0 0,0 1 0 0 0,0-1-46 0 0,0 1 0 0 0,0-1 0 0 0,1 0 0 0 0,-1 1 0 0 0,0-1-1 0 0,0 0 1 0 0,0 1 0 0 0,1-1 0 0 0,-1 0 0 0 0,0 1 0 0 0,0-1-1 0 0,1 0 1 0 0,-1 0 0 0 0,0 1 0 0 0,1-1 0 0 0,-1 0 0 0 0,0 0 0 0 0,1 1-1 0 0,-1-1 1 0 0,0 0 0 0 0,1 0 0 0 0,-1 0 0 0 0,1 0 0 0 0,-1 0-1 0 0,0 0 1 0 0,1 1 0 0 0,12 0-1478 0 0,2-1-58 0 0</inkml:trace>
  <inkml:trace contextRef="#ctx0" brushRef="#br0" timeOffset="1">330 14 13359 0 0,'0'0'1027'0'0,"-2"-1"-670"0"0,-1-1 149 0 0,0 1-1 0 0,0-1 1 0 0,0 1 0 0 0,-1 0-1 0 0,1 0 1 0 0,0 0-1 0 0,-1 0 1 0 0,1 1-1 0 0,-1-1 1 0 0,1 1-1 0 0,-1 0 1 0 0,1 0 0 0 0,-1 0-1 0 0,-5 2 1 0 0,5-1-277 0 0,1 0 1 0 0,0 1-1 0 0,0-1 1 0 0,0 1-1 0 0,0-1 1 0 0,0 1-1 0 0,0 0 1 0 0,0 0-1 0 0,1 0 1 0 0,-1 1-1 0 0,1-1 1 0 0,-3 4-1 0 0,-3 5-79 0 0,1 0-1 0 0,1 0 1 0 0,0 1 0 0 0,0 0-1 0 0,-6 23 1 0 0,10-31-30 0 0,-3 9-68 0 0,3-8-23 0 0,0 1-1 0 0,0-1 1 0 0,0 1 0 0 0,1-1-1 0 0,0 1 1 0 0,0-1 0 0 0,0 1-1 0 0,1 10 1 0 0,0-15-41 0 0,1 0 0 0 0,0 0 0 0 0,0 0 0 0 0,0-1 0 0 0,-1 1 0 0 0,1 0 0 0 0,0 0 0 0 0,0-1 0 0 0,0 1 0 0 0,0 0 0 0 0,0-1 0 0 0,0 1 0 0 0,0-1 0 0 0,0 1 0 0 0,1-1 0 0 0,-1 0 0 0 0,0 0 0 0 0,0 1 0 0 0,2-1 0 0 0,0 0-63 0 0,0-1 0 0 0,0 1 0 0 0,-1-1 0 0 0,1 0 1 0 0,0 0-1 0 0,-1 0 0 0 0,1 0 0 0 0,0 0 0 0 0,-1-1 1 0 0,0 1-1 0 0,1-1 0 0 0,3-2 0 0 0,26-27-1185 0 0,-24 24 659 0 0,29-30-2425 0 0,-11 14-2585 0 0,-3 3-845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8.732"/>
    </inkml:context>
    <inkml:brush xml:id="br0">
      <inkml:brushProperty name="width" value="0.05" units="cm"/>
      <inkml:brushProperty name="height" value="0.05" units="cm"/>
      <inkml:brushProperty name="color" value="#E71224"/>
    </inkml:brush>
  </inkml:definitions>
  <inkml:trace contextRef="#ctx0" brushRef="#br0">83 1 14911 0 0,'0'0'1358'0'0,"0"2"-893"0"0,-1 17 2771 0 0,-4 29 0 0 0,-17 57-755 0 0,11-62-2073 0 0,-32 140 351 0 0,53-190-778 0 0,1-6-31 0 0,-1 0 0 0 0,0 0 0 0 0,9-17 0 0 0,14-20-42 0 0,-21 35 110 0 0,1 0 0 0 0,0 2 0 0 0,1-1 0 0 0,0 2 0 0 0,23-15 0 0 0,-37 26 12 0 0,1 1-1 0 0,0 0 1 0 0,0 0-1 0 0,0-1 1 0 0,-1 1 0 0 0,1 0-1 0 0,0 0 1 0 0,0 0-1 0 0,0 0 1 0 0,0 0-1 0 0,-1 0 1 0 0,1 1 0 0 0,0-1-1 0 0,0 0 1 0 0,0 0-1 0 0,0 1 1 0 0,-1-1-1 0 0,1 0 1 0 0,0 1 0 0 0,0-1-1 0 0,-1 0 1 0 0,1 1-1 0 0,1 0 1 0 0,13 13 408 0 0,2 17 169 0 0,-14-24-563 0 0,1-1 0 0 0,0 1 0 0 0,0 0 0 0 0,5 5 0 0 0,-7-10-92 0 0,-1 0-1 0 0,1-1 0 0 0,0 1 1 0 0,0 0-1 0 0,0-1 0 0 0,0 0 0 0 0,0 1 1 0 0,0-1-1 0 0,0 0 0 0 0,1 0 1 0 0,-1 0-1 0 0,0-1 0 0 0,0 1 1 0 0,1 0-1 0 0,-1-1 0 0 0,1 0 0 0 0,2 1 1 0 0,-1-1-279 0 0,1 0 1 0 0,0 0-1 0 0,0-1 1 0 0,0 0 0 0 0,5-1-1 0 0,9-4-1425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4:47.844"/>
    </inkml:context>
    <inkml:brush xml:id="br0">
      <inkml:brushProperty name="width" value="0.05" units="cm"/>
      <inkml:brushProperty name="height" value="0.05" units="cm"/>
      <inkml:brushProperty name="color" value="#E71224"/>
    </inkml:brush>
  </inkml:definitions>
  <inkml:trace contextRef="#ctx0" brushRef="#br0">68 445 13159 0 0,'-3'1'82'0'0,"-1"0"23"0"0,0 0-1 0 0,0-1 0 0 0,0 1 1 0 0,0-1-1 0 0,-1 0 1 0 0,1 0-1 0 0,0 0 1 0 0,0 0-1 0 0,0-1 1 0 0,0 1-1 0 0,0-1 1 0 0,-7-3-1 0 0,11 4-94 0 0,-1 0 0 0 0,1 0 0 0 0,0 0 0 0 0,-1-1-1 0 0,1 1 1 0 0,0 0 0 0 0,0 0 0 0 0,-1 0 0 0 0,1-1-1 0 0,0 1 1 0 0,0 0 0 0 0,0 0 0 0 0,-1-1 0 0 0,1 1 0 0 0,0 0-1 0 0,0-1 1 0 0,0 1 0 0 0,0 0 0 0 0,0 0 0 0 0,0-1-1 0 0,-1 1 1 0 0,1 0 0 0 0,0-1 0 0 0,0 1 0 0 0,0 0-1 0 0,0-1 1 0 0,0 1 0 0 0,0 0 0 0 0,0-1 0 0 0,0 1 0 0 0,0 0-1 0 0,1-1 1 0 0,-1 1 0 0 0,0 0 0 0 0,0-1 0 0 0,0 1-1 0 0,0 0 1 0 0,0 0 0 0 0,0-1 0 0 0,1 1 0 0 0,-1 0 0 0 0,0-1-1 0 0,0 1 1 0 0,0 0 0 0 0,1 0 0 0 0,-1-1 0 0 0,4-4 220 0 0,-1 0 1 0 0,1 0-1 0 0,-1 0 1 0 0,2 1-1 0 0,-1-1 1 0 0,0 1-1 0 0,1 0 1 0 0,0 0-1 0 0,8-5 1 0 0,6-2 311 0 0,28-11 0 0 0,-20 10-87 0 0,69-31 1337 0 0,165-48 0 0 0,110-5-394 0 0,-224 66-986 0 0,216-17 0 0 0,154 21-365 0 0,-474 25-90 0 0,83 2-693 0 0,-84 2-1774 0 0,0 1-3356 0 0,-19-2-866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4:48.274"/>
    </inkml:context>
    <inkml:brush xml:id="br0">
      <inkml:brushProperty name="width" value="0.05" units="cm"/>
      <inkml:brushProperty name="height" value="0.05" units="cm"/>
      <inkml:brushProperty name="color" value="#E71224"/>
    </inkml:brush>
  </inkml:definitions>
  <inkml:trace contextRef="#ctx0" brushRef="#br0">1 11 11055 0 0,'0'0'3334'0'0,"2"-1"-2156"0"0,13-2-277 0 0,0 1 0 0 0,1 0-1 0 0,25 1 1 0 0,-2 0-321 0 0,94 3 369 0 0,-81 1-702 0 0,-48-3-188 0 0,1 0-1 0 0,-1 1 1 0 0,1-1 0 0 0,-1 1 0 0 0,1 0-1 0 0,-1 0 1 0 0,1 1 0 0 0,-1 0 0 0 0,0-1-1 0 0,1 1 1 0 0,-1 1 0 0 0,7 4 0 0 0,-9-5 21 0 0,1 1 0 0 0,-1-1 1 0 0,0 1-1 0 0,1 0 0 0 0,-1 0 1 0 0,0 0-1 0 0,-1 0 1 0 0,1 0-1 0 0,0 0 0 0 0,-1 1 1 0 0,0-1-1 0 0,0 0 1 0 0,0 1-1 0 0,0-1 0 0 0,0 1 1 0 0,-1-1-1 0 0,1 6 0 0 0,-1 6 312 0 0,0 0 0 0 0,-1 1 0 0 0,-5 24-1 0 0,-14 45 637 0 0,12-57-796 0 0,-2 0-1 0 0,-1-1 1 0 0,-1 0 0 0 0,-2-1-1 0 0,0 0 1 0 0,-2-2-1 0 0,-22 30 1 0 0,8-18-515 0 0,-1-1 1 0 0,-2-1-1 0 0,-66 50 1 0 0,73-64-1209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4:49.234"/>
    </inkml:context>
    <inkml:brush xml:id="br0">
      <inkml:brushProperty name="width" value="0.05" units="cm"/>
      <inkml:brushProperty name="height" value="0.05" units="cm"/>
      <inkml:brushProperty name="color" value="#E71224"/>
    </inkml:brush>
  </inkml:definitions>
  <inkml:trace contextRef="#ctx0" brushRef="#br0">10 535 11111 0 0,'0'0'507'0'0,"-1"2"-6"0"0,-2 5-321 0 0,-3 1 3544 0 0,7-19-2318 0 0,6-22-366 0 0,57-215 982 0 0,-50 201-1992 0 0,-8 26-7 0 0,0 1 0 0 0,1 0 0 0 0,2 0 0 0 0,-1 1 0 0 0,13-19 0 0 0,-21 38-3 0 0,1 0 0 0 0,-1-1 1 0 0,0 1-1 0 0,0 0 0 0 0,0-1 0 0 0,1 1 0 0 0,-1 0 0 0 0,0 0 0 0 0,0-1 0 0 0,1 1 0 0 0,-1 0 0 0 0,0 0 1 0 0,1 0-1 0 0,-1-1 0 0 0,0 1 0 0 0,0 0 0 0 0,1 0 0 0 0,-1 0 0 0 0,1 0 0 0 0,-1 0 0 0 0,0 0 0 0 0,1 0 1 0 0,-1 0-1 0 0,0 0 0 0 0,1-1 0 0 0,-1 1 0 0 0,0 1 0 0 0,1-1 0 0 0,-1 0 0 0 0,0 0 0 0 0,1 0 1 0 0,-1 0-1 0 0,1 0 0 0 0,0 1 12 0 0,0-1 0 0 0,0 1 0 0 0,0 0 1 0 0,0 0-1 0 0,-1-1 0 0 0,1 1 0 0 0,0 0 1 0 0,0 0-1 0 0,-1 0 0 0 0,2 2 0 0 0,11 26 429 0 0,-10-13-282 0 0,0 0 0 0 0,-1 0 1 0 0,0 0-1 0 0,-2 29 0 0 0,-10 65 102 0 0,10-109-280 0 0,-3 20 35 0 0,-5 79 118 0 0,8-98 414 0 0,8-13-487 0 0,8-18-4 0 0,22-57 0 0 0,-6 13-15 0 0,-1 9-4 0 0,3 3 1 0 0,44-63-1 0 0,-78 123-40 0 0,1 1-1 0 0,-1 0 1 0 0,0-1 0 0 0,0 1 0 0 0,0 0-1 0 0,0 0 1 0 0,0-1 0 0 0,0 1 0 0 0,1 0-1 0 0,-1 0 1 0 0,0-1 0 0 0,0 1 0 0 0,0 0-1 0 0,1 0 1 0 0,-1 0 0 0 0,0-1 0 0 0,0 1-1 0 0,1 0 1 0 0,-1 0 0 0 0,0 0 0 0 0,0 0 0 0 0,1 0-1 0 0,-1-1 1 0 0,0 1 0 0 0,1 0 0 0 0,-1 0-1 0 0,0 0 1 0 0,1 0 0 0 0,-1 0 0 0 0,0 0-1 0 0,0 0 1 0 0,1 0 0 0 0,-1 0 0 0 0,0 0-1 0 0,1 0 1 0 0,-1 0 0 0 0,0 0 0 0 0,1 0-1 0 0,-1 1 1 0 0,0-1 0 0 0,0 0 0 0 0,1 0 0 0 0,-1 0-1 0 0,0 0 1 0 0,0 0 0 0 0,1 1 0 0 0,-1-1-1 0 0,0 0 1 0 0,0 0 0 0 0,0 1 0 0 0,1-1-1 0 0,-1 0 1 0 0,0 0 0 0 0,0 1 0 0 0,0-1-1 0 0,0 0 1 0 0,1 0 0 0 0,-1 1 0 0 0,0-1-1 0 0,0 0 1 0 0,0 1 0 0 0,1 0-70 0 0,6 9 248 0 0,-1 0-1 0 0,-1 0 0 0 0,0 0 1 0 0,0 1-1 0 0,-1-1 1 0 0,0 1-1 0 0,2 13 0 0 0,-1-5-79 0 0,18 79 216 0 0,-1-2-542 0 0,-20-89-76 0 0,0 0 0 0 0,1-1-1 0 0,8 13 1 0 0,-10-17 58 0 0,-1 0 0 0 0,1-1 0 0 0,1 1 0 0 0,-1-1 0 0 0,0 1 0 0 0,0-1 0 0 0,1 1 0 0 0,-1-1 1 0 0,0 0-1 0 0,1 0 0 0 0,-1 0 0 0 0,1 0 0 0 0,0 0 0 0 0,-1 0 0 0 0,1 0 0 0 0,0 0 0 0 0,0 0 0 0 0,-1-1 0 0 0,4 1 1 0 0,4-2-1847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4:49.652"/>
    </inkml:context>
    <inkml:brush xml:id="br0">
      <inkml:brushProperty name="width" value="0.05" units="cm"/>
      <inkml:brushProperty name="height" value="0.05" units="cm"/>
      <inkml:brushProperty name="color" value="#E71224"/>
    </inkml:brush>
  </inkml:definitions>
  <inkml:trace contextRef="#ctx0" brushRef="#br0">34 0 16527 0 0,'0'0'1499'0'0,"1"2"-1235"0"0,5 26 1193 0 0,-2 0 0 0 0,-1 0 0 0 0,-1 0 1 0 0,-3 43-1 0 0,1-1-779 0 0,-1-16-415 0 0,-3 0-1 0 0,-17 82 1 0 0,6-48-2 0 0,14-81-228 0 0,-2 14 77 0 0,-1 26 0 0 0,4-45-40 0 0,1-1 23 0 0,1 0-78 0 0,0 0 0 0 0,0 0-1 0 0,0 0 1 0 0,-1 0 0 0 0,1 0-1 0 0,0 0 1 0 0,0 0 0 0 0,0-1 0 0 0,0 1-1 0 0,1-1 1 0 0,-1 0 0 0 0,0 1 0 0 0,0-1-1 0 0,0 0 1 0 0,0 0 0 0 0,0 0-1 0 0,0 0 1 0 0,0-1 0 0 0,1 1 0 0 0,2-2-1 0 0,8-1-37 0 0,0-1 0 0 0,14-7-1 0 0,-13 5-8 0 0,19-8-215 0 0,-1-1 0 0 0,49-33 0 0 0,-23 9-4452 0 0,-40 26-3588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4:50.023"/>
    </inkml:context>
    <inkml:brush xml:id="br0">
      <inkml:brushProperty name="width" value="0.05" units="cm"/>
      <inkml:brushProperty name="height" value="0.05" units="cm"/>
      <inkml:brushProperty name="color" value="#E71224"/>
    </inkml:brush>
  </inkml:definitions>
  <inkml:trace contextRef="#ctx0" brushRef="#br0">1 0 3679 0 0,'0'3'11292'0'0,"12"85"-3236"0"0,3 0-4673 0 0,21 173-2514 0 0,-27-11-1306 0 0,-8-196-2999 0 0,-1-1-3362 0 0,0-49 6087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4:50.409"/>
    </inkml:context>
    <inkml:brush xml:id="br0">
      <inkml:brushProperty name="width" value="0.05" units="cm"/>
      <inkml:brushProperty name="height" value="0.05" units="cm"/>
      <inkml:brushProperty name="color" value="#E71224"/>
    </inkml:brush>
  </inkml:definitions>
  <inkml:trace contextRef="#ctx0" brushRef="#br0">33 108 15343 0 0,'0'0'704'0'0,"-1"-1"-14"0"0,-4-7-446 0 0,4-3-95 0 0,1 9 22 0 0,1-1 0 0 0,-1 1 1 0 0,1-1-1 0 0,0 1 0 0 0,0-1 0 0 0,0 1 1 0 0,0 0-1 0 0,0 0 0 0 0,0-1 0 0 0,1 1 1 0 0,-1 0-1 0 0,1 0 0 0 0,0 0 0 0 0,-1 0 1 0 0,1 1-1 0 0,0-1 0 0 0,0 0 0 0 0,0 1 1 0 0,0-1-1 0 0,4-1 0 0 0,4-2 156 0 0,1 0 0 0 0,0 0-1 0 0,13-3 1 0 0,-16 5-72 0 0,3-1-139 0 0,0 1 0 0 0,0 0 0 0 0,0 1-1 0 0,18-2 1 0 0,-24 4-99 0 0,0 0 0 0 0,0 0-1 0 0,0 1 1 0 0,0-1 0 0 0,0 1 0 0 0,0 0 0 0 0,0 0 0 0 0,-1 1-1 0 0,1-1 1 0 0,0 1 0 0 0,0 0 0 0 0,4 3 0 0 0,-9-4-8 0 0,1-1 0 0 0,0 1 0 0 0,-1 0-1 0 0,1-1 1 0 0,-1 1 0 0 0,1 0 0 0 0,-1 0 0 0 0,1-1 0 0 0,-1 1 0 0 0,1 0 0 0 0,-1 0 0 0 0,0 0 0 0 0,0-1-1 0 0,1 1 1 0 0,-1 0 0 0 0,0 0 0 0 0,0 0 0 0 0,0 0 0 0 0,0 1 0 0 0,1 1 22 0 0,0 3 38 0 0,0 0 0 0 0,-1 0 1 0 0,1 1-1 0 0,-1-1 0 0 0,-1 0 0 0 0,1 1 0 0 0,-1-1 0 0 0,0 0 0 0 0,0 0 0 0 0,-1 0 1 0 0,0 0-1 0 0,-4 9 0 0 0,-4 7 614 0 0,-24 38 1 0 0,34-59-671 0 0,-14 21 241 0 0,0-1-1 0 0,-2 0 1 0 0,0-1 0 0 0,-1-1 0 0 0,-1 0 0 0 0,-1-2 0 0 0,-42 31-1 0 0,61-48-244 0 0,-17 11-1827 0 0,5-6-4059 0 0,1-3-2682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1.265"/>
    </inkml:context>
    <inkml:brush xml:id="br0">
      <inkml:brushProperty name="width" value="0.05" units="cm"/>
      <inkml:brushProperty name="height" value="0.05" units="cm"/>
      <inkml:brushProperty name="color" value="#E71224"/>
    </inkml:brush>
  </inkml:definitions>
  <inkml:trace contextRef="#ctx0" brushRef="#br0">41 0 7831 0 0,'-1'2'603'0'0,"-13"15"-766"0"0,11-12 766 0 0,0-1 1 0 0,0 1 0 0 0,0-1 0 0 0,1 1 0 0 0,0 0 0 0 0,0 0 0 0 0,0 0 0 0 0,1 1-1 0 0,-1-1 1 0 0,1 0 0 0 0,0 0 0 0 0,1 1 0 0 0,-1-1 0 0 0,1 8 0 0 0,16 114 2405 0 0,-4-43-1977 0 0,26 209-559 0 0,4 31 245 0 0,-23 2-352 0 0,-21-209-554 0 0,-19 135 0 0 0,20-248-21 0 0,-8 53-832 0 0,-1-20-5909 0 0,6-23 750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3.896"/>
    </inkml:context>
    <inkml:brush xml:id="br0">
      <inkml:brushProperty name="width" value="0.05" units="cm"/>
      <inkml:brushProperty name="height" value="0.05" units="cm"/>
      <inkml:brushProperty name="color" value="#E71224"/>
    </inkml:brush>
  </inkml:definitions>
  <inkml:trace contextRef="#ctx0" brushRef="#br0">9 0 13935 0 0,'0'0'1262'0'0,"-1"1"-1037"0"0,-2 5-109 0 0,2-4 57 0 0,0 1 0 0 0,1 0-1 0 0,-1 0 1 0 0,0-1 0 0 0,1 1 0 0 0,0 0-1 0 0,0 0 1 0 0,0 0 0 0 0,0-1 0 0 0,1 6 0 0 0,-1 5 298 0 0,0 25 648 0 0,2 0 1 0 0,10 66 0 0 0,27 74-207 0 0,-10-51-629 0 0,-10-41-223 0 0,15 87-1003 0 0,-34-162-506 0 0,0-9-284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4.352"/>
    </inkml:context>
    <inkml:brush xml:id="br0">
      <inkml:brushProperty name="width" value="0.05" units="cm"/>
      <inkml:brushProperty name="height" value="0.05" units="cm"/>
      <inkml:brushProperty name="color" value="#E71224"/>
    </inkml:brush>
  </inkml:definitions>
  <inkml:trace contextRef="#ctx0" brushRef="#br0">1 9 2759 0 0,'0'0'13627'0'0,"2"0"-13074"0"0,58-6 181 0 0,77 4-1 0 0,-95 2-625 0 0,-34 0-96 0 0,-1 0 0 0 0,1 0-1 0 0,0 1 1 0 0,-1 1 0 0 0,1-1 0 0 0,-1 1 0 0 0,0 0-1 0 0,13 6 1 0 0,-17-6 27 0 0,0-1-1 0 0,-1 1 1 0 0,1-1-1 0 0,-1 1 1 0 0,0 0-1 0 0,0 0 1 0 0,0 0-1 0 0,0 0 1 0 0,0 0-1 0 0,0 1 1 0 0,0-1 0 0 0,-1 1-1 0 0,1-1 1 0 0,-1 1-1 0 0,0-1 1 0 0,1 1-1 0 0,-1 0 1 0 0,0 0-1 0 0,-1-1 1 0 0,1 1-1 0 0,0 0 1 0 0,-1 0-1 0 0,0 0 1 0 0,0 0-1 0 0,0 5 1 0 0,-1 4 190 0 0,-1 1 0 0 0,0-1 0 0 0,-1 0 0 0 0,-1 0 0 0 0,1 0 0 0 0,-2-1 0 0 0,-8 17 1 0 0,0-4 31 0 0,-1 0 0 0 0,-23 28 0 0 0,20-30-196 0 0,-2-2 1 0 0,-1 0-1 0 0,0 0 1 0 0,-2-2 0 0 0,-23 16-1 0 0,42-31-62 0 0,-11 4-22 0 0,12-7-61 0 0,12-8-32 0 0,4-2 74 0 0,-1 1-1 0 0,1 1 1 0 0,1 0 0 0 0,-1 1-1 0 0,1 1 1 0 0,25-8 0 0 0,-15 5-6 0 0,-20 8 44 0 0,0-1 0 0 0,-1 1 0 0 0,1 0 0 0 0,0 0 0 0 0,0 1 0 0 0,-1-1 0 0 0,1 1 0 0 0,0 0 0 0 0,0 1 0 0 0,0-1 0 0 0,0 1 0 0 0,-1 0 0 0 0,1 0 0 0 0,5 2 0 0 0,-9-3 10 0 0,1 1 0 0 0,-1 0-1 0 0,0-1 1 0 0,0 1 0 0 0,0 0-1 0 0,0 0 1 0 0,0-1 0 0 0,0 1-1 0 0,0 0 1 0 0,0 0 0 0 0,-1 0-1 0 0,1 0 1 0 0,0 0 0 0 0,0 0-1 0 0,-1 1 1 0 0,1-1 0 0 0,-1 0-1 0 0,1 0 1 0 0,-1 0 0 0 0,0 0-1 0 0,1 1 1 0 0,-1-1 0 0 0,0 0-1 0 0,0 1 1 0 0,0-1 0 0 0,0 0-1 0 0,0 0 1 0 0,0 1 0 0 0,0-1-1 0 0,0 0 1 0 0,0 1 0 0 0,0-1-1 0 0,-1 1 1 0 0,0 1 13 0 0,-4 22 305 0 0,-1-1 0 0 0,-1 0 0 0 0,-19 44 1 0 0,-40 63 39 0 0,61-123-358 0 0,-62 103-941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4.768"/>
    </inkml:context>
    <inkml:brush xml:id="br0">
      <inkml:brushProperty name="width" value="0.05" units="cm"/>
      <inkml:brushProperty name="height" value="0.05" units="cm"/>
      <inkml:brushProperty name="color" value="#E71224"/>
    </inkml:brush>
  </inkml:definitions>
  <inkml:trace contextRef="#ctx0" brushRef="#br0">200 0 11975 0 0,'0'0'1083'0'0,"-2"1"-891"0"0,-7 3 548 0 0,0-1 0 0 0,0-1-1 0 0,0 1 1 0 0,-1-1 0 0 0,-12 0 0 0 0,-28 7 2449 0 0,45-7-3056 0 0,0-1 0 0 0,-1 1 0 0 0,1 0 0 0 0,1 0 0 0 0,-1 1 0 0 0,0-1 0 0 0,0 1 0 0 0,-5 5 0 0 0,8-6-102 0 0,-1 1 1 0 0,1-1-1 0 0,0 1 0 0 0,0 0 1 0 0,0-1-1 0 0,0 1 1 0 0,1 0-1 0 0,-1 1 0 0 0,1-1 1 0 0,0 0-1 0 0,0 0 1 0 0,0 0-1 0 0,0 1 0 0 0,0 4 1 0 0,-2 8 130 0 0,2 1 0 0 0,0 30 1 0 0,1-40-302 0 0,1 0-1 0 0,0 1 1 0 0,0-1 0 0 0,1 0 0 0 0,0 0 0 0 0,0 0 0 0 0,0-1 0 0 0,7 13-1 0 0,-9-18 112 0 0,1-1-1 0 0,-1 1 1 0 0,0-1-1 0 0,1 0 0 0 0,-1 1 1 0 0,1-1-1 0 0,-1 1 0 0 0,1-1 1 0 0,-1 0-1 0 0,1 0 1 0 0,-1 1-1 0 0,1-1 0 0 0,-1 0 1 0 0,1 0-1 0 0,-1 1 0 0 0,1-1 1 0 0,-1 0-1 0 0,1 0 0 0 0,0 0 1 0 0,-1 0-1 0 0,1 0 1 0 0,-1 0-1 0 0,1 0 0 0 0,0 0 1 0 0,-1 0-1 0 0,1 0 0 0 0,-1 0 1 0 0,1 0-1 0 0,-1-1 0 0 0,1 1 1 0 0,0 0-1 0 0,-1 0 1 0 0,1-1-1 0 0,-1 1 0 0 0,1 0 1 0 0,-1-1-1 0 0,1 0 0 0 0,18-14-131 0 0,-19 15 123 0 0,10-12-87 0 0,-1 0 0 0 0,0 0 0 0 0,-1-1 0 0 0,0 0 0 0 0,7-18 0 0 0,-1-1-65 0 0,21-39 2974 0 0,-34 72-2384 0 0,3 3-260 0 0,0 1 0 0 0,0 0 0 0 0,0 0 0 0 0,-1 1 0 0 0,0-1 0 0 0,0 1 0 0 0,0-1 0 0 0,-1 1 0 0 0,1 0 0 0 0,1 9 0 0 0,6 13 20 0 0,6 18-83 0 0,5 12-1 0 0,-18-53-168 0 0,0 1 1 0 0,0 0 0 0 0,1-1 0 0 0,-1 1-1 0 0,1-1 1 0 0,1 0 0 0 0,4 5-1 0 0,-8-9-54 0 0,-1-1-1 0 0,1 1 0 0 0,0 0 0 0 0,-1-1 0 0 0,1 1 0 0 0,0-1 0 0 0,0 1 0 0 0,-1-1 0 0 0,1 1 0 0 0,0-1 0 0 0,0 1 0 0 0,0-1 1 0 0,0 0-1 0 0,0 1 0 0 0,-1-1 0 0 0,1 0 0 0 0,0 0 0 0 0,0 0 0 0 0,0 0 0 0 0,0 1 0 0 0,0-1 0 0 0,0-1 0 0 0,0 1 0 0 0,0 0 1 0 0,0 0-1 0 0,0 0 0 0 0,-1 0 0 0 0,1-1 0 0 0,0 1 0 0 0,0 0 0 0 0,0-1 0 0 0,0 1 0 0 0,0-1 0 0 0,-1 1 0 0 0,1-1 0 0 0,0 1 1 0 0,0-1-1 0 0,-1 1 0 0 0,1-1 0 0 0,1-1 0 0 0,6-7-6549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5.123"/>
    </inkml:context>
    <inkml:brush xml:id="br0">
      <inkml:brushProperty name="width" value="0.05" units="cm"/>
      <inkml:brushProperty name="height" value="0.05" units="cm"/>
      <inkml:brushProperty name="color" value="#E71224"/>
    </inkml:brush>
  </inkml:definitions>
  <inkml:trace contextRef="#ctx0" brushRef="#br0">1 112 13679 0 0,'0'0'3674'0'0,"2"0"-2950"0"0,2 0-541 0 0,2 0 23 0 0,1 0 0 0 0,0 0 0 0 0,-1-1 1 0 0,1 0-1 0 0,0 0 0 0 0,6-2 0 0 0,-1-1-242 0 0,5-1-88 0 0,0-1 0 0 0,0-1 1 0 0,0 0-1 0 0,-1-1 0 0 0,0-1 0 0 0,20-14 1 0 0,-15 5-955 0 0,0-1-38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5.511"/>
    </inkml:context>
    <inkml:brush xml:id="br0">
      <inkml:brushProperty name="width" value="0.05" units="cm"/>
      <inkml:brushProperty name="height" value="0.05" units="cm"/>
      <inkml:brushProperty name="color" value="#E71224"/>
    </inkml:brush>
  </inkml:definitions>
  <inkml:trace contextRef="#ctx0" brushRef="#br0">71 1 3223 0 0,'-5'4'-14'0'0,"1"0"0"0"0,-1 1 0 0 0,1-1 0 0 0,0 1 0 0 0,-6 10 0 0 0,5-6 1681 0 0,0 0 0 0 0,1 0 0 0 0,1 1 1 0 0,-1-1-1 0 0,-2 17 0 0 0,2-4 3345 0 0,-2 34-1 0 0,4-7-5060 0 0,3 15 1072 0 0,10 67 0 0 0,-7-93-922 0 0,-3-35-101 0 0,1 22 97 0 0,9 35 1 0 0,-10-53-156 0 0,1 0-1 0 0,0 0 1 0 0,1-1-1 0 0,0 1 1 0 0,0-1-1 0 0,0 0 1 0 0,1 0-1 0 0,-1 0 1 0 0,1 0 0 0 0,6 6-1 0 0,-8-11-35 0 0,-1 0-1 0 0,0 0 1 0 0,1 1-1 0 0,-1-1 1 0 0,1 0-1 0 0,0 0 1 0 0,-1 0 0 0 0,1-1-1 0 0,0 1 1 0 0,-1 0-1 0 0,1-1 1 0 0,0 1-1 0 0,0-1 1 0 0,0 1 0 0 0,0-1-1 0 0,0 0 1 0 0,-1 0-1 0 0,1 0 1 0 0,0 0-1 0 0,0 0 1 0 0,3-1-1 0 0,-2 1-95 0 0,0-1 0 0 0,0-1 0 0 0,1 1-1 0 0,-2 0 1 0 0,1-1 0 0 0,0 1-1 0 0,0-1 1 0 0,0 0 0 0 0,-1 0-1 0 0,1 0 1 0 0,3-4 0 0 0,9-13-961 0 0</inkml:trace>
  <inkml:trace contextRef="#ctx0" brushRef="#br0" timeOffset="1.42">554 262 12895 0 0,'0'0'998'0'0,"-1"0"-486"0"0,-7-1 180 0 0,0 1 1 0 0,0 0-1 0 0,0 1 1 0 0,0 0-1 0 0,0 0 0 0 0,1 1 1 0 0,-1 0-1 0 0,0 0 1 0 0,1 1-1 0 0,-10 4 1 0 0,8-2-480 0 0,-1 0 1 0 0,1 1-1 0 0,0 1 1 0 0,0-1-1 0 0,1 1 1 0 0,0 1 0 0 0,0 0-1 0 0,-9 12 1 0 0,13-15-185 0 0,1 1-1 0 0,-1 0 1 0 0,1 0 0 0 0,0 0 0 0 0,0 1 0 0 0,1-1 0 0 0,0 1 0 0 0,0-1 0 0 0,0 1 0 0 0,1 0 0 0 0,0 0 0 0 0,1 0 0 0 0,-1 0 0 0 0,2 10 0 0 0,0-4-10 0 0,1-1 1 0 0,0 0-1 0 0,1 0 1 0 0,7 19-1 0 0,-9-27-33 0 0,1 1-1 0 0,0-1 1 0 0,0 0 0 0 0,0 0-1 0 0,1 0 1 0 0,-1 0 0 0 0,1 0-1 0 0,0-1 1 0 0,0 1 0 0 0,0-1-1 0 0,1 0 1 0 0,-1 0 0 0 0,1 0-1 0 0,-1 0 1 0 0,7 3 0 0 0,-7-5-32 0 0,1 0 0 0 0,-1 0 0 0 0,1 0-1 0 0,-1-1 1 0 0,1 1 0 0 0,-1-1 0 0 0,1 0 0 0 0,-1 0 0 0 0,1 0 0 0 0,0-1 0 0 0,-1 1 0 0 0,1-1 0 0 0,-1 0 0 0 0,0 0 0 0 0,1 0 0 0 0,-1 0-1 0 0,0 0 1 0 0,1-1 0 0 0,-1 0 0 0 0,0 1 0 0 0,0-1 0 0 0,0 0 0 0 0,3-3 0 0 0,3-4-370 0 0,1 1-1 0 0,-1-1 1 0 0,-1 0 0 0 0,0-1-1 0 0,9-13 1 0 0,0-3-1259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5.891"/>
    </inkml:context>
    <inkml:brush xml:id="br0">
      <inkml:brushProperty name="width" value="0.05" units="cm"/>
      <inkml:brushProperty name="height" value="0.05" units="cm"/>
      <inkml:brushProperty name="color" value="#E71224"/>
    </inkml:brush>
  </inkml:definitions>
  <inkml:trace contextRef="#ctx0" brushRef="#br0">32 1 15983 0 0,'0'0'1446'0'0,"0"1"-1192"0"0,-7 42 1414 0 0,-2 11 500 0 0,-5 84 0 0 0,17 84-1004 0 0,-6 97-917 0 0,1-250-259 0 0,2-43-2 0 0,10-48-150 0 0,-3-2 186 0 0,2 0 0 0 0,1 0-1 0 0,0 1 1 0 0,25-40-1 0 0,-34 62 5 0 0,-1 0 0 0 0,1 0 0 0 0,0 1 0 0 0,-1-1 0 0 0,1 0 0 0 0,0 0 0 0 0,0 0 0 0 0,0 0 0 0 0,0 1 0 0 0,0-1 0 0 0,0 0 0 0 0,0 1 0 0 0,0-1 0 0 0,0 1-1 0 0,0-1 1 0 0,0 1 0 0 0,0-1 0 0 0,0 1 0 0 0,0 0 0 0 0,1 0 0 0 0,-1 0 0 0 0,0-1 0 0 0,0 1 0 0 0,0 0 0 0 0,1 0 0 0 0,0 1 0 0 0,1 0 54 0 0,1 0 1 0 0,-1 0-1 0 0,0 0 1 0 0,0 1 0 0 0,0 0-1 0 0,-1-1 1 0 0,1 1-1 0 0,4 3 1 0 0,10 11 318 0 0,0 0 1 0 0,28 35-1 0 0,-31-33-737 0 0,1-1 0 0 0,1 0 0 0 0,18 14 0 0 0,-16-19-6051 0 0,0-3-2175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8.235"/>
    </inkml:context>
    <inkml:brush xml:id="br0">
      <inkml:brushProperty name="width" value="0.05" units="cm"/>
      <inkml:brushProperty name="height" value="0.05" units="cm"/>
      <inkml:brushProperty name="color" value="#E71224"/>
    </inkml:brush>
  </inkml:definitions>
  <inkml:trace contextRef="#ctx0" brushRef="#br0">0 816 8751 0 0,'0'0'674'0'0,"1"-2"-438"0"0,9-107 2941 0 0,2-12-1545 0 0,64-278-167 0 0,-67 354-1231 0 0,-5 24 248 0 0,7-23 0 0 0,-10 43 682 0 0,0 2-1035 0 0,0 0 0 0 0,0 0 1 0 0,0 1-1 0 0,0-1 0 0 0,0 1 1 0 0,0-1-1 0 0,-1 1 0 0 0,1-1 1 0 0,0 1-1 0 0,-1 0 0 0 0,2 2 1 0 0,-2-3-28 0 0,17 54 1062 0 0,11 67-1 0 0,-13-34-864 0 0,22 98-40 0 0,-36-181-249 0 0,-1-3-5 0 0,1-1 1 0 0,-1 1 0 0 0,1-1 0 0 0,-1 1 0 0 0,1-1-1 0 0,-1 0 1 0 0,1 1 0 0 0,0-1 0 0 0,0 0 0 0 0,0 1-1 0 0,1 1 1 0 0,-1-3 3 0 0,-1 1-1 0 0,0-1 1 0 0,1 1 0 0 0,-1-1 0 0 0,0 1-1 0 0,1-1 1 0 0,-1 0 0 0 0,0 1-1 0 0,1-1 1 0 0,-1 0 0 0 0,1 1-1 0 0,-1-1 1 0 0,1 0 0 0 0,-1 1-1 0 0,1-1 1 0 0,-1 0 0 0 0,1 0-1 0 0,-1 0 1 0 0,1 0 0 0 0,-1 1-1 0 0,1-1 1 0 0,0 0 0 0 0,-1 0-1 0 0,1 0 1 0 0,-1 0 0 0 0,1 0-1 0 0,-1 0 1 0 0,1 0 0 0 0,-1 0 0 0 0,1-1-1 0 0,0 1 1 0 0,-1 0 0 0 0,1 0-1 0 0,-1 0 1 0 0,1-1 0 0 0,-1 1-1 0 0,1 0 1 0 0,-1 0 0 0 0,1-1-1 0 0,-1 1 1 0 0,0 0 0 0 0,1-1-1 0 0,-1 1 1 0 0,1-1 0 0 0,-1 0-1 0 0,15-19 190 0 0,-5 2-124 0 0,-2 0 0 0 0,0-1 1 0 0,8-29-1 0 0,10-61-12 0 0,-25 103-58 0 0,21-126-370 0 0,7-35-3081 0 0,-22 145 1354 0 0,1 10-3587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8.604"/>
    </inkml:context>
    <inkml:brush xml:id="br0">
      <inkml:brushProperty name="width" value="0.05" units="cm"/>
      <inkml:brushProperty name="height" value="0.05" units="cm"/>
      <inkml:brushProperty name="color" value="#E71224"/>
    </inkml:brush>
  </inkml:definitions>
  <inkml:trace contextRef="#ctx0" brushRef="#br0">172 250 10591 0 0,'0'-9'1104'0'0,"-6"-25"1552"0"0,-13-45-1 0 0,16 68-2131 0 0,-1 0 1 0 0,-1 0 0 0 0,0 0-1 0 0,0 1 1 0 0,-1 0-1 0 0,0 0 1 0 0,-1 1 0 0 0,-8-10-1 0 0,13 17-439 0 0,0 0-1 0 0,0 0 0 0 0,-1 0 1 0 0,1 0-1 0 0,0 0 0 0 0,-1 0 1 0 0,1 0-1 0 0,-1 1 0 0 0,0 0 1 0 0,1-1-1 0 0,-1 1 0 0 0,0 0 1 0 0,0 0-1 0 0,0 0 0 0 0,-5 0 1 0 0,6 1-53 0 0,0 0 0 0 0,0 1 0 0 0,1-1 1 0 0,-1 0-1 0 0,0 1 0 0 0,1-1 1 0 0,-1 1-1 0 0,1 0 0 0 0,-1-1 1 0 0,0 1-1 0 0,1 0 0 0 0,0 0 1 0 0,-1 0-1 0 0,1 0 0 0 0,-1 0 1 0 0,1 0-1 0 0,0 1 0 0 0,0-1 1 0 0,0 0-1 0 0,0 1 0 0 0,0-1 1 0 0,0 1-1 0 0,0-1 0 0 0,0 1 1 0 0,1-1-1 0 0,-1 1 0 0 0,0 0 1 0 0,0 2-1 0 0,-1 2-6 0 0,1 1 0 0 0,0-1 0 0 0,0 0 1 0 0,0 1-1 0 0,0-1 0 0 0,1 1 0 0 0,0-1 0 0 0,2 11 0 0 0,1 1 61 0 0,9 31 0 0 0,-11-44-93 0 0,1 0 0 0 0,0 0 0 0 0,0 0 0 0 0,1-1 0 0 0,-1 1 0 0 0,1-1 0 0 0,0 1 0 0 0,0-1 0 0 0,0 0 0 0 0,6 5-1 0 0,-7-8-18 0 0,-1 0 1 0 0,0 0-1 0 0,0 0 0 0 0,0-1 0 0 0,0 1 0 0 0,1 0 0 0 0,-1-1 0 0 0,0 1 0 0 0,1-1 0 0 0,-1 1 0 0 0,0-1 0 0 0,1 0 0 0 0,-1 1 0 0 0,0-1 0 0 0,1 0 0 0 0,-1 0 0 0 0,1 0 0 0 0,-1 0 0 0 0,0 0 0 0 0,1 0 0 0 0,-1-1 0 0 0,1 1 0 0 0,-1 0 0 0 0,0-1 0 0 0,1 1 0 0 0,-1-1 0 0 0,0 1 0 0 0,0-1 0 0 0,1 0 0 0 0,0-1 1 0 0,2-1-167 0 0,0 0 1 0 0,-1 0-1 0 0,0 0 1 0 0,0-1 0 0 0,0 0-1 0 0,3-4 1 0 0,-5 7 147 0 0,23-38-3947 0 0,-16 26 2140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8.946"/>
    </inkml:context>
    <inkml:brush xml:id="br0">
      <inkml:brushProperty name="width" value="0.05" units="cm"/>
      <inkml:brushProperty name="height" value="0.05" units="cm"/>
      <inkml:brushProperty name="color" value="#E71224"/>
    </inkml:brush>
  </inkml:definitions>
  <inkml:trace contextRef="#ctx0" brushRef="#br0">0 4 9215 0 0,'0'0'707'0'0,"1"1"-464"0"0,24 71 6946 0 0,19 60-2281 0 0,-30-58-4348 0 0,-7-34-400 0 0,-7-38 285 0 0,-13-9-225 0 0,11 4-216 0 0,0 0-1 0 0,0 0 0 0 0,0 1 1 0 0,0-1-1 0 0,1-1 0 0 0,-1 1 1 0 0,1 0-1 0 0,0 0 1 0 0,0 0-1 0 0,0-1 0 0 0,0 1 1 0 0,1-1-1 0 0,-1 1 0 0 0,1 0 1 0 0,0-6-1 0 0,0-1 1 0 0,1 0-1 0 0,0 0 1 0 0,1 0 0 0 0,2-11-1 0 0,2 2-424 0 0,1 1-1 0 0,1 0 1 0 0,1 0 0 0 0,0 0 0 0 0,1 1-1 0 0,1 0 1 0 0,1 1 0 0 0,0 1-1 0 0,16-16 1 0 0,-16 18-1526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09.320"/>
    </inkml:context>
    <inkml:brush xml:id="br0">
      <inkml:brushProperty name="width" value="0.05" units="cm"/>
      <inkml:brushProperty name="height" value="0.05" units="cm"/>
      <inkml:brushProperty name="color" value="#E71224"/>
    </inkml:brush>
  </inkml:definitions>
  <inkml:trace contextRef="#ctx0" brushRef="#br0">19 0 14455 0 0,'0'0'2415'0'0,"1"2"-1474"0"0,0 9 21 0 0,-1 1-1 0 0,0-1 1 0 0,-1 1-1 0 0,-3 18 1 0 0,-1 1-454 0 0,2 3-85 0 0,-5 81-31 0 0,8-113-515 0 0,16-22-649 0 0,-3-1 495 0 0,14-32 0 0 0,-17 30 50 0 0,20-29 0 0 0,-15 29 182 0 0,-14 22 913 0 0,2 13-531 0 0,-1 1-256 0 0,0 1-1 0 0,-1 0 1 0 0,0 0 0 0 0,-1 0-1 0 0,-1 0 1 0 0,-4 24 0 0 0,1-1-6 0 0,8-50-129 0 0,11-24 0 0 0,-7 19 34 0 0,-5 9 13 0 0,1 0 0 0 0,0 0 0 0 0,0 1 0 0 0,1 0 0 0 0,0 0-1 0 0,0 0 1 0 0,1 0 0 0 0,11-11 0 0 0,-16 18 16 0 0,0 0 0 0 0,0 1 0 0 0,0-1 0 0 0,-1 0 0 0 0,1 0 1 0 0,0 1-1 0 0,0-1 0 0 0,0 1 0 0 0,0-1 0 0 0,0 1 0 0 0,0-1 0 0 0,1 1 0 0 0,-1 0 0 0 0,0-1 0 0 0,0 1 0 0 0,0 0 0 0 0,0 0 0 0 0,0 0 0 0 0,1 0 1 0 0,-1 0-1 0 0,0 0 0 0 0,0 0 0 0 0,2 0 0 0 0,1 1 53 0 0,0 0-6 0 0,0 0-1 0 0,0 0 1 0 0,0 1-1 0 0,0-1 1 0 0,0 1 0 0 0,-1-1-1 0 0,1 1 1 0 0,0 1-1 0 0,-1-1 1 0 0,0 0 0 0 0,1 1-1 0 0,4 5 1 0 0,5 5-152 0 0,16 21 1 0 0,-26-30-62 0 0,-2-3-511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1.605"/>
    </inkml:context>
    <inkml:brush xml:id="br0">
      <inkml:brushProperty name="width" value="0.05" units="cm"/>
      <inkml:brushProperty name="height" value="0.05" units="cm"/>
      <inkml:brushProperty name="color" value="#E71224"/>
    </inkml:brush>
  </inkml:definitions>
  <inkml:trace contextRef="#ctx0" brushRef="#br0">12 166 14079 0 0,'-3'8'1276'0'0,"1"-5"-1161"0"0,-3 12 22 0 0,5-12 38 0 0,-1 0 1 0 0,1 0-1 0 0,0-1 0 0 0,0 1 0 0 0,0 0 1 0 0,0 0-1 0 0,0 0 0 0 0,0 0 0 0 0,1-1 0 0 0,-1 1 1 0 0,1 0-1 0 0,2 4 0 0 0,-2-5-51 0 0,0-1 0 0 0,0 1-1 0 0,0-1 1 0 0,0 0 0 0 0,1 1 0 0 0,-1-1 0 0 0,0 0-1 0 0,1 0 1 0 0,-1 0 0 0 0,1 0 0 0 0,-1 0 0 0 0,1 0-1 0 0,0 0 1 0 0,-1-1 0 0 0,1 1 0 0 0,0-1 0 0 0,0 1-1 0 0,-1-1 1 0 0,1 0 0 0 0,0 1 0 0 0,2-1 0 0 0,7 0 136 0 0,0 1 0 0 0,0-2 0 0 0,0 1 0 0 0,0-2 0 0 0,0 1 0 0 0,17-6 0 0 0,62-26 706 0 0,-61 21-642 0 0,39-18 102 0 0,96-59-1 0 0,-144 77-412 0 0,2-2-562 0 0,21-16-1 0 0,-15 7-719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12.599"/>
    </inkml:context>
    <inkml:brush xml:id="br0">
      <inkml:brushProperty name="width" value="0.05" units="cm"/>
      <inkml:brushProperty name="height" value="0.05" units="cm"/>
      <inkml:brushProperty name="color" value="#E71224"/>
    </inkml:brush>
  </inkml:definitions>
  <inkml:trace contextRef="#ctx0" brushRef="#br0">25 0 11975 0 0,'-8'2'1083'0'0,"8"-2"-1077"0"0,-1 0 0 0 0,1 0 0 0 0,-1 0 1 0 0,1 0-1 0 0,-1 1 0 0 0,1-1 0 0 0,-1 0 0 0 0,1 0 0 0 0,-1 0 0 0 0,1 1 1 0 0,-1-1-1 0 0,1 0 0 0 0,0 1 0 0 0,-1-1 0 0 0,1 0 0 0 0,-1 1 0 0 0,1-1 1 0 0,0 1-1 0 0,-1-1 0 0 0,1 0 0 0 0,0 1 0 0 0,0-1 0 0 0,-1 1 1 0 0,1-1-1 0 0,0 1 0 0 0,0-1 0 0 0,0 1 0 0 0,0-1 0 0 0,-1 1 0 0 0,1-1 1 0 0,0 2-1 0 0,0-1 10 0 0,-2 6 258 0 0,1 0-1 0 0,0 1 1 0 0,0-1-1 0 0,1 1 1 0 0,-1-1-1 0 0,2 1 0 0 0,-1-1 1 0 0,1 0-1 0 0,3 14 1 0 0,1 11 263 0 0,5 75 615 0 0,23 318 2231 0 0,-21 664-507 0 0,-12-552-2266 0 0,3-174-238 0 0,2 153 51 0 0,30 400 359 0 0,-11-446-516 0 0,-30 109-281 0 0,3-548-359 0 0,-2 0-1 0 0,-9 33 0 0 0,14-62-819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13.842"/>
    </inkml:context>
    <inkml:brush xml:id="br0">
      <inkml:brushProperty name="width" value="0.05" units="cm"/>
      <inkml:brushProperty name="height" value="0.05" units="cm"/>
      <inkml:brushProperty name="color" value="#E71224"/>
    </inkml:brush>
  </inkml:definitions>
  <inkml:trace contextRef="#ctx0" brushRef="#br0">1 459 12007 0 0,'0'0'1083'0'0,"6"-6"-870"0"0,1 0-42 0 0,0 0-1 0 0,0 1 0 0 0,0 0 1 0 0,0 1-1 0 0,1-1 1 0 0,0 2-1 0 0,-1-1 0 0 0,2 1 1 0 0,9-3-1 0 0,13-2 609 0 0,38-4-1 0 0,-26 5-471 0 0,38-5 604 0 0,126 0 0 0 0,-26 3-127 0 0,573-48 1442 0 0,-475 38-1762 0 0,-9 1-335 0 0,618-57 575 0 0,-531 38 121 0 0,37-5-640 0 0,246-21-56 0 0,188 37 40 0 0,-606 24-150 0 0,-84-2 38 0 0,130 1 236 0 0,-222 6-239 0 0,0 1 1 0 0,-1 3-1 0 0,82 22 1 0 0,-42 4 43 0 0,-38-13-7 0 0,-39-18-80 0 0,20 14 65 0 0,-6-1-4 0 0,-3 2 0 0 0,-15-8-30 0 0,-2-3 11 0 0,3 7 17 0 0,-1 0 0 0 0,-1 0 0 0 0,0 0 0 0 0,-1 0 0 0 0,-1 1 0 0 0,1 25 0 0 0,-2-28-62 0 0,-1 111 163 0 0,-1-35-102 0 0,-8 578 499 0 0,-2-125-32 0 0,0 14-85 0 0,-5 425-387 0 0,16-945-64 0 0,4 669 62 0 0,-1 23 4 0 0,-9-89 62 0 0,7-622-130 0 0,0 32-7 0 0,-2 0 0 0 0,-17 93 0 0 0,18-135-97 0 0,0 0 0 0 0,-1-1-1 0 0,1 1 1 0 0,-1-1 0 0 0,-4 7 0 0 0,5-9-625 0 0,0 0 0 0 0,-1-1-1 0 0,1 1 1 0 0,0 0 0 0 0,-1-1 0 0 0,0 1-1 0 0,1-1 1 0 0,-1 0 0 0 0,-2 2 0 0 0,-13 4-7891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15.191"/>
    </inkml:context>
    <inkml:brush xml:id="br0">
      <inkml:brushProperty name="width" value="0.05" units="cm"/>
      <inkml:brushProperty name="height" value="0.05" units="cm"/>
      <inkml:brushProperty name="color" value="#E71224"/>
    </inkml:brush>
  </inkml:definitions>
  <inkml:trace contextRef="#ctx0" brushRef="#br0">0 129 4607 0 0,'0'0'354'0'0,"2"-1"148"0"0,25-10 4874 0 0,45-11-1 0 0,32 2-2271 0 0,110 3-2032 0 0,-199 17-559 0 0,16-2-260 0 0,401-7 2077 0 0,-112 9-1559 0 0,-206-2-550 0 0,230 3 333 0 0,-234 3-382 0 0,33-1 72 0 0,150 2 319 0 0,-228-3-519 0 0,112-1 30 0 0,-98-1-65 0 0,142-9 42 0 0,-48 1 4 0 0,-109 6-7 0 0,110 1 96 0 0,-49 0-87 0 0,-16 0 22 0 0,26 9-15 0 0,-39-1-34 0 0,-20-2 23 0 0,12-1 49 0 0,156-14-1 0 0,-64 0 44 0 0,-54 10-69 0 0,29 0 72 0 0,285-8 293 0 0,-117 25-302 0 0,-284-15-118 0 0,0-1 0 0 0,40-5 0 0 0,19-1 44 0 0,-69 5-15 0 0,-4-1 21 0 0,42 5 0 0 0,-51-2-38 0 0,0-2-1 0 0,0 0 1 0 0,28-4 0 0 0,17 0 36 0 0,-50 4-51 0 0,1-1 0 0 0,0-1-1 0 0,17-3 1 0 0,-3-1 15 0 0,30-1-1 0 0,-9-3-61 0 0,-46 10-117 0 0,0 0-128 0 0,0 0 196 0 0,-1 0 0 0 0,1 0 0 0 0,-1 0 0 0 0,0 0 0 0 0,1 0 0 0 0,-1 0 0 0 0,1 0 0 0 0,-1 0-1 0 0,1 0 1 0 0,-1 0 0 0 0,0 0 0 0 0,1 0 0 0 0,-1-1 0 0 0,1 1 0 0 0,-1 0 0 0 0,0 0-1 0 0,1 0 1 0 0,-1-1 0 0 0,1 1 0 0 0,-1 0 0 0 0,0 0 0 0 0,1-1 0 0 0,4-7-1669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26.791"/>
    </inkml:context>
    <inkml:brush xml:id="br0">
      <inkml:brushProperty name="width" value="0.05" units="cm"/>
      <inkml:brushProperty name="height" value="0.05" units="cm"/>
      <inkml:brushProperty name="color" value="#E71224"/>
    </inkml:brush>
  </inkml:definitions>
  <inkml:trace contextRef="#ctx0" brushRef="#br0">0 26 14279 0 0,'0'0'1298'0'0,"0"2"-1069"0"0,0 5-113 0 0,0-7-45 0 0,1 1-1 0 0,-1 0 1 0 0,0 0 0 0 0,0 0-1 0 0,1 0 1 0 0,-1-1 0 0 0,0 1-1 0 0,1 0 1 0 0,-1 0 0 0 0,1-1-1 0 0,-1 1 1 0 0,1 0 0 0 0,0-1-1 0 0,-1 1 1 0 0,1 0 0 0 0,-1-1-1 0 0,1 1 1 0 0,0-1 0 0 0,0 1-1 0 0,16 8 715 0 0,-16-8-666 0 0,5 1 61 0 0,0 0-1 0 0,0 0 0 0 0,0-1 0 0 0,1 0 1 0 0,-1 0-1 0 0,0 0 0 0 0,1-1 0 0 0,-1 0 1 0 0,13-1-1 0 0,5-3 30 0 0,29-7 0 0 0,-43 9-168 0 0,18-5-99 0 0,13-2-1234 0 0,47-17 0 0 0,-68 18-166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27.162"/>
    </inkml:context>
    <inkml:brush xml:id="br0">
      <inkml:brushProperty name="width" value="0.05" units="cm"/>
      <inkml:brushProperty name="height" value="0.05" units="cm"/>
      <inkml:brushProperty name="color" value="#E71224"/>
    </inkml:brush>
  </inkml:definitions>
  <inkml:trace contextRef="#ctx0" brushRef="#br0">223 88 11887 0 0,'-48'-25'1598'0'0,"31"15"65"0"0,-25-10 0 0 0,-35-12 2965 0 0,76 31-3769 0 0,-8 5-150 0 0,7-3-645 0 0,0 1-1 0 0,0-1 1 0 0,0 1 0 0 0,0 0-1 0 0,1-1 1 0 0,-1 1-1 0 0,1 0 1 0 0,-1 0 0 0 0,1 0-1 0 0,0 0 1 0 0,0 0 0 0 0,0 0-1 0 0,0 0 1 0 0,0 1-1 0 0,0-1 1 0 0,1 0 0 0 0,-1 0-1 0 0,0 4 1 0 0,0 6 159 0 0,0 0 0 0 0,0 17 0 0 0,1-11-29 0 0,0 78 154 0 0,5 0 0 0 0,4 0 0 0 0,34 151 0 0 0,-34-210-532 0 0,21 55 0 0 0,-28-87 46 0 0,0-1-1 0 0,0 0 1 0 0,0 1 0 0 0,1-1 0 0 0,0 0-1 0 0,6 6 1 0 0,8 3-2319 0 0,-16-12 1774 0 0,1 0 1 0 0,-1-1-1 0 0,1 1 1 0 0,0-1-1 0 0,0 1 1 0 0,-1-1-1 0 0,1 1 1 0 0,0-1-1 0 0,2 0 1 0 0,4-1-6172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27.536"/>
    </inkml:context>
    <inkml:brush xml:id="br0">
      <inkml:brushProperty name="width" value="0.05" units="cm"/>
      <inkml:brushProperty name="height" value="0.05" units="cm"/>
      <inkml:brushProperty name="color" value="#E71224"/>
    </inkml:brush>
  </inkml:definitions>
  <inkml:trace contextRef="#ctx0" brushRef="#br0">1 250 13735 0 0,'0'0'3570'0'0,"2"0"-2878"0"0,17-6-293 0 0,-1-1 0 0 0,0 0 0 0 0,0-2 0 0 0,26-15 1 0 0,-27 12-389 0 0,0-1 0 0 0,23-23 0 0 0,-34 30-60 0 0,0 0-1 0 0,-1-1 0 0 0,0 0 0 0 0,0 0 1 0 0,0 0-1 0 0,-1-1 0 0 0,0 1 0 0 0,0-1 0 0 0,3-9 1 0 0,-7 15 10 0 0,1 1 1 0 0,-1-1 0 0 0,1 0 0 0 0,-1 0 0 0 0,0 1 0 0 0,0-1 0 0 0,0 0 0 0 0,0 0 0 0 0,0 1 0 0 0,0-1 0 0 0,0 0 0 0 0,0 0 0 0 0,-1 0 0 0 0,1 1 0 0 0,-1-1 0 0 0,1 0-1 0 0,-1 1 1 0 0,0-1 0 0 0,0 1 0 0 0,0-1 0 0 0,1 1 0 0 0,-3-3 0 0 0,1 2 9 0 0,0 1 1 0 0,0-1-1 0 0,0 1 1 0 0,0 0-1 0 0,0 0 1 0 0,0 0-1 0 0,0 0 0 0 0,0 0 1 0 0,0 0-1 0 0,0 1 1 0 0,-1-1-1 0 0,1 1 1 0 0,0-1-1 0 0,0 1 0 0 0,-1 0 1 0 0,-2 0-1 0 0,-1 0 146 0 0,0 0 0 0 0,0 1 0 0 0,0 0 0 0 0,0 0 0 0 0,0 0 0 0 0,0 1 0 0 0,1 0-1 0 0,-1 0 1 0 0,1 1 0 0 0,-1-1 0 0 0,1 1 0 0 0,0 0 0 0 0,0 0 0 0 0,0 1 0 0 0,0 0 0 0 0,1 0 0 0 0,-1 0-1 0 0,1 0 1 0 0,0 1 0 0 0,1-1 0 0 0,-1 1 0 0 0,1 0 0 0 0,0 0 0 0 0,0 0 0 0 0,0 1 0 0 0,1-1 0 0 0,-1 1-1 0 0,2-1 1 0 0,-1 1 0 0 0,-2 11 0 0 0,2-3 84 0 0,0-1-1 0 0,1 1 1 0 0,0 0-1 0 0,1 0 0 0 0,1 0 1 0 0,0 0-1 0 0,1-1 1 0 0,5 20-1 0 0,-6-29-220 0 0,0 1 0 0 0,1 0-1 0 0,0-1 1 0 0,0 1 0 0 0,0-1-1 0 0,0 0 1 0 0,1 1 0 0 0,0-1 0 0 0,0 0-1 0 0,0-1 1 0 0,0 1 0 0 0,0 0-1 0 0,1-1 1 0 0,0 0 0 0 0,-1 0-1 0 0,1 0 1 0 0,0 0 0 0 0,1-1 0 0 0,-1 1-1 0 0,0-1 1 0 0,1 0 0 0 0,-1 0-1 0 0,1-1 1 0 0,0 1 0 0 0,-1-1-1 0 0,10 1 1 0 0,-10-2-264 0 0,-1 0 1 0 0,0 0-1 0 0,1 0 0 0 0,-1-1 0 0 0,1 0 0 0 0,-1 1 1 0 0,0-1-1 0 0,0 0 0 0 0,1 0 0 0 0,-1-1 0 0 0,0 1 0 0 0,0-1 1 0 0,3-1-1 0 0,10-8-6735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27.935"/>
    </inkml:context>
    <inkml:brush xml:id="br0">
      <inkml:brushProperty name="width" value="0.05" units="cm"/>
      <inkml:brushProperty name="height" value="0.05" units="cm"/>
      <inkml:brushProperty name="color" value="#E71224"/>
    </inkml:brush>
  </inkml:definitions>
  <inkml:trace contextRef="#ctx0" brushRef="#br0">142 0 13503 0 0,'0'0'1224'0'0,"-14"7"-818"0"0,-7 1 2758 0 0,10-4-2078 0 0,-1 0 0 0 0,1 1 1 0 0,-21 13-1 0 0,29-16-1038 0 0,0 1 1 0 0,0-1 0 0 0,0 1-1 0 0,0 0 1 0 0,1 0-1 0 0,-1 0 1 0 0,1 0 0 0 0,0 0-1 0 0,-1 1 1 0 0,1-1 0 0 0,1 1-1 0 0,-1-1 1 0 0,1 1 0 0 0,-1 0-1 0 0,1 0 1 0 0,-1 5-1 0 0,1-1-12 0 0,0 0 0 0 0,1 0-1 0 0,-1 0 1 0 0,2 0 0 0 0,-1 0-1 0 0,3 12 1 0 0,-2-16-71 0 0,0 0-1 0 0,0 0 1 0 0,0 0 0 0 0,1 0-1 0 0,-1 0 1 0 0,1 0 0 0 0,0 0-1 0 0,0 0 1 0 0,0 0 0 0 0,1-1-1 0 0,-1 0 1 0 0,1 1 0 0 0,5 4-1 0 0,-7-7-4 0 0,1 0-1 0 0,-1 0 1 0 0,1-1-1 0 0,-1 1 1 0 0,1 0 0 0 0,-1-1-1 0 0,1 1 1 0 0,0-1-1 0 0,-1 1 1 0 0,1-1 0 0 0,0 0-1 0 0,-1 0 1 0 0,1 0-1 0 0,0 0 1 0 0,-1 0-1 0 0,1 0 1 0 0,0 0 0 0 0,-1 0-1 0 0,1-1 1 0 0,0 1-1 0 0,-1-1 1 0 0,1 1 0 0 0,-1-1-1 0 0,1 0 1 0 0,-1 0-1 0 0,1 1 1 0 0,-1-1-1 0 0,1 0 1 0 0,-1 0 0 0 0,2-2-1 0 0,4-4-58 0 0,0 1 0 0 0,0-1-1 0 0,11-16 1 0 0,-16 21 69 0 0,5-9-100 0 0,0 0 0 0 0,0-1 0 0 0,8-24-1 0 0,2-2-258 0 0,-8 17 389 0 0,-9 21 48 0 0,0 0 1 0 0,0 0 0 0 0,0 0-1 0 0,0 0 1 0 0,0 0 0 0 0,0-1-1 0 0,0 1 1 0 0,0 0 0 0 0,0 0 0 0 0,0 0-1 0 0,0 0 1 0 0,0 0 0 0 0,1 0-1 0 0,-1-1 1 0 0,0 1 0 0 0,0 0-1 0 0,0 0 1 0 0,0 0 0 0 0,0 0 0 0 0,0 0-1 0 0,1 0 1 0 0,-1 0 0 0 0,0 0-1 0 0,0 0 1 0 0,0 0 0 0 0,0 0-1 0 0,0 0 1 0 0,1 0 0 0 0,-1 0 0 0 0,0 0-1 0 0,0 0 1 0 0,0 0 0 0 0,0 0-1 0 0,1 0 1 0 0,-1 0 0 0 0,0 0-1 0 0,0 0 1 0 0,0 0 0 0 0,0 0 0 0 0,0 0-1 0 0,1 0 1 0 0,-1 0 0 0 0,0 0-1 0 0,0 0 1 0 0,0 0 0 0 0,0 0-1 0 0,0 0 1 0 0,0 1 0 0 0,1-1 0 0 0,-1 0-1 0 0,9 11 664 0 0,4 15-294 0 0,9 26-3 0 0,-12-24-1001 0 0,2-1 1 0 0,26 43-1 0 0,-33-62-960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28.312"/>
    </inkml:context>
    <inkml:brush xml:id="br0">
      <inkml:brushProperty name="width" value="0.05" units="cm"/>
      <inkml:brushProperty name="height" value="0.05" units="cm"/>
      <inkml:brushProperty name="color" value="#E71224"/>
    </inkml:brush>
  </inkml:definitions>
  <inkml:trace contextRef="#ctx0" brushRef="#br0">0 268 12895 0 0,'0'0'6071'0'0,"3"-1"-5355"0"0,56-17 61 0 0,82-36-1 0 0,-135 51-1173 0 0,0 0 1 0 0,0 0-1 0 0,0-1 0 0 0,0 0 0 0 0,0 0 1 0 0,5-5-1 0 0,2-5-1830 0 0</inkml:trace>
  <inkml:trace contextRef="#ctx0" brushRef="#br0" timeOffset="1">174 0 12439 0 0,'-5'19'1565'0'0,"1"0"0"0"0,-4 37 0 0 0,4-19 1246 0 0,1-4-1547 0 0,1 0 0 0 0,2 38 0 0 0,4-23-854 0 0,1 0 0 0 0,15 58 0 0 0,-16-89-384 0 0,1 0 1 0 0,7 16-1 0 0,-10-29-278 0 0,0 1 1 0 0,0-1-1 0 0,1 1 0 0 0,-1-1 0 0 0,1 0 0 0 0,0 0 1 0 0,0 0-1 0 0,0-1 0 0 0,1 1 0 0 0,-1-1 0 0 0,8 6 0 0 0,-11-9 135 0 0,1 0-1 0 0,0 0 0 0 0,-1 0 0 0 0,1 0 0 0 0,-1 0 0 0 0,1 0 0 0 0,-1 0 0 0 0,1 0 0 0 0,-1-1 0 0 0,1 1 0 0 0,-1 0 0 0 0,1 0 0 0 0,-1 0 1 0 0,1 0-1 0 0,-1-1 0 0 0,0 1 0 0 0,1 0 0 0 0,-1-1 0 0 0,1 1 0 0 0,-1 0 0 0 0,0-1 0 0 0,1 1 0 0 0,-1 0 0 0 0,1-1 0 0 0,7-9-1081 0 0,1-4-279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28.849"/>
    </inkml:context>
    <inkml:brush xml:id="br0">
      <inkml:brushProperty name="width" value="0.05" units="cm"/>
      <inkml:brushProperty name="height" value="0.05" units="cm"/>
      <inkml:brushProperty name="color" value="#E71224"/>
    </inkml:brush>
  </inkml:definitions>
  <inkml:trace contextRef="#ctx0" brushRef="#br0">1 0 12607 0 0,'0'0'1540'0'0,"1"9"838"0"0,-2 28 1948 0 0,1 5-2485 0 0,3 0-986 0 0,-1-18-536 0 0,5 27 1 0 0,-5-40-304 0 0,1-1 0 0 0,0 0 0 0 0,0 0 0 0 0,1-1 0 0 0,10 19 0 0 0,-13-27-128 0 0,9-5-451 0 0,-7 2 501 0 0,-1 0 0 0 0,1 0 0 0 0,0 0 0 0 0,-1 0 0 0 0,1 0-1 0 0,-1-1 1 0 0,0 1 0 0 0,0-1 0 0 0,0 0 0 0 0,0 0 0 0 0,2-4 0 0 0,16-38-611 0 0,-13 28 346 0 0,0-5-103 0 0,-1 1 0 0 0,0-1 0 0 0,3-29 1 0 0,-7 36 4077 0 0,8 21-3096 0 0,-3 2-486 0 0,0 1-1 0 0,0-1 1 0 0,-1 1 0 0 0,0 0-1 0 0,0 1 1 0 0,-1 0 0 0 0,8 19-1 0 0,-10-19-174 0 0,-1-6-10 0 0,0 1 0 0 0,-1-1 0 0 0,1 0-1 0 0,1 0 1 0 0,-1 1 0 0 0,6 5-1 0 0,-7-8-908 0 0,10-2-1653 0 0,-10 0 2581 0 0,1 0-1 0 0,-1 0 0 0 0,0 0 1 0 0,0-1-1 0 0,0 1 1 0 0,0 0-1 0 0,0-1 0 0 0,0 1 1 0 0,0-1-1 0 0,0 0 1 0 0,0 1-1 0 0,0-1 0 0 0,0 0 1 0 0,0 1-1 0 0,0-1 1 0 0,-1 0-1 0 0,1 0 0 0 0,0 0 1 0 0,0 0-1 0 0,-1 0 1 0 0,1 0-1 0 0,0-1 1 0 0,1-3-923 0 0,0 1 1 0 0,0-1 0 0 0,-1 0 0 0 0,1-5 0 0 0,-2 9 517 0 0,4-16-4798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29.216"/>
    </inkml:context>
    <inkml:brush xml:id="br0">
      <inkml:brushProperty name="width" value="0.05" units="cm"/>
      <inkml:brushProperty name="height" value="0.05" units="cm"/>
      <inkml:brushProperty name="color" value="#E71224"/>
    </inkml:brush>
  </inkml:definitions>
  <inkml:trace contextRef="#ctx0" brushRef="#br0">1 77 13039 0 0,'0'0'1186'0'0,"1"1"-824"0"0,2 3 470 0 0,45 58 5377 0 0,-34-43-5815 0 0,-1 1 0 0 0,-1 0 0 0 0,10 24 0 0 0,-10-15-282 0 0,-1 1-1 0 0,11 55 0 0 0,-20-54 70 0 0,-2-29 1011 0 0,-1-4-1065 0 0,-1-5-113 0 0,0 1 1 0 0,0-1-1 0 0,0 1 1 0 0,1-1 0 0 0,0 0-1 0 0,0 0 1 0 0,0 0-1 0 0,1 0 1 0 0,0 0-1 0 0,1 1 1 0 0,0-1-1 0 0,0 0 1 0 0,3-10-1 0 0,1-1 16 0 0,0 1 0 0 0,1 0 0 0 0,1 1 0 0 0,10-18 0 0 0,52-77-4125 0 0,-56 94 3117 0 0,0 0 0 0 0,1 1 0 0 0,1 1 0 0 0,18-15 0 0 0,-21 21-613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3.294"/>
    </inkml:context>
    <inkml:brush xml:id="br0">
      <inkml:brushProperty name="width" value="0.05" units="cm"/>
      <inkml:brushProperty name="height" value="0.05" units="cm"/>
      <inkml:brushProperty name="color" value="#E71224"/>
    </inkml:brush>
  </inkml:definitions>
  <inkml:trace contextRef="#ctx0" brushRef="#br0">718 1638 10591 0 0,'-15'26'1349'0'0,"13"-22"-999"0"0,0 0-1 0 0,0 0 0 0 0,0 0 0 0 0,-1-1 0 0 0,1 1 1 0 0,-1 0-1 0 0,-5 4 0 0 0,3-3-29 0 0,-1-1 0 0 0,1 0 0 0 0,-1-1 0 0 0,0 1 0 0 0,0-1 0 0 0,0 0 0 0 0,0-1 0 0 0,0 0 0 0 0,-1 0-1 0 0,1 0 1 0 0,-1 0 0 0 0,1-1 0 0 0,-1 0 0 0 0,0-1 0 0 0,0 1 0 0 0,1-1 0 0 0,-1-1 0 0 0,0 1 0 0 0,1-1 0 0 0,-13-3 0 0 0,-6-4 84 0 0,1 0-1 0 0,0-2 1 0 0,0 0-1 0 0,-22-14 1 0 0,43 22-360 0 0,-23-13 50 0 0,1-1 0 0 0,0-1 0 0 0,1-1 0 0 0,1-1-1 0 0,1-1 1 0 0,1-1 0 0 0,-32-40 0 0 0,30 29-100 0 0,1 0 0 0 0,2-2 1 0 0,1 0-1 0 0,1-1 0 0 0,-17-54 0 0 0,26 61 5 0 0,2-1 0 0 0,1 0-1 0 0,2 0 1 0 0,0 0 0 0 0,2-1-1 0 0,1 1 1 0 0,2-1 0 0 0,7-54 0 0 0,5 14-66 0 0,3 0 1 0 0,37-101-1 0 0,-16 69-697 0 0,5 2 0 0 0,101-174-1 0 0,-76 176-1447 0 0,-47 73 368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29.600"/>
    </inkml:context>
    <inkml:brush xml:id="br0">
      <inkml:brushProperty name="width" value="0.05" units="cm"/>
      <inkml:brushProperty name="height" value="0.05" units="cm"/>
      <inkml:brushProperty name="color" value="#E71224"/>
    </inkml:brush>
  </inkml:definitions>
  <inkml:trace contextRef="#ctx0" brushRef="#br0">6 120 14975 0 0,'0'0'1358'0'0,"1"1"-1118"0"0,1 1-175 0 0,0-1 0 0 0,1 1 1 0 0,-1-1-1 0 0,0 0 0 0 0,1 0 0 0 0,-1 0 1 0 0,1 0-1 0 0,-1 0 0 0 0,1-1 1 0 0,-1 1-1 0 0,1-1 0 0 0,0 1 1 0 0,-1-1-1 0 0,1 0 0 0 0,-1 0 1 0 0,4-1-1 0 0,-1 1 16 0 0,0-1 0 0 0,0-1 0 0 0,0 1-1 0 0,0-1 1 0 0,0 0 0 0 0,0 0 0 0 0,8-4 0 0 0,-5 1-77 0 0,0-1 0 0 0,-1 0 0 0 0,1 0 0 0 0,-1-1 1 0 0,-1 0-1 0 0,1 0 0 0 0,-1 0 0 0 0,6-10 0 0 0,-11 16-20 0 0,0 0 1 0 0,0 0-1 0 0,-1-1 0 0 0,1 1 0 0 0,0 0 0 0 0,-1-1 1 0 0,1 1-1 0 0,-1-1 0 0 0,1 1 0 0 0,-1-1 0 0 0,0 1 1 0 0,1-1-1 0 0,-1 1 0 0 0,0 0 0 0 0,0-1 0 0 0,0 1 1 0 0,-1-4-1 0 0,1 4 32 0 0,-1 0 1 0 0,1 0-1 0 0,-1 0 1 0 0,1 0-1 0 0,-1 0 0 0 0,0 1 1 0 0,1-1-1 0 0,-1 0 1 0 0,0 0-1 0 0,0 0 1 0 0,1 1-1 0 0,-1-1 0 0 0,0 0 1 0 0,0 1-1 0 0,0-1 1 0 0,0 1-1 0 0,0-1 1 0 0,-1 0-1 0 0,-3 0 178 0 0,0 0 0 0 0,0 0 0 0 0,1 0 0 0 0,-1 0-1 0 0,0 1 1 0 0,0-1 0 0 0,-6 2 0 0 0,5-1-56 0 0,1 1 0 0 0,0 0 0 0 0,-1 0-1 0 0,1 0 1 0 0,0 1 0 0 0,0 0 0 0 0,0 0 0 0 0,0 0 0 0 0,0 0 0 0 0,1 1 0 0 0,-1 0 0 0 0,1 0-1 0 0,-1 0 1 0 0,1 1 0 0 0,0-1 0 0 0,1 1 0 0 0,-1 0 0 0 0,0 0 0 0 0,1 1 0 0 0,0-1 0 0 0,0 0-1 0 0,0 1 1 0 0,1 0 0 0 0,0 0 0 0 0,0 0 0 0 0,0 0 0 0 0,0 0 0 0 0,1 0 0 0 0,0 0 0 0 0,0 1 0 0 0,0-1-1 0 0,0 0 1 0 0,1 1 0 0 0,0-1 0 0 0,0 0 0 0 0,1 1 0 0 0,1 5 0 0 0,0-2-58 0 0,0-1 0 0 0,1 0-1 0 0,0 0 1 0 0,1 0 0 0 0,0 0 0 0 0,0-1 0 0 0,10 14 0 0 0,-12-18-74 0 0,1 1 1 0 0,0-1-1 0 0,0 0 1 0 0,1 0 0 0 0,-1 0-1 0 0,1-1 1 0 0,-1 1-1 0 0,1-1 1 0 0,0 0-1 0 0,0 0 1 0 0,0 0 0 0 0,0-1-1 0 0,0 1 1 0 0,0-1-1 0 0,1 0 1 0 0,-1 0 0 0 0,6 0-1 0 0,-3-1-59 0 0,0 0 1 0 0,0 0-1 0 0,0-1 1 0 0,0 0-1 0 0,0 0 0 0 0,0-1 1 0 0,0 0-1 0 0,0 0 1 0 0,-1-1-1 0 0,1 1 0 0 0,-1-1 1 0 0,0-1-1 0 0,0 1 0 0 0,7-6 1 0 0,13-13-855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31.510"/>
    </inkml:context>
    <inkml:brush xml:id="br0">
      <inkml:brushProperty name="width" value="0.05" units="cm"/>
      <inkml:brushProperty name="height" value="0.05" units="cm"/>
      <inkml:brushProperty name="color" value="#E71224"/>
    </inkml:brush>
  </inkml:definitions>
  <inkml:trace contextRef="#ctx0" brushRef="#br0">3 1 6447 0 0,'0'1'3000'0'0,"-1"8"-713"0"0,0 0 0 0 0,0 0 0 0 0,2 8 0 0 0,8 54-86 0 0,-3-28-1168 0 0,32 151 704 0 0,2 8-1539 0 0,-35-160-259 0 0,1 7-130 0 0,-1 51 1 0 0,-6-116 195 0 0,1 10-10 0 0,-1 0 0 0 0,1 0 1 0 0,1 0-1 0 0,0-7 0 0 0,1 1-14 0 0,1-1-1 0 0,1 0 0 0 0,0 1 1 0 0,1-1-1 0 0,0 1 0 0 0,0 1 1 0 0,2-1-1 0 0,-1 1 0 0 0,1 0 1 0 0,9-10-1 0 0,-14 17 20 0 0,-1 4 0 0 0,0-1 0 0 0,-1 0 0 0 0,1 0 0 0 0,0 1 0 0 0,-1-1 0 0 0,1 0 0 0 0,0 1 0 0 0,0-1 0 0 0,0 0 0 0 0,-1 1 0 0 0,1-1 0 0 0,0 1 0 0 0,0 0 0 0 0,0-1 0 0 0,2 0 0 0 0,4-2 13 0 0,-6 3 286 0 0,0 1-240 0 0,0 1-1 0 0,0-1 1 0 0,0 0-1 0 0,-1 1 1 0 0,1-1-1 0 0,0 1 1 0 0,-1-1-1 0 0,1 1 1 0 0,0 3-1 0 0,-1-1 35 0 0,0 1 0 0 0,0-1 0 0 0,-1 1-1 0 0,1-1 1 0 0,-1 1 0 0 0,0-1-1 0 0,0 1 1 0 0,0-1 0 0 0,-4 8-1 0 0,-20 38 296 0 0,21-44-381 0 0,-25 41-79 0 0,27-45-42 0 0,6-7-3817 0 0,-2 3 3605 0 0,-1 1 0 0 0,0 0 1 0 0,1-1-1 0 0,0 1 0 0 0,2-2 0 0 0,0 0-246 0 0,25-18-5625 0 0,-11 10 795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31.842"/>
    </inkml:context>
    <inkml:brush xml:id="br0">
      <inkml:brushProperty name="width" value="0.05" units="cm"/>
      <inkml:brushProperty name="height" value="0.05" units="cm"/>
      <inkml:brushProperty name="color" value="#E71224"/>
    </inkml:brush>
  </inkml:definitions>
  <inkml:trace contextRef="#ctx0" brushRef="#br0">77 32 3223 0 0,'2'0'240'0'0,"35"-9"15463"0"0,-63 2-12719 0 0,19 6-2749 0 0,0 0 1 0 0,0 1-1 0 0,1 0 1 0 0,-1 0-1 0 0,0 0 0 0 0,-7 2 1 0 0,13-1-234 0 0,-1-1 0 0 0,1 0 0 0 0,0 0 0 0 0,-1 1 0 0 0,1-1 0 0 0,0 1 0 0 0,-1-1 1 0 0,1 1-1 0 0,0-1 0 0 0,0 1 0 0 0,0 0 0 0 0,0 0 0 0 0,-2 1 0 0 0,-4 0-218 0 0,6 0 264 0 0,0-1 1 0 0,0 1-1 0 0,0-1 0 0 0,0 1 0 0 0,1-1 1 0 0,-1 1-1 0 0,0 0 0 0 0,1-1 1 0 0,-1 4-1 0 0,1-4-62 0 0,0 1 1 0 0,0 0-1 0 0,0 0 0 0 0,0-1 1 0 0,0 1-1 0 0,1 0 0 0 0,-1-1 1 0 0,1 1-1 0 0,-1 0 1 0 0,1-1-1 0 0,0 1 0 0 0,-1-1 1 0 0,1 1-1 0 0,0-1 1 0 0,0 1-1 0 0,0-1 0 0 0,2 3 1 0 0,0-1-71 0 0,0-1 0 0 0,0 1 1 0 0,0 0-1 0 0,0-1 0 0 0,0 1 1 0 0,7 2-1 0 0,-9-4-105 0 0,5-1 87 0 0,-1-1 1 0 0,0 1 0 0 0,1-1-1 0 0,-1 0 1 0 0,0-1 0 0 0,0 1-1 0 0,0-1 1 0 0,0 0-1 0 0,0 0 1 0 0,8-6 0 0 0,1-1 17 0 0,-1-2 0 0 0,14-12 0 0 0,5-5 460 0 0,-25 24-164 0 0,-6 3 231 0 0,9-1 929 0 0,-6 5-1276 0 0,1 0 1 0 0,0 0 0 0 0,-1 1-1 0 0,0 0 1 0 0,0 0 0 0 0,0 0-1 0 0,-1 0 1 0 0,1 1-1 0 0,5 9 1 0 0,-2 1 5 0 0,12 32 1 0 0,-14-32-1330 0 0,1 0-1 0 0,11 19 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32.227"/>
    </inkml:context>
    <inkml:brush xml:id="br0">
      <inkml:brushProperty name="width" value="0.05" units="cm"/>
      <inkml:brushProperty name="height" value="0.05" units="cm"/>
      <inkml:brushProperty name="color" value="#E71224"/>
    </inkml:brush>
  </inkml:definitions>
  <inkml:trace contextRef="#ctx0" brushRef="#br0">4 224 7831 0 0,'-3'7'12014'0'0,"3"-7"-11956"0"0,1 1 1 0 0,0 0 0 0 0,-1-1 0 0 0,1 1 0 0 0,0-1 0 0 0,0 1 0 0 0,0-1 0 0 0,-1 1 0 0 0,1-1 0 0 0,0 1-1 0 0,0-1 1 0 0,0 0 0 0 0,0 0 0 0 0,0 1 0 0 0,0-1 0 0 0,2 0 0 0 0,15 0 169 0 0,-6-3-210 0 0,1-1-1 0 0,0 0 1 0 0,-1-1 0 0 0,0 0-1 0 0,0-1 1 0 0,19-13 0 0 0,-19 11-798 0 0,0 0 1 0 0,18-15-1 0 0,-18 10-1040 0 0</inkml:trace>
  <inkml:trace contextRef="#ctx0" brushRef="#br0" timeOffset="1">195 1 17447 0 0,'-5'18'461'0'0,"1"0"-1"0"0,0 0 1 0 0,1 1 0 0 0,1 0-1 0 0,1 26 1 0 0,-1-5 1183 0 0,0-10-779 0 0,-5 127 1540 0 0,7-115-2252 0 0,9 72 0 0 0,-9-113-152 0 0,11 54-675 0 0,-9-50 431 0 0,-1-1 1 0 0,1 1-1 0 0,-1 0 1 0 0,1-1-1 0 0,0 0 1 0 0,1 1-1 0 0,-1-1 1 0 0,1 0-1 0 0,4 5 1 0 0,-6-8 13 0 0,0-1 0 0 0,0 1 0 0 0,0 0 0 0 0,0 0 0 0 0,0 0 0 0 0,0-1 0 0 0,0 1 0 0 0,0 0 0 0 0,1-1 0 0 0,-1 1 1 0 0,0-1-1 0 0,0 0 0 0 0,1 1 0 0 0,-1-1 0 0 0,0 0 0 0 0,1 0 0 0 0,-1 0 0 0 0,2 0 0 0 0,10-2-2235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32.570"/>
    </inkml:context>
    <inkml:brush xml:id="br0">
      <inkml:brushProperty name="width" value="0.05" units="cm"/>
      <inkml:brushProperty name="height" value="0.05" units="cm"/>
      <inkml:brushProperty name="color" value="#E71224"/>
    </inkml:brush>
  </inkml:definitions>
  <inkml:trace contextRef="#ctx0" brushRef="#br0">173 9 11311 0 0,'0'0'1031'0'0,"-2"-1"-615"0"0,0 0-26 0 0,1 0 0 0 0,-1 0 0 0 0,0 0 0 0 0,0 1 0 0 0,0-1-1 0 0,0 0 1 0 0,0 1 0 0 0,-1-1 0 0 0,1 1 0 0 0,0 0 0 0 0,0 0 0 0 0,0 0 0 0 0,0 0 0 0 0,0 0 0 0 0,-4 1-1 0 0,2 0-15 0 0,1 0 0 0 0,0 0-1 0 0,-1 1 1 0 0,1-1 0 0 0,0 1-1 0 0,-1 0 1 0 0,1 0 0 0 0,-4 3-1 0 0,-3 5 225 0 0,0-1-1 0 0,1 1 0 0 0,-15 21 1 0 0,22-28-507 0 0,-4 5-25 0 0,1 0-1 0 0,0 0 0 0 0,0 1 0 0 0,1 0 1 0 0,0 0-1 0 0,0 0 0 0 0,1 0 0 0 0,0 1 1 0 0,-2 17-1 0 0,4-21-36 0 0,1 0-1 0 0,0 0 1 0 0,0 0 0 0 0,0 1 0 0 0,1-1 0 0 0,0 0 0 0 0,0 0 0 0 0,1 0-1 0 0,-1 0 1 0 0,1-1 0 0 0,1 1 0 0 0,-1 0 0 0 0,1-1 0 0 0,0 0-1 0 0,0 1 1 0 0,7 8 0 0 0,-7-11-54 0 0,0 1 0 0 0,0-1 0 0 0,0 0 1 0 0,0 0-1 0 0,0-1 0 0 0,1 1 0 0 0,-1-1 0 0 0,1 1 0 0 0,-1-1 0 0 0,9 3 0 0 0,-9-4 0 0 0,0 0 0 0 0,0-1 1 0 0,0 1-1 0 0,0-1 0 0 0,1 0 0 0 0,-1 0 0 0 0,0 0 0 0 0,0 0 0 0 0,1-1 0 0 0,-1 1 0 0 0,0-1 0 0 0,0 0 0 0 0,0 0 0 0 0,0 0 0 0 0,4-2 0 0 0,0 0-141 0 0,0-1 0 0 0,-1 0 1 0 0,1 0-1 0 0,-1-1 0 0 0,0 0 1 0 0,0 0-1 0 0,0-1 0 0 0,-1 1 1 0 0,6-9-1 0 0,15-25-2480 0 0,-8-1-3990 0 0,-10 15 416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6:32.913"/>
    </inkml:context>
    <inkml:brush xml:id="br0">
      <inkml:brushProperty name="width" value="0.05" units="cm"/>
      <inkml:brushProperty name="height" value="0.05" units="cm"/>
      <inkml:brushProperty name="color" value="#E71224"/>
    </inkml:brush>
  </inkml:definitions>
  <inkml:trace contextRef="#ctx0" brushRef="#br0">57 0 16671 0 0,'0'0'1675'0'0,"1"2"-1534"0"0,0 4 312 0 0,0 1 1 0 0,0 0-1 0 0,0 0 0 0 0,-1 0 0 0 0,0-1 0 0 0,-1 1 0 0 0,0 0 1 0 0,-2 12-1 0 0,0-2 39 0 0,-28 380 2685 0 0,17-160-2781 0 0,6-72-692 0 0,8-164 219 0 0,0-3-6 0 0,15-57-61 0 0,8-29 64 0 0,-19 77 110 0 0,0 0 1 0 0,1-1 0 0 0,0 1 0 0 0,1 1-1 0 0,9-14 1 0 0,-13 22 4 0 0,-1 0 0 0 0,0 1 0 0 0,1-1 0 0 0,-1 0 0 0 0,1 1 0 0 0,-1-1 0 0 0,1 1 0 0 0,0 0 0 0 0,-1-1 0 0 0,1 1 0 0 0,0 0-1 0 0,0 0 1 0 0,0 0 0 0 0,0 0 0 0 0,0 0 0 0 0,0 1 0 0 0,0-1 0 0 0,4 0 0 0 0,-4 1 20 0 0,1 1-1 0 0,0-1 0 0 0,-1 0 1 0 0,1 1-1 0 0,-1 0 1 0 0,1 0-1 0 0,-1 0 0 0 0,1 0 1 0 0,-1 0-1 0 0,0 0 0 0 0,1 0 1 0 0,-1 1-1 0 0,0-1 1 0 0,4 4-1 0 0,8 9 249 0 0,16 16 1 0 0,-16-14-246 0 0,20 17 0 0 0,-29-30-142 0 0,0 1 0 0 0,0 0 0 0 0,0-1 0 0 0,0 0 0 0 0,0-1 0 0 0,1 1 1 0 0,-1-1-1 0 0,1 0 0 0 0,6 2 0 0 0,3-3-1136 0 0,0-2-356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0.026"/>
    </inkml:context>
    <inkml:brush xml:id="br0">
      <inkml:brushProperty name="width" value="0.05" units="cm"/>
      <inkml:brushProperty name="height" value="0.05" units="cm"/>
    </inkml:brush>
  </inkml:definitions>
  <inkml:trace contextRef="#ctx0" brushRef="#br0">1 267 6127 0 0,'0'0'556'0'0,"3"-1"-302"0"0,2 1-851 0 0,-3 0 1641 0 0,0 0 1 0 0,-1 0-1 0 0,1 0 0 0 0,-1 0 0 0 0,1 1 0 0 0,0-1 1 0 0,-1 0-1 0 0,4 2 0 0 0,-4-1-531 0 0,18 1 782 0 0,-17-1-1252 0 0,0-1 1 0 0,0 1-1 0 0,0-1 0 0 0,0 0 0 0 0,1 0 1 0 0,-1 0-1 0 0,0 0 0 0 0,0 0 0 0 0,0 0 1 0 0,0 0-1 0 0,0-1 0 0 0,3 0 1 0 0,10-6-7 0 0,0 0 1 0 0,-1 0-1 0 0,0-1 1 0 0,-1-1 0 0 0,0-1-1 0 0,0 0 1 0 0,-1 0 0 0 0,20-21-1 0 0,-26 24-196 0 0,-1 0-1 0 0,8-13 0 0 0,-11 17 14 0 0,0 0 0 0 0,-1 0 0 0 0,1 0 0 0 0,-1 0 0 0 0,0 0 0 0 0,0 0 1 0 0,0-1-1 0 0,0 1 0 0 0,0-5 0 0 0,-1 4-48 0 0,-1 1 1 0 0,1 0 0 0 0,-1 0-1 0 0,0 0 1 0 0,0 0 0 0 0,0 1 0 0 0,0-1-1 0 0,-1 0 1 0 0,1 0 0 0 0,-1 1-1 0 0,-2-5 1 0 0,-23-24-1621 0 0,23 28 1699 0 0,1 0-1 0 0,-1 0 0 0 0,0 0 0 0 0,1 0 0 0 0,-1 1 0 0 0,-1-1 1 0 0,1 1-1 0 0,0 0 0 0 0,0 1 0 0 0,-1-1 0 0 0,1 1 1 0 0,-1-1-1 0 0,0 1 0 0 0,-5 0 0 0 0,6 1 239 0 0,1 0 1 0 0,-1 0-1 0 0,0 0 0 0 0,0 0 1 0 0,1 1-1 0 0,-1 0 0 0 0,0 0 0 0 0,1 0 1 0 0,-1 0-1 0 0,1 0 0 0 0,-1 1 1 0 0,1 0-1 0 0,0 0 0 0 0,0-1 0 0 0,-1 2 1 0 0,1-1-1 0 0,1 0 0 0 0,-4 4 1 0 0,1-1 230 0 0,1 1 0 0 0,0-1 0 0 0,0 1 0 0 0,0 0 0 0 0,1 1 0 0 0,-1-1 0 0 0,2 1 1 0 0,-1-1-1 0 0,1 1 0 0 0,0 0 0 0 0,0 0 0 0 0,0 10 0 0 0,0-1-25 0 0,1 0 0 0 0,0 0 0 0 0,1 0 0 0 0,4 24 0 0 0,-1-24-179 0 0,0-1 0 0 0,1 1 0 0 0,0-1 0 0 0,8 17 0 0 0,-9-24-102 0 0,1-1 0 0 0,0 1 0 0 0,0-1 1 0 0,1 0-1 0 0,0 0 0 0 0,1 0 0 0 0,-1 0 0 0 0,1-1 0 0 0,9 7 1 0 0,-12-11-80 0 0,-1 0 0 0 0,1 0 1 0 0,0 0-1 0 0,0 0 1 0 0,0-1-1 0 0,1 0 1 0 0,-1 0-1 0 0,0 0 1 0 0,0 0-1 0 0,1 0 1 0 0,-1 0-1 0 0,1-1 1 0 0,-1 0-1 0 0,0 1 1 0 0,5-2-1 0 0,-5 1-673 0 0,0 0 1 0 0,-1-1-1 0 0,1 0 0 0 0,0 1 0 0 0,-1-1 0 0 0,1 0 1 0 0,2-2-1 0 0,10-6-5463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0.407"/>
    </inkml:context>
    <inkml:brush xml:id="br0">
      <inkml:brushProperty name="width" value="0.05" units="cm"/>
      <inkml:brushProperty name="height" value="0.05" units="cm"/>
    </inkml:brush>
  </inkml:definitions>
  <inkml:trace contextRef="#ctx0" brushRef="#br0">118 1 5527 0 0,'0'0'2035'0'0,"0"8"1301"0"0,-5 38 1629 0 0,4-35-4480 0 0,-1 1 1 0 0,0 0-1 0 0,-1-1 0 0 0,0 1 0 0 0,-5 12 0 0 0,1-4-188 0 0,-7 20-132 0 0,-21 42 0 0 0,9-31-3579 0 0,21-43-662 0 0,-1-1-1076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0.781"/>
    </inkml:context>
    <inkml:brush xml:id="br0">
      <inkml:brushProperty name="width" value="0.05" units="cm"/>
      <inkml:brushProperty name="height" value="0.05" units="cm"/>
    </inkml:brush>
  </inkml:definitions>
  <inkml:trace contextRef="#ctx0" brushRef="#br0">1 41 10135 0 0,'0'1'5794'0'0,"3"8"-5008"0"0,1 0 0 0 0,-1-1 0 0 0,1 0 1 0 0,0 0-1 0 0,11 14 0 0 0,32 35 187 0 0,-18-23-618 0 0,128 135-1031 0 0,-150-163-73 0 0,0 1 1 0 0,13 7-1 0 0,6-1-4732 0 0,-8-6-395 0 0</inkml:trace>
  <inkml:trace contextRef="#ctx0" brushRef="#br0" timeOffset="1">606 0 14999 0 0,'0'0'1358'0'0,"-1"2"-1118"0"0,-2 25 2164 0 0,1 1 0 0 0,2 54 0 0 0,14 59-460 0 0,-11-113-2015 0 0,10 55-808 0 0,-8-54-197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1.540"/>
    </inkml:context>
    <inkml:brush xml:id="br0">
      <inkml:brushProperty name="width" value="0.05" units="cm"/>
      <inkml:brushProperty name="height" value="0.05" units="cm"/>
    </inkml:brush>
  </inkml:definitions>
  <inkml:trace contextRef="#ctx0" brushRef="#br0">0 177 11519 0 0,'0'0'1040'0'0,"2"1"-853"0"0,5 3-19 0 0,-1 0 1 0 0,1-1-1 0 0,0 0 0 0 0,0 0 0 0 0,1-1 1 0 0,-1 0-1 0 0,0 0 0 0 0,1-1 1 0 0,-1 1-1 0 0,1-2 0 0 0,0 1 0 0 0,-1-1 1 0 0,9-1-1 0 0,-10 0-78 0 0,0 0 0 0 0,0 0 0 0 0,-1 0 0 0 0,1-1 0 0 0,0 0 0 0 0,-1 0 0 0 0,1-1 0 0 0,-1 1 0 0 0,0-1 0 0 0,0 0 0 0 0,0-1 0 0 0,6-4 0 0 0,-8 5-83 0 0,-1 1 0 0 0,1-1-1 0 0,-1 0 1 0 0,0 0 0 0 0,0 0-1 0 0,0 0 1 0 0,0 0 0 0 0,0-1-1 0 0,-1 1 1 0 0,1-1 0 0 0,-1 1-1 0 0,0-1 1 0 0,0 1 0 0 0,0-1 0 0 0,-1 0-1 0 0,1 1 1 0 0,-1-1 0 0 0,0 0-1 0 0,0 1 1 0 0,-1-6 0 0 0,0 3-145 0 0,0 0 1 0 0,0 1-1 0 0,-1-1 0 0 0,0 1 1 0 0,0 0-1 0 0,0 0 1 0 0,-1 0-1 0 0,0 0 1 0 0,0 0-1 0 0,0 0 1 0 0,0 1-1 0 0,-1-1 1 0 0,0 1-1 0 0,-4-4 1 0 0,6 6 132 0 0,0 1 0 0 0,0-1 0 0 0,0 1 0 0 0,0-1 0 0 0,0 1 0 0 0,0 0 0 0 0,-1 0 1 0 0,1 0-1 0 0,-1 0 0 0 0,1 0 0 0 0,0 0 0 0 0,-1 1 0 0 0,1-1 0 0 0,-1 1 0 0 0,0 0 1 0 0,1 0-1 0 0,-1 0 0 0 0,1 0 0 0 0,-1 0 0 0 0,1 0 0 0 0,-1 1 0 0 0,1-1 0 0 0,-1 1 1 0 0,1 0-1 0 0,-1-1 0 0 0,1 1 0 0 0,0 0 0 0 0,-1 1 0 0 0,1-1 0 0 0,0 0 0 0 0,0 1 0 0 0,-4 2 1 0 0,3 0 176 0 0,-1-1 0 0 0,1 1 0 0 0,0 0 0 0 0,0 0 1 0 0,0 0-1 0 0,1 0 0 0 0,-1 0 0 0 0,1 1 1 0 0,0-1-1 0 0,1 1 0 0 0,-3 5 0 0 0,1 3 383 0 0,0 0 0 0 0,-2 24-1 0 0,5-25-440 0 0,0 0-1 0 0,1 0 0 0 0,0 0 1 0 0,0 0-1 0 0,2-1 1 0 0,-1 1-1 0 0,2-1 1 0 0,-1 1-1 0 0,1-1 0 0 0,1 0 1 0 0,0-1-1 0 0,1 1 1 0 0,0-1-1 0 0,0 0 0 0 0,1 0 1 0 0,16 15-1 0 0,-20-21-197 0 0,0-1-1 0 0,1 0 0 0 0,0 0 0 0 0,0 0 1 0 0,0 0-1 0 0,0-1 0 0 0,0 0 1 0 0,0 0-1 0 0,1 0 0 0 0,-1 0 1 0 0,1-1-1 0 0,-1 1 0 0 0,1-1 1 0 0,-1 0-1 0 0,1-1 0 0 0,0 1 0 0 0,0-1 1 0 0,-1 0-1 0 0,1 0 0 0 0,0 0 1 0 0,0-1-1 0 0,-1 0 0 0 0,1 0 1 0 0,0 0-1 0 0,-1 0 0 0 0,5-3 1 0 0,9-3-1174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3.706"/>
    </inkml:context>
    <inkml:brush xml:id="br0">
      <inkml:brushProperty name="width" value="0.05" units="cm"/>
      <inkml:brushProperty name="height" value="0.05" units="cm"/>
      <inkml:brushProperty name="color" value="#E71224"/>
    </inkml:brush>
  </inkml:definitions>
  <inkml:trace contextRef="#ctx0" brushRef="#br0">26 73 11055 0 0,'-25'12'1291'0'0,"61"-34"3114"0"0,40-10-2913 0 0,-58 25-1374 0 0,0 1 0 0 0,1 1 0 0 0,-1 1 0 0 0,1 1 0 0 0,29-2 0 0 0,-44 5-39 0 0,-1 0-1 0 0,1 0 1 0 0,0 1 0 0 0,-1-1-1 0 0,1 1 1 0 0,-1 0-1 0 0,1 0 1 0 0,-1 0 0 0 0,0 0-1 0 0,1 1 1 0 0,-1-1 0 0 0,0 1-1 0 0,0 0 1 0 0,0 0-1 0 0,0 0 1 0 0,0 0 0 0 0,-1 1-1 0 0,1-1 1 0 0,-1 1-1 0 0,1-1 1 0 0,-1 1 0 0 0,0 0-1 0 0,0 0 1 0 0,0 0-1 0 0,-1 0 1 0 0,1 1 0 0 0,-1-1-1 0 0,1 0 1 0 0,1 7 0 0 0,0 6 276 0 0,1 1 0 0 0,-2 0 1 0 0,0 0-1 0 0,-2 31 1 0 0,0-46-341 0 0,-1 37 75 0 0,-1 1 1 0 0,-3-1 0 0 0,-17 72-1 0 0,14-86-1074 0 0,-2-5-57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1.927"/>
    </inkml:context>
    <inkml:brush xml:id="br0">
      <inkml:brushProperty name="width" value="0.05" units="cm"/>
      <inkml:brushProperty name="height" value="0.05" units="cm"/>
    </inkml:brush>
  </inkml:definitions>
  <inkml:trace contextRef="#ctx0" brushRef="#br0">203 0 13647 0 0,'0'0'1239'0'0,"0"2"-1022"0"0,-7 31 3183 0 0,-21 62 0 0 0,21-75-3288 0 0,-11 31 36 0 0,-3-1-1 0 0,-2-1 1 0 0,-41 66 0 0 0,61-111-854 0 0,-9 14-145 0 0,0-10-6591 0 0,5-5 1554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2.316"/>
    </inkml:context>
    <inkml:brush xml:id="br0">
      <inkml:brushProperty name="width" value="0.05" units="cm"/>
      <inkml:brushProperty name="height" value="0.05" units="cm"/>
    </inkml:brush>
  </inkml:definitions>
  <inkml:trace contextRef="#ctx0" brushRef="#br0">0 0 2759 0 0,'0'0'126'0'0,"1"2"-5"0"0,2 5 1790 0 0,0 0 0 0 0,1 0 0 0 0,-1 0-1 0 0,2 0 1 0 0,-1-1 0 0 0,10 11 0 0 0,38 35 2170 0 0,-42-42-4139 0 0,-1-2 178 0 0,118 105-1140 0 0,-107-98 34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2.663"/>
    </inkml:context>
    <inkml:brush xml:id="br0">
      <inkml:brushProperty name="width" value="0.05" units="cm"/>
      <inkml:brushProperty name="height" value="0.05" units="cm"/>
    </inkml:brush>
  </inkml:definitions>
  <inkml:trace contextRef="#ctx0" brushRef="#br0">6 1 12895 0 0,'-5'5'7670'0'0,"6"-4"-7618"0"0,1 0 0 0 0,-1 1 0 0 0,1-1 0 0 0,-1 0 0 0 0,1 0 0 0 0,0 0 0 0 0,-1 0 1 0 0,1 0-1 0 0,3 1 0 0 0,67 18 93 0 0,-67-18-131 0 0,0 0 0 0 0,0 0 0 0 0,0 1 0 0 0,0 0 0 0 0,0 0 0 0 0,-1 0 0 0 0,1 0 0 0 0,-1 1 0 0 0,0-1 0 0 0,6 7 0 0 0,-9-7 4 0 0,1 0 0 0 0,0-1 1 0 0,0 1-1 0 0,-1 0 0 0 0,0 0 1 0 0,0 0-1 0 0,1 0 0 0 0,-2 0 1 0 0,1 1-1 0 0,0-1 0 0 0,-1 0 1 0 0,1 0-1 0 0,-1 0 0 0 0,0 1 1 0 0,0-1-1 0 0,0 0 0 0 0,-1 0 0 0 0,1 1 1 0 0,-2 3-1 0 0,-1 6 52 0 0,-1 0 0 0 0,-1 0 0 0 0,0-1 0 0 0,-10 17 0 0 0,-31 43 401 0 0,15-25 152 0 0,11-11 37 0 0,20-34 28 0 0,14-1-524 0 0,-11-1-166 0 0,0 0 1 0 0,0 1-1 0 0,0-1 0 0 0,0 0 1 0 0,0-1-1 0 0,4 1 0 0 0,10-5-214 0 0,0 0-1 0 0,0-2 1 0 0,0 0-1 0 0,-1 0 1 0 0,23-15-1 0 0,-17 7-1252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3.064"/>
    </inkml:context>
    <inkml:brush xml:id="br0">
      <inkml:brushProperty name="width" value="0.05" units="cm"/>
      <inkml:brushProperty name="height" value="0.05" units="cm"/>
    </inkml:brush>
  </inkml:definitions>
  <inkml:trace contextRef="#ctx0" brushRef="#br0">0 178 14479 0 0,'0'0'1314'0'0,"1"1"-1078"0"0,6 3-138 0 0,-1-1 0 0 0,0 0 0 0 0,1-1 0 0 0,-1 1 0 0 0,1-1 0 0 0,0-1 0 0 0,0 1 0 0 0,0-1 1 0 0,0 0-1 0 0,0-1 0 0 0,14 0 0 0 0,-17 0-75 0 0,0-1-1 0 0,1 1 1 0 0,-1-1 0 0 0,0 0-1 0 0,0 0 1 0 0,1-1 0 0 0,-1 0-1 0 0,0 1 1 0 0,0-1 0 0 0,-1 0-1 0 0,1-1 1 0 0,0 1 0 0 0,-1-1-1 0 0,1 0 1 0 0,-1 1 0 0 0,0-1-1 0 0,0-1 1 0 0,0 1 0 0 0,0 0-1 0 0,3-7 1 0 0,-3 6-43 0 0,0-1 0 0 0,0 1-1 0 0,-1-1 1 0 0,1 0 0 0 0,-1 0 0 0 0,0 0 0 0 0,0 0 0 0 0,-1-1-1 0 0,0 1 1 0 0,0 0 0 0 0,0-1 0 0 0,-1 1 0 0 0,1 0 0 0 0,-1-1-1 0 0,-1-5 1 0 0,1 8-70 0 0,-1-1-1 0 0,0 1 1 0 0,0-1 0 0 0,0 1-1 0 0,0-1 1 0 0,0 1-1 0 0,-1 0 1 0 0,0 0-1 0 0,1-1 1 0 0,-1 1 0 0 0,0 0-1 0 0,-1 1 1 0 0,1-1-1 0 0,0 0 1 0 0,-5-3 0 0 0,5 5 81 0 0,1 0 0 0 0,-1-1 0 0 0,0 1 0 0 0,0 0 0 0 0,-1 0 0 0 0,1 0 0 0 0,0 1 0 0 0,0-1 0 0 0,0 0 0 0 0,0 1 0 0 0,-1 0 0 0 0,1-1 0 0 0,0 1 0 0 0,-1 0 0 0 0,1 0 0 0 0,0 0 0 0 0,-1 0 0 0 0,1 1 0 0 0,0-1 0 0 0,0 1 0 0 0,-1-1 0 0 0,1 1 0 0 0,0 0 0 0 0,0 0 0 0 0,-2 1 0 0 0,-1 1 182 0 0,1 0 0 0 0,0 0 0 0 0,0 0 1 0 0,0 0-1 0 0,1 1 0 0 0,-1-1 0 0 0,1 1 0 0 0,0 0 0 0 0,0 0 0 0 0,0 0 0 0 0,0 1 0 0 0,1-1 0 0 0,-1 1 0 0 0,1-1 0 0 0,1 1 0 0 0,-1 0 1 0 0,-2 9-1 0 0,1 2 196 0 0,1-1-1 0 0,0 1 1 0 0,1 0 0 0 0,1 22 0 0 0,1-17-152 0 0,1 0 0 0 0,7 34 1 0 0,-7-47-216 0 0,0 1 1 0 0,1-1-1 0 0,0 0 1 0 0,1 0-1 0 0,-1 0 1 0 0,1 0 0 0 0,1 0-1 0 0,10 13 1 0 0,-13-19-141 0 0,1 0 1 0 0,-1 0 0 0 0,0 0-1 0 0,1-1 1 0 0,-1 1 0 0 0,1 0-1 0 0,-1-1 1 0 0,1 0-1 0 0,0 0 1 0 0,0 0 0 0 0,0 0-1 0 0,0 0 1 0 0,-1 0 0 0 0,1-1-1 0 0,0 1 1 0 0,0-1-1 0 0,0 0 1 0 0,0 0 0 0 0,0 0-1 0 0,0 0 1 0 0,0-1 0 0 0,0 1-1 0 0,0-1 1 0 0,0 0-1 0 0,0 1 1 0 0,0-1 0 0 0,0-1-1 0 0,-1 1 1 0 0,4-2 0 0 0,10-6-1521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3.408"/>
    </inkml:context>
    <inkml:brush xml:id="br0">
      <inkml:brushProperty name="width" value="0.05" units="cm"/>
      <inkml:brushProperty name="height" value="0.05" units="cm"/>
    </inkml:brush>
  </inkml:definitions>
  <inkml:trace contextRef="#ctx0" brushRef="#br0">234 1 15607 0 0,'0'0'1410'0'0,"-3"8"-1132"0"0,-4 4-171 0 0,-10 15 1481 0 0,2 0 1 0 0,-17 42-1 0 0,11-17-1534 0 0,-3 0 0 0 0,-1-1 0 0 0,-41 57 0 0 0,64-104-511 0 0,-1 0 0 0 0,1-1 0 0 0,-1 1 0 0 0,0-1-1 0 0,0 0 1 0 0,-5 4 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3.761"/>
    </inkml:context>
    <inkml:brush xml:id="br0">
      <inkml:brushProperty name="width" value="0.05" units="cm"/>
      <inkml:brushProperty name="height" value="0.05" units="cm"/>
    </inkml:brush>
  </inkml:definitions>
  <inkml:trace contextRef="#ctx0" brushRef="#br0">0 1 7831 0 0,'2'1'2946'0'0,"3"1"-1924"0"0,0 1 1 0 0,-1-1 0 0 0,0 1 0 0 0,1 1 0 0 0,-1-1-1 0 0,0 1 1 0 0,4 4 0 0 0,26 35 1094 0 0,-17-22-1364 0 0,6 8-687 0 0,71 83 1702 0 0,-42-61-3469 0 0,-36-38-1332 0 0,25 17 1 0 0,-13-14-3818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44.151"/>
    </inkml:context>
    <inkml:brush xml:id="br0">
      <inkml:brushProperty name="width" value="0.05" units="cm"/>
      <inkml:brushProperty name="height" value="0.05" units="cm"/>
    </inkml:brush>
  </inkml:definitions>
  <inkml:trace contextRef="#ctx0" brushRef="#br0">48 1 16327 0 0,'0'0'746'0'0,"-1"1"-16"0"0,-5 1 1609 0 0,9-2-2276 0 0,-1 0 0 0 0,0 0 1 0 0,0 0-1 0 0,1 0 0 0 0,-1 1 0 0 0,0-1 1 0 0,0 0-1 0 0,3 2 0 0 0,4 0-31 0 0,-1-1 0 0 0,0 0-1 0 0,0 0 1 0 0,-1 1 0 0 0,1 0-1 0 0,-1 0 1 0 0,9 4 0 0 0,-14-5 98 0 0,-1 1-107 0 0,0-1 1 0 0,0 0-1 0 0,0 1 0 0 0,0-1 1 0 0,0 1-1 0 0,-1-1 0 0 0,1 1 0 0 0,0-1 1 0 0,-1 1-1 0 0,1 3 0 0 0,0 0 43 0 0,-1 0 1 0 0,0 1-1 0 0,0-1 0 0 0,-1 1 1 0 0,1-1-1 0 0,-1 0 0 0 0,-1 1 1 0 0,1-1-1 0 0,-4 8 0 0 0,0-1 92 0 0,0 1-1 0 0,-13 17 1 0 0,14-22-113 0 0,-7 9-3 0 0,-18 22-1 0 0,28-38-121 0 0,1 0 72 0 0,1-1 0 0 0,-1 1 0 0 0,0-1 0 0 0,0 1 0 0 0,1-1 0 0 0,-1 1 0 0 0,1-1 0 0 0,-1 0 0 0 0,0 1 0 0 0,1-1 0 0 0,-1 1 0 0 0,1-1 0 0 0,-1 0 0 0 0,1 0 0 0 0,-1 1 0 0 0,1-1 0 0 0,-1 0 0 0 0,1 0 0 0 0,-1 1 0 0 0,1-1 0 0 0,0 0 1 0 0,-1 0-1 0 0,1 0 0 0 0,0 0 0 0 0,15 2-51 0 0,-11-2 53 0 0,-1 0 1 0 0,1 1-1 0 0,0-1 1 0 0,-1 1-1 0 0,1 0 1 0 0,0 1-1 0 0,-1-1 1 0 0,1 1-1 0 0,-1 0 1 0 0,0 0-1 0 0,1 0 1 0 0,-1 0-1 0 0,6 5 1 0 0,-8-5 58 0 0,0 0-1 0 0,1 1 1 0 0,-1-1 0 0 0,0 1 0 0 0,0-1 0 0 0,0 1 0 0 0,0 0 0 0 0,-1 0 0 0 0,1 0 0 0 0,-1-1 0 0 0,1 2 0 0 0,-1-1 0 0 0,0 0 0 0 0,0 0 0 0 0,-1 0 0 0 0,1 0-1 0 0,-1 1 1 0 0,1-1 0 0 0,-1 0 0 0 0,0 5 0 0 0,-1 0 163 0 0,-1 1 1 0 0,0 0-1 0 0,0-1 0 0 0,0 1 1 0 0,-1-1-1 0 0,0 0 0 0 0,-1 0 1 0 0,0 0-1 0 0,0 0 0 0 0,-1-1 1 0 0,-6 9-1 0 0,6-9-150 0 0,0-2 0 0 0,0 1 0 0 0,0 0 0 0 0,-1-1 0 0 0,0 0-1 0 0,0 0 1 0 0,0-1 0 0 0,0 0 0 0 0,-1 0 0 0 0,0 0 0 0 0,1-1 0 0 0,-1 0 0 0 0,-10 3 0 0 0,-5-4-1921 0 0,-7-4-7089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01.033"/>
    </inkml:context>
    <inkml:brush xml:id="br0">
      <inkml:brushProperty name="width" value="0.1" units="cm"/>
      <inkml:brushProperty name="height" value="0.1" units="cm"/>
      <inkml:brushProperty name="color" value="#33CCFF"/>
    </inkml:brush>
  </inkml:definitions>
  <inkml:trace contextRef="#ctx0" brushRef="#br0">39 0 10223 0 0,'-8'5'224'0'0,"-2"2"40"0"0,2-1 16 0 0,0 2 8 0 0,3 0-224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03.696"/>
    </inkml:context>
    <inkml:brush xml:id="br0">
      <inkml:brushProperty name="width" value="0.1" units="cm"/>
      <inkml:brushProperty name="height" value="0.1" units="cm"/>
      <inkml:brushProperty name="color" value="#33CCFF"/>
    </inkml:brush>
  </inkml:definitions>
  <inkml:trace contextRef="#ctx0" brushRef="#br0">23 1 1375 0 0,'2'2'7619'0'0,"-1"-1"-7530"0"0,0-1 0 0 0,-1 0 0 0 0,1 1 0 0 0,-1-1 0 0 0,1 1 0 0 0,-1 0 0 0 0,0-1 0 0 0,1 1 0 0 0,-1-1 0 0 0,0 1 0 0 0,1 0 0 0 0,-1-1 0 0 0,0 1 0 0 0,0 0 0 0 0,1-1 0 0 0,-1 2 0 0 0,0-1 121 0 0,-1 0-1 0 0,1 1 1 0 0,0-1-1 0 0,-1 0 1 0 0,1 0 0 0 0,-1 0-1 0 0,0 1 1 0 0,1-1-1 0 0,-1 0 1 0 0,-1 1 0 0 0,0 2 86 0 0,0-1 0 0 0,1 0 0 0 0,-1 1 0 0 0,1-1 0 0 0,0 1 1 0 0,0 0-1 0 0,0 0 0 0 0,0 6 0 0 0,-1 35 802 0 0,1-29-803 0 0,-4 380 2665 0 0,1-62-2210 0 0,42 370-1 0 0,61 395-504 0 0,-91-947-202 0 0,5 88 42 0 0,4 80-278 0 0,-14-258 146 0 0,-3-57-341 0 0,1 0 1 0 0,-1 0-1 0 0,1-1 0 0 0,0 1 0 0 0,3 8 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05.260"/>
    </inkml:context>
    <inkml:brush xml:id="br0">
      <inkml:brushProperty name="width" value="0.1" units="cm"/>
      <inkml:brushProperty name="height" value="0.1" units="cm"/>
      <inkml:brushProperty name="color" value="#33CCFF"/>
    </inkml:brush>
  </inkml:definitions>
  <inkml:trace contextRef="#ctx0" brushRef="#br0">0 36 7455 0 0,'0'0'2698'0'0,"2"0"-2029"0"0,17-7 564 0 0,0 0 0 0 0,1 2 0 0 0,38-6 0 0 0,-10 7-862 0 0,0 2 1 0 0,1 3-1 0 0,59 7 0 0 0,43 2 21 0 0,-146-10-361 0 0,-1 0-1 0 0,0 1 1 0 0,0 0-1 0 0,1-1 1 0 0,4 3-1 0 0,-1-1 70 0 0,-5-1-38 0 0,0 0 1 0 0,0 0-1 0 0,1 0 1 0 0,-1 0-1 0 0,0 0 1 0 0,-1 1-1 0 0,1-1 1 0 0,0 1-1 0 0,2 2 0 0 0,2-1-21 0 0,10 7 44 0 0,-13-7-29 0 0,0-1 0 0 0,0 0 0 0 0,0 1 0 0 0,-1 0-1 0 0,7 6 1 0 0,-9-8 34 0 0,11 15 340 0 0,-9-10-302 0 0,-1 1 0 0 0,1-1-1 0 0,-2 1 1 0 0,1-1 0 0 0,-1 1 0 0 0,0-1-1 0 0,0 1 1 0 0,-1 0 0 0 0,0 0 0 0 0,-1 9-1 0 0,2 19 266 0 0,1 109 604 0 0,-2-50-480 0 0,8 617 1488 0 0,-1-518-1956 0 0,0-48-31 0 0,22 173 40 0 0,-19-232-41 0 0,21 273 72 0 0,-17-167-61 0 0,-9 0 7 0 0,-1-19-6 0 0,0-98-29 0 0,9 101 0 0 0,0 4 0 0 0,-7 22 0 0 0,-7-138 0 0 0,2-10 0 0 0,15 99 0 0 0,-5-42 0 0 0,-1-6 0 0 0,18 106 44 0 0,-11-83-24 0 0,12 112 108 0 0,-26-209-939 0 0,-1 53 1 0 0,-2-48 282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4.406"/>
    </inkml:context>
    <inkml:brush xml:id="br0">
      <inkml:brushProperty name="width" value="0.05" units="cm"/>
      <inkml:brushProperty name="height" value="0.05" units="cm"/>
      <inkml:brushProperty name="color" value="#E71224"/>
    </inkml:brush>
  </inkml:definitions>
  <inkml:trace contextRef="#ctx0" brushRef="#br0">165 1 8751 0 0,'0'0'2254'0'0,"-10"0"2212"0"0,6 1-4311 0 0,0 0-1 0 0,0 1 0 0 0,1-1 1 0 0,-1 1-1 0 0,1 0 0 0 0,-1 0 1 0 0,1 0-1 0 0,-1 0 0 0 0,1 1 0 0 0,0-1 1 0 0,0 1-1 0 0,0 0 0 0 0,1 0 1 0 0,-5 6-1 0 0,-4 7 1090 0 0,-17 31-1 0 0,17-27-981 0 0,-18 40-448 0 0,12-24 79 0 0,16-34 93 0 0,1-1-1 0 0,-1 1 1 0 0,1 0 0 0 0,-1 0 0 0 0,1 0 0 0 0,0-1 0 0 0,0 1-1 0 0,-1 2 1 0 0,1 0 1 0 0,0-2-46 0 0,15 13-256 0 0,-9-12 272 0 0,0 1 1 0 0,1-1-1 0 0,0 0 0 0 0,0-1 0 0 0,0 1 1 0 0,14 1-1 0 0,-13-2 27 0 0,0 0 1 0 0,-1 0 0 0 0,1 1-1 0 0,-1-1 1 0 0,12 7-1 0 0,-18-8 16 0 0,1-1 1 0 0,-1 1-1 0 0,1 0 0 0 0,-1 0 0 0 0,1 0 0 0 0,-1 0 1 0 0,0 0-1 0 0,1 0 0 0 0,-1 0 0 0 0,0 0 0 0 0,0 1 1 0 0,0-1-1 0 0,0 0 0 0 0,0 1 0 0 0,0-1 0 0 0,1 3 1 0 0,0 1 15 0 0,0-1 32 0 0,-1 0 1 0 0,0 0-1 0 0,0 0 0 0 0,0 0 0 0 0,0 0 0 0 0,0 0 0 0 0,-1 0 1 0 0,0 0-1 0 0,1 0 0 0 0,-2 0 0 0 0,1 0 0 0 0,0 0 0 0 0,-1 0 1 0 0,-1 5-1 0 0,-1 3 98 0 0,0 0 0 0 0,-1 0 1 0 0,-7 15-1 0 0,9-23-331 0 0,0 0-1 0 0,-1 0 1 0 0,1 0 0 0 0,-1 0-1 0 0,0-1 1 0 0,0 1-1 0 0,0-1 1 0 0,0 0-1 0 0,-1 0 1 0 0,1 0 0 0 0,-1 0-1 0 0,0 0 1 0 0,0-1-1 0 0,0 1 1 0 0,-7 2 0 0 0,1-3-1177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06.703"/>
    </inkml:context>
    <inkml:brush xml:id="br0">
      <inkml:brushProperty name="width" value="0.1" units="cm"/>
      <inkml:brushProperty name="height" value="0.1" units="cm"/>
      <inkml:brushProperty name="color" value="#33CCFF"/>
    </inkml:brush>
  </inkml:definitions>
  <inkml:trace contextRef="#ctx0" brushRef="#br0">0 1 5983 0 0,'0'0'7455'0'0,"6"10"-4784"0"0,3 12-1834 0 0,0 1 1 0 0,-2 1 0 0 0,-1 0-1 0 0,4 29 1 0 0,8 29 0 0 0,81 281 1483 0 0,-89-318-2205 0 0,8 66-1 0 0,-7-32-66 0 0,8 62-64 0 0,4 15 21 0 0,-15-84-6 0 0,-3-17 0 0 0,-1-27 0 0 0,-1-12 0 0 0,1 32 0 0 0,-6 11 0 0 0,1-29 0 0 0,1 33 0 0 0,4-39-95 0 0,-3-18 66 0 0,0-1 1 0 0,0 0-1 0 0,-1 1 0 0 0,0-1 0 0 0,0 6 0 0 0,0-9-30 0 0,3 15-210 0 0,0-10 257 0 0,0 1 12 0 0,-3 0 0 0 0,1 3 0 0 0,-5 22 0 0 0,5-30 0 0 0,-5 20 0 0 0,1-14 0 0 0,-1 0 0 0 0,-1 2 28 0 0,5-10-7 0 0,-6 18-6 0 0,4-10-15 0 0,0 1 0 0 0,-4 14-40 0 0,4-17 11 0 0,0 1 0 0 0,0 0-1 0 0,0-1 1 0 0,1 1 0 0 0,1 0-1 0 0,0 8 1 0 0,-1-11 1 0 0,1-3 0 0 0,0 0-1 0 0,0 0 1 0 0,0 0-1 0 0,0 0 1 0 0,1 0-1 0 0,-1 0 0 0 0,2 5 1 0 0,1-1 17 0 0,3 2 11 0 0,-2-4 0 0 0,7 2 0 0 0,3 2 0 0 0,-11-8 0 0 0,-2 1 0 0 0,0 0 0 0 0,1-1 0 0 0,-1 1 0 0 0,0-1 0 0 0,0 1 0 0 0,0-1 0 0 0,1 1 0 0 0,-1-1 0 0 0,0 0 0 0 0,0 0 0 0 0,1 0 0 0 0,-1 0 0 0 0,0 0 0 0 0,1 0 0 0 0,-1 0 0 0 0,0 0 0 0 0,2 0 0 0 0,4-1 0 0 0,0 2 26 0 0,0-1 0 0 0,1 0 0 0 0,-1 0 0 0 0,0-1 0 0 0,13-2 0 0 0,17-2 101 0 0,36 7 127 0 0,-47-1-174 0 0,37-1-1 0 0,-20-5-79 0 0,42-2-77 0 0,-85 7 60 0 0,3 0-220 0 0,0 0 0 0 0,0 0 0 0 0,0 0 0 0 0,0 1 0 0 0,0-1-1 0 0,0 1 1 0 0,0 0 0 0 0,0-1 0 0 0,0 1 0 0 0,4 3 0 0 0,3 1-1037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7:07.185"/>
    </inkml:context>
    <inkml:brush xml:id="br0">
      <inkml:brushProperty name="width" value="0.1" units="cm"/>
      <inkml:brushProperty name="height" value="0.1" units="cm"/>
      <inkml:brushProperty name="color" value="#33CCFF"/>
    </inkml:brush>
  </inkml:definitions>
  <inkml:trace contextRef="#ctx0" brushRef="#br0">1 0 11431 0 0,'0'0'1032'0'0,"1"1"-845"0"0,4 9 764 0 0,0 1 0 0 0,-1-1 0 0 0,0 0 0 0 0,0 1 0 0 0,2 15 0 0 0,8 59 1524 0 0,-11-55-2043 0 0,12 83 659 0 0,34 203-530 0 0,-43-285-2435 0 0,-2-7-5728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8:54.051"/>
    </inkml:context>
    <inkml:brush xml:id="br0">
      <inkml:brushProperty name="width" value="0.1" units="cm"/>
      <inkml:brushProperty name="height" value="0.1" units="cm"/>
      <inkml:brushProperty name="color" value="#33CCFF"/>
    </inkml:brush>
  </inkml:definitions>
  <inkml:trace contextRef="#ctx0" brushRef="#br0">0 7 7367 0 0,'0'0'2187'0'0,"3"-2"-1420"0"0,1 1-506 0 0,-1 0 1 0 0,1 1 0 0 0,0-1-1 0 0,0 0 1 0 0,0 1 0 0 0,-1 0 0 0 0,1 0-1 0 0,0 0 1 0 0,0 0 0 0 0,4 2-1 0 0,44 11 1444 0 0,-22-5-960 0 0,26 8 409 0 0,75 30 1 0 0,50 35 145 0 0,-26-11-728 0 0,1-8-197 0 0,52 23 51 0 0,-161-65-321 0 0,108 55 214 0 0,22 33-59 0 0,-146-87-624 0 0,-2 2-1 0 0,0 0 0 0 0,40 45 1 0 0,-38-31-1070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8:54.813"/>
    </inkml:context>
    <inkml:brush xml:id="br0">
      <inkml:brushProperty name="width" value="0.1" units="cm"/>
      <inkml:brushProperty name="height" value="0.1" units="cm"/>
      <inkml:brushProperty name="color" value="#33CCFF"/>
    </inkml:brush>
  </inkml:definitions>
  <inkml:trace contextRef="#ctx0" brushRef="#br0">1 450 10591 0 0,'0'0'819'0'0,"1"1"-512"0"0,4 4-98 0 0,0-1 1 0 0,0 0 0 0 0,1 0-1 0 0,0 0 1 0 0,-1-1 0 0 0,13 5-1 0 0,-1 1 774 0 0,4 0-237 0 0,1 0 1 0 0,0-1-1 0 0,34 7 0 0 0,-14-4-347 0 0,-22-6-252 0 0,-1-1 1 0 0,1 0-1 0 0,20 0 0 0 0,-32-3-79 0 0,-1-1 0 0 0,1 0-1 0 0,-1 0 1 0 0,1-1 0 0 0,-1 0 0 0 0,0-1 0 0 0,1 1 0 0 0,-1-1-1 0 0,0-1 1 0 0,0 1 0 0 0,9-6 0 0 0,-13 6-8 0 0,0-1 1 0 0,0 1-1 0 0,0-1 1 0 0,0 1-1 0 0,0-1 1 0 0,-1 0-1 0 0,0 0 1 0 0,1 0 0 0 0,-1 0-1 0 0,0 0 1 0 0,-1-1-1 0 0,1 1 1 0 0,0-1-1 0 0,-1 1 1 0 0,0-1-1 0 0,1-4 1 0 0,1-7 128 0 0,0 0 0 0 0,0-27 0 0 0,-2 19-45 0 0,1-121 495 0 0,-3 89-300 0 0,10-83 0 0 0,1 84-1121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05.221"/>
    </inkml:context>
    <inkml:brush xml:id="br0">
      <inkml:brushProperty name="width" value="0.1" units="cm"/>
      <inkml:brushProperty name="height" value="0.1" units="cm"/>
      <inkml:brushProperty name="color" value="#33CCFF"/>
    </inkml:brush>
  </inkml:definitions>
  <inkml:trace contextRef="#ctx0" brushRef="#br0">4 0 9671 0 0,'0'0'748'0'0,"0"2"-492"0"0,-2 24 2394 0 0,1-17-1719 0 0,1 0-1 0 0,-1 0 1 0 0,2 9-1 0 0,8 51 547 0 0,9 120 22 0 0,-18-162-1406 0 0,-1-14-72 0 0,1-1 1 0 0,3 23 0 0 0,1-50-216 0 0,0-23 4 0 0,2 0-1 0 0,2 0 0 0 0,1 1 1 0 0,23-59-1 0 0,-30 91 206 0 0,2-6-34 0 0,1 0 0 0 0,10-17 0 0 0,-14 26 36 0 0,0-1 1 0 0,0 1 0 0 0,1 0 0 0 0,0 0-1 0 0,-1 1 1 0 0,1-1 0 0 0,0 0-1 0 0,0 0 1 0 0,-1 1 0 0 0,2-1 0 0 0,-1 1-1 0 0,0 0 1 0 0,0-1 0 0 0,0 1-1 0 0,0 0 1 0 0,1 0 0 0 0,-1 0-1 0 0,0 1 1 0 0,4-1 0 0 0,-5 1 11 0 0,0 0 0 0 0,1 0 0 0 0,-1 0 0 0 0,1 0 0 0 0,-1 1 0 0 0,1-1 0 0 0,-1 1 1 0 0,0-1-1 0 0,1 1 0 0 0,-1-1 0 0 0,0 1 0 0 0,0 0 0 0 0,1 0 0 0 0,-1 0 0 0 0,0-1 0 0 0,0 1 0 0 0,0 0 0 0 0,0 1 1 0 0,0-1-1 0 0,0 0 0 0 0,0 0 0 0 0,1 2 0 0 0,2 4 118 0 0,0 0 0 0 0,6 14 0 0 0,-7-13-44 0 0,4 9 107 0 0,-1-1 0 0 0,-1 1 0 0 0,0 0 1 0 0,-1 1-1 0 0,-1-1 0 0 0,1 31 0 0 0,4 31 332 0 0,-13-122-850 0 0,7 20 180 0 0,0-1 0 0 0,1 1 0 0 0,2 0 0 0 0,0 0 0 0 0,2 0-1 0 0,15-37 1 0 0,-19 53 99 0 0,0 1-1 0 0,1-1 0 0 0,8-10 1 0 0,-11 15 46 0 0,1 0 0 0 0,0 0 0 0 0,0 0 0 0 0,-1 0 0 0 0,1 0 0 0 0,0 0 0 0 0,0 1 0 0 0,1-1 0 0 0,-1 1 0 0 0,0 0 0 0 0,0-1 0 0 0,1 1 0 0 0,3-1 0 0 0,-5 2 113 0 0,1 0-52 0 0,1 1 0 0 0,-1 0 0 0 0,1 0 0 0 0,-1 0 0 0 0,1 0 0 0 0,-1 0 0 0 0,0 0 0 0 0,0 1 0 0 0,0-1 0 0 0,0 1 0 0 0,4 3 1 0 0,20 23 481 0 0,-18-18-411 0 0,22 26-312 0 0,48 73-1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05.569"/>
    </inkml:context>
    <inkml:brush xml:id="br0">
      <inkml:brushProperty name="width" value="0.1" units="cm"/>
      <inkml:brushProperty name="height" value="0.1" units="cm"/>
      <inkml:brushProperty name="color" value="#33CCFF"/>
    </inkml:brush>
  </inkml:definitions>
  <inkml:trace contextRef="#ctx0" brushRef="#br0">1 195 15775 0 0,'0'0'1432'0'0,"0"1"-1180"0"0,1 0-169 0 0,0 1 0 0 0,0-1 0 0 0,0 0-1 0 0,0 1 1 0 0,0-1 0 0 0,0 0 0 0 0,0 0 0 0 0,0 0-1 0 0,0 0 1 0 0,0 0 0 0 0,1 0 0 0 0,-1 0 0 0 0,1 0-1 0 0,-1-1 1 0 0,0 1 0 0 0,1 0 0 0 0,-1-1 0 0 0,1 1-1 0 0,-1-1 1 0 0,1 1 0 0 0,0-1 0 0 0,-1 0 0 0 0,1 0-1 0 0,1 0 1 0 0,0 0 21 0 0,1-1 0 0 0,-1 1 0 0 0,0-1-1 0 0,0 0 1 0 0,0 0 0 0 0,0 0 0 0 0,0 0-1 0 0,4-3 1 0 0,2-2-72 0 0,0 0-1 0 0,0 0 0 0 0,-1-1 1 0 0,0 0-1 0 0,0-1 0 0 0,-1 1 1 0 0,0-1-1 0 0,0-1 1 0 0,-1 1-1 0 0,0-1 0 0 0,0 0 1 0 0,-1-1-1 0 0,0 0 0 0 0,5-15 1 0 0,-9 21-91 0 0,0 0 0 0 0,0 0-1 0 0,-1 0 1 0 0,0 0 0 0 0,1-1 0 0 0,-2 1 0 0 0,0-8 0 0 0,1 10 34 0 0,0 1 1 0 0,0 0-1 0 0,-1-1 1 0 0,1 1 0 0 0,0 0-1 0 0,-1-1 1 0 0,0 1-1 0 0,1 0 1 0 0,-1 0-1 0 0,0 0 1 0 0,1-1 0 0 0,-1 1-1 0 0,0 0 1 0 0,0 0-1 0 0,0 0 1 0 0,0 0-1 0 0,0 0 1 0 0,0 1-1 0 0,0-1 1 0 0,0 0 0 0 0,0 0-1 0 0,0 1 1 0 0,-1-1-1 0 0,1 0 1 0 0,0 1-1 0 0,-1-1 1 0 0,-1 1 0 0 0,-2-1 64 0 0,1 0 1 0 0,-1 1-1 0 0,0 0 1 0 0,0 0-1 0 0,1 1 1 0 0,-1-1-1 0 0,0 1 1 0 0,1 0-1 0 0,-1 0 0 0 0,1 0 1 0 0,-1 1-1 0 0,1 0 1 0 0,0-1-1 0 0,-1 2 1 0 0,1-1-1 0 0,0 0 1 0 0,0 1-1 0 0,0 0 1 0 0,1 0-1 0 0,-1 0 1 0 0,1 0-1 0 0,-6 8 1 0 0,5-6 121 0 0,0 0 0 0 0,1 1 0 0 0,-1-1 0 0 0,1 1 0 0 0,1 0 0 0 0,-1 0 0 0 0,1 0 1 0 0,0 0-1 0 0,1 1 0 0 0,-1-1 0 0 0,1 0 0 0 0,0 1 0 0 0,1-1 0 0 0,-1 1 0 0 0,2-1 0 0 0,0 9 0 0 0,0-6-85 0 0,1 0 0 0 0,0 0 1 0 0,0 0-1 0 0,1-1 0 0 0,0 1 0 0 0,1-1 0 0 0,0 0 1 0 0,0 0-1 0 0,1 0 0 0 0,10 14 0 0 0,-12-19-230 0 0,0 1 1 0 0,0-1-1 0 0,1 0 1 0 0,-1-1-1 0 0,0 1 0 0 0,1 0 1 0 0,0-1-1 0 0,0 0 0 0 0,-1 0 1 0 0,1 0-1 0 0,1 0 1 0 0,-1-1-1 0 0,0 0 0 0 0,0 1 1 0 0,0-2-1 0 0,1 1 1 0 0,-1 0-1 0 0,0-1 0 0 0,1 0 1 0 0,-1 0-1 0 0,1 0 0 0 0,-1 0 1 0 0,0-1-1 0 0,7-1 1 0 0,-5 0-503 0 0,0 0 1 0 0,0 0 0 0 0,-1-1-1 0 0,1 0 1 0 0,-1 0 0 0 0,10-7 0 0 0,3-2-960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05.955"/>
    </inkml:context>
    <inkml:brush xml:id="br0">
      <inkml:brushProperty name="width" value="0.1" units="cm"/>
      <inkml:brushProperty name="height" value="0.1" units="cm"/>
      <inkml:brushProperty name="color" value="#33CCFF"/>
    </inkml:brush>
  </inkml:definitions>
  <inkml:trace contextRef="#ctx0" brushRef="#br0">119 18 5063 0 0,'3'-7'9654'0'0,"-3"6"-9454"0"0,-1 0 1 0 0,1 1 0 0 0,-1-1-1 0 0,1 0 1 0 0,0 1 0 0 0,-1-1-1 0 0,1 1 1 0 0,-1-1-1 0 0,1 1 1 0 0,-1-1 0 0 0,1 1-1 0 0,-1 0 1 0 0,0-1 0 0 0,1 1-1 0 0,-1-1 1 0 0,1 1 0 0 0,-1 0-1 0 0,0 0 1 0 0,1-1 0 0 0,-1 1-1 0 0,0 0 1 0 0,0 0 0 0 0,1 0-1 0 0,-1 0 1 0 0,0 0 0 0 0,-1 0-1 0 0,0 0 22 0 0,0 1-1 0 0,0-1 0 0 0,0 1 1 0 0,-1-1-1 0 0,1 1 0 0 0,0 0 1 0 0,0 0-1 0 0,-3 2 0 0 0,-1 1 1 0 0,0 0 0 0 0,1 0 0 0 0,0 1 0 0 0,0 0 0 0 0,-6 7 0 0 0,5-4-151 0 0,1 0-1 0 0,0 0 1 0 0,0 1 0 0 0,1 0 0 0 0,0-1-1 0 0,1 2 1 0 0,0-1 0 0 0,0 0 0 0 0,1 1-1 0 0,0-1 1 0 0,1 1 0 0 0,0 0 0 0 0,1-1-1 0 0,0 15 1 0 0,0-21-83 0 0,1 0 0 0 0,-1-1-1 0 0,1 1 1 0 0,0 0 0 0 0,-1 0 0 0 0,1-1-1 0 0,0 1 1 0 0,0-1 0 0 0,1 1 0 0 0,-1-1-1 0 0,1 1 1 0 0,-1-1 0 0 0,1 0 0 0 0,0 0-1 0 0,3 4 1 0 0,-3-5 1 0 0,-1 0 0 0 0,1 0 1 0 0,0 0-1 0 0,0 0 0 0 0,-1 0 0 0 0,1-1 0 0 0,0 1 0 0 0,0-1 1 0 0,0 1-1 0 0,0-1 0 0 0,-1 0 0 0 0,1 0 0 0 0,0 1 0 0 0,0-2 1 0 0,0 1-1 0 0,0 0 0 0 0,0 0 0 0 0,0 0 0 0 0,0-1 0 0 0,0 1 1 0 0,-1-1-1 0 0,1 0 0 0 0,3-1 0 0 0,2-1-46 0 0,-1 0 0 0 0,0-1 1 0 0,0 0-1 0 0,0 0 0 0 0,0 0 0 0 0,-1-1 0 0 0,0 0 0 0 0,0 0 0 0 0,0 0 0 0 0,-1-1 1 0 0,7-8-1 0 0,1-7-195 0 0,-1 0 0 0 0,10-27 1 0 0,7-15-216 0 0,-24 56 499 0 0,-3 5 345 0 0,1 3-275 0 0,0 0-1 0 0,0 1 1 0 0,0-1-1 0 0,0 0 0 0 0,-1 1 1 0 0,1-1-1 0 0,0 1 0 0 0,-1-1 1 0 0,3 4-1 0 0,0 0 4 0 0,4 3 56 0 0,0 1 0 0 0,0 1 0 0 0,-1 0-1 0 0,9 18 1 0 0,18 44-371 0 0,-16-29-844 0 0,-14-36 407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06.345"/>
    </inkml:context>
    <inkml:brush xml:id="br0">
      <inkml:brushProperty name="width" value="0.1" units="cm"/>
      <inkml:brushProperty name="height" value="0.1" units="cm"/>
      <inkml:brushProperty name="color" value="#33CCFF"/>
    </inkml:brush>
  </inkml:definitions>
  <inkml:trace contextRef="#ctx0" brushRef="#br0">1 1 5063 0 0,'0'0'232'0'0,"1"1"-13"0"0,15 15 882 0 0,-7 5 5487 0 0,-6-14-3877 0 0,0 2-595 0 0,-1 0 0 0 0,3 14 0 0 0,1 40-343 0 0,-7 101-1233 0 0,1-1-140 0 0,4-125-491 0 0,-3-37 22 0 0,-1-3-707 0 0,24-77-54 0 0,-11 34 637 0 0,32-75 0 0 0,-41 110 320 0 0,1 0-1 0 0,1 1 1 0 0,0-1-1 0 0,0 1 1 0 0,11-12-1 0 0,-15 19-73 0 0,-1 0 0 0 0,1 0-1 0 0,0 1 1 0 0,0-1 0 0 0,-1 1 0 0 0,1 0-1 0 0,0-1 1 0 0,1 1 0 0 0,-1 0 0 0 0,0 0-1 0 0,0 0 1 0 0,0 1 0 0 0,1-1 0 0 0,-1 0-1 0 0,0 1 1 0 0,1 0 0 0 0,-1-1-1 0 0,0 1 1 0 0,1 0 0 0 0,-1 0 0 0 0,1 0-1 0 0,-1 1 1 0 0,0-1 0 0 0,1 0 0 0 0,-1 1-1 0 0,0 0 1 0 0,0-1 0 0 0,1 1 0 0 0,-1 0-1 0 0,0 0 1 0 0,4 3 0 0 0,1 1 114 0 0,0 0 1 0 0,-1 1 0 0 0,0 0 0 0 0,1 0-1 0 0,6 11 1 0 0,6 4 38 0 0,6 7-284 0 0,14 13 350 0 0,-11-16-7702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07.198"/>
    </inkml:context>
    <inkml:brush xml:id="br0">
      <inkml:brushProperty name="width" value="0.1" units="cm"/>
      <inkml:brushProperty name="height" value="0.1" units="cm"/>
      <inkml:brushProperty name="color" value="#33CCFF"/>
    </inkml:brush>
  </inkml:definitions>
  <inkml:trace contextRef="#ctx0" brushRef="#br0">21 1 9671 0 0,'8'7'4378'0'0,"-5"-4"-3974"0"0,0-1 0 0 0,-1 1 1 0 0,1 0-1 0 0,-1 0 1 0 0,1 0-1 0 0,-1 0 0 0 0,0 0 1 0 0,0 0-1 0 0,-1 1 1 0 0,1-1-1 0 0,-1 1 0 0 0,2 3 1 0 0,-2 0-115 0 0,1 0 0 0 0,-1 0 1 0 0,0 0-1 0 0,-1 0 0 0 0,0 0 0 0 0,0 8 1 0 0,-2-2-378 0 0,0-1 0 0 0,0 1 1 0 0,-1-1-1 0 0,-1 0 0 0 0,0 0 1 0 0,0 0-1 0 0,-7 11 1 0 0,-3-2-4888 0 0,-3-1-1754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08.444"/>
    </inkml:context>
    <inkml:brush xml:id="br0">
      <inkml:brushProperty name="width" value="0.1" units="cm"/>
      <inkml:brushProperty name="height" value="0.1" units="cm"/>
      <inkml:brushProperty name="color" value="#33CCFF"/>
    </inkml:brush>
  </inkml:definitions>
  <inkml:trace contextRef="#ctx0" brushRef="#br0">150 0 10135 0 0,'-7'7'1050'0'0,"-17"20"-453"0"0,1 1 0 0 0,1 1 0 0 0,-23 42 0 0 0,17-11 1571 0 0,29-59-2096 0 0,10-1-10 0 0,0 0 0 0 0,0-1 1 0 0,0 0-1 0 0,-1 0 0 0 0,1-1 1 0 0,17-6-1 0 0,-10 3 60 0 0,27-4 0 0 0,-36 8 57 0 0,1 1 0 0 0,-1-1 1 0 0,0 2-1 0 0,0-1 0 0 0,18 4 1 0 0,-26-3-116 0 0,0-1 1 0 0,0 1 0 0 0,0 0-1 0 0,0-1 1 0 0,0 1 0 0 0,0 0-1 0 0,0 0 1 0 0,0 0 0 0 0,-1 0-1 0 0,1 0 1 0 0,0 0 0 0 0,-1 0-1 0 0,1 0 1 0 0,0 0 0 0 0,-1 0-1 0 0,1 0 1 0 0,-1 0 0 0 0,1 0-1 0 0,-1 0 1 0 0,0 1 0 0 0,1 1-1 0 0,-1 0 109 0 0,1 1 0 0 0,-1 0 0 0 0,0-1 0 0 0,1 1 0 0 0,-2 4 0 0 0,-1 1 42 0 0,0 0 0 0 0,0 0 0 0 0,-1-1 0 0 0,0 1 0 0 0,0-1 1 0 0,-1 0-1 0 0,0 0 0 0 0,-1 0 0 0 0,-8 11 0 0 0,7-11-172 0 0,-1 1-1 0 0,0-1 1 0 0,-1-1-1 0 0,0 0 1 0 0,0 0-1 0 0,-1 0 1 0 0,-15 9-1 0 0,17-13-310 0 0,-1 1 0 0 0,1-1-1 0 0,-1 0 1 0 0,-9 1 0 0 0,13-3-42 0 0,1 0 0 0 0,-1 0 0 0 0,1-1 0 0 0,-1 0 1 0 0,1 1-1 0 0,0-1 0 0 0,-1-1 0 0 0,1 1 0 0 0,-1 0 1 0 0,1-1-1 0 0,-1 0 0 0 0,-4-1 0 0 0,-2-4-1458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4.822"/>
    </inkml:context>
    <inkml:brush xml:id="br0">
      <inkml:brushProperty name="width" value="0.05" units="cm"/>
      <inkml:brushProperty name="height" value="0.05" units="cm"/>
      <inkml:brushProperty name="color" value="#E71224"/>
    </inkml:brush>
  </inkml:definitions>
  <inkml:trace contextRef="#ctx0" brushRef="#br0">6 20 14111 0 0,'0'0'646'0'0,"0"2"-16"0"0,-4 29 1141 0 0,3 1-1 0 0,3 58 0 0 0,1-14-978 0 0,-3-74-749 0 0,0-1-44 0 0,0-1 1 0 0,0 0 0 0 0,0 0 0 0 0,1 1 0 0 0,-1-1 0 0 0,0 0 0 0 0,0 0 0 0 0,0 1 0 0 0,0-1-1 0 0,0 0 1 0 0,1 0 0 0 0,-1 0 0 0 0,0 1 0 0 0,0-1 0 0 0,0 0 0 0 0,1 0 0 0 0,-1 0 0 0 0,0 0-1 0 0,0 0 1 0 0,0 1 0 0 0,1-1 0 0 0,-1 0 0 0 0,0 0 0 0 0,0 0 0 0 0,1 0 0 0 0,-1 0 0 0 0,0 0-1 0 0,0 0 1 0 0,1 0 0 0 0,-1 0 0 0 0,0 0 0 0 0,0 0 0 0 0,1 0 0 0 0,-1 0 0 0 0,0 0 0 0 0,0 0 0 0 0,1 0-1 0 0,-1 0 1 0 0,0 0 0 0 0,0 0 0 0 0,1 0 0 0 0,-1-1 0 0 0,0 1 0 0 0,0 0 0 0 0,1 0 0 0 0,-1 0-1 0 0,0 0 1 0 0,0-1 0 0 0,0 1 0 0 0,1 0 0 0 0,-1 0 0 0 0,0 0 0 0 0,0-1 0 0 0,0 1-2 0 0,6-4-40 0 0,0 0 1 0 0,-1 0 0 0 0,0-1 0 0 0,0 0 0 0 0,0 0-1 0 0,0 0 1 0 0,-1 0 0 0 0,0-1 0 0 0,6-10 0 0 0,2-6-120 0 0,11-32 0 0 0,-11 26 25 0 0,-5 12 97 0 0,-1 1 0 0 0,-1-1-1 0 0,7-28 1950 0 0,-14 57-1321 0 0,1 11-567 0 0,2 1-1 0 0,0 0 0 0 0,1-1 0 0 0,2 1 0 0 0,0-1 0 0 0,2 0 1 0 0,15 42-1 0 0,-20-65-325 0 0,9-7-3499 0 0,1-2 2015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10.539"/>
    </inkml:context>
    <inkml:brush xml:id="br0">
      <inkml:brushProperty name="width" value="0.1" units="cm"/>
      <inkml:brushProperty name="height" value="0.1" units="cm"/>
      <inkml:brushProperty name="color" value="#33CCFF"/>
    </inkml:brush>
  </inkml:definitions>
  <inkml:trace contextRef="#ctx0" brushRef="#br0">233 37 3679 0 0,'-10'-31'6990'0'0,"9"31"-6624"0"0,-1-1 1 0 0,0 0-26 0 0,0 0 0 0 0,0 1 0 0 0,0-1 0 0 0,0 1 0 0 0,0-1 0 0 0,0 1 0 0 0,0 0 0 0 0,0 0 0 0 0,-3 0 0 0 0,-1 0 8 0 0,0 1-1 0 0,0 0 1 0 0,0 0-1 0 0,0 1 1 0 0,-8 2-1 0 0,2 1-6 0 0,0 1 1 0 0,0 0-1 0 0,0 0 0 0 0,1 1 0 0 0,0 1 1 0 0,0 0-1 0 0,1 0 0 0 0,-11 12 0 0 0,17-16-265 0 0,0 1-1 0 0,0 0 0 0 0,0 0 1 0 0,1 0-1 0 0,0 1 0 0 0,0-1 1 0 0,0 1-1 0 0,1 0 0 0 0,0-1 1 0 0,0 1-1 0 0,0 0 0 0 0,1 0 1 0 0,0 1-1 0 0,0-1 0 0 0,0 0 1 0 0,1 0-1 0 0,0 0 0 0 0,0 1 1 0 0,2 9-1 0 0,0-7-31 0 0,0 1 1 0 0,1-1 0 0 0,1 0-1 0 0,-1 0 1 0 0,1 0-1 0 0,1 0 1 0 0,8 12 0 0 0,-10-16-59 0 0,0-1 1 0 0,0 0 0 0 0,0 0-1 0 0,1-1 1 0 0,-1 1 0 0 0,1 0-1 0 0,0-1 1 0 0,0 0-1 0 0,0 0 1 0 0,1 0 0 0 0,-1-1-1 0 0,1 0 1 0 0,-1 1 0 0 0,1-1-1 0 0,0-1 1 0 0,5 2 0 0 0,-7-3-35 0 0,0 1 1 0 0,-1-2 0 0 0,1 1 0 0 0,0 0-1 0 0,-1 0 1 0 0,1-1 0 0 0,-1 1 0 0 0,1-1 0 0 0,-1 0-1 0 0,1 0 1 0 0,-1 0 0 0 0,1 0 0 0 0,-1 0-1 0 0,0-1 1 0 0,1 1 0 0 0,-1-1 0 0 0,0 1 0 0 0,0-1-1 0 0,0 0 1 0 0,0 0 0 0 0,0 0 0 0 0,-1 0-1 0 0,1 0 1 0 0,-1 0 0 0 0,3-4 0 0 0,0-2-571 0 0,0 0 0 0 0,0 0 0 0 0,0 0 0 0 0,-1-1 0 0 0,0 1 0 0 0,2-15 1 0 0,0-12-5386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10.893"/>
    </inkml:context>
    <inkml:brush xml:id="br0">
      <inkml:brushProperty name="width" value="0.1" units="cm"/>
      <inkml:brushProperty name="height" value="0.1" units="cm"/>
      <inkml:brushProperty name="color" value="#33CCFF"/>
    </inkml:brush>
  </inkml:definitions>
  <inkml:trace contextRef="#ctx0" brushRef="#br0">47 0 14831 0 0,'0'0'1343'0'0,"-3"9"-1078"0"0,-4 8 986 0 0,0 1-1 0 0,1 0 0 0 0,1 1 0 0 0,-4 25 1 0 0,-1 78 934 0 0,15 126-813 0 0,15 0-1105 0 0,-2-50-1764 0 0,-16-169-361 0 0,8 38 0 0 0,-6-52-229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27.245"/>
    </inkml:context>
    <inkml:brush xml:id="br0">
      <inkml:brushProperty name="width" value="0.1" units="cm"/>
      <inkml:brushProperty name="height" value="0.1" units="cm"/>
      <inkml:brushProperty name="color" value="#33CCFF"/>
    </inkml:brush>
  </inkml:definitions>
  <inkml:trace contextRef="#ctx0" brushRef="#br0">5 1 12439 0 0,'0'0'1126'0'0,"-1"8"-908"0"0,-1 6 244 0 0,1 0-1 0 0,0 0 0 0 0,1 0 1 0 0,3 15-1 0 0,10 56 3336 0 0,-4-34-2751 0 0,62 272-222 0 0,-66-301-1593 0 0,2 0 0 0 0,0 0 0 0 0,17 33 0 0 0,-12-34-769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27.650"/>
    </inkml:context>
    <inkml:brush xml:id="br0">
      <inkml:brushProperty name="width" value="0.1" units="cm"/>
      <inkml:brushProperty name="height" value="0.1" units="cm"/>
      <inkml:brushProperty name="color" value="#33CCFF"/>
    </inkml:brush>
  </inkml:definitions>
  <inkml:trace contextRef="#ctx0" brushRef="#br0">0 126 4143 0 0,'0'0'191'0'0,"2"0"-11"0"0,6 3 128 0 0,-3-1 669 0 0,-1 0 0 0 0,0-1 0 0 0,1 0 0 0 0,-1 0 0 0 0,1 0 0 0 0,-1 0 0 0 0,1-1 0 0 0,-1 0 0 0 0,1 0 0 0 0,5-1 0 0 0,-2 0-793 0 0,0-1-1 0 0,-1 0 1 0 0,1-1 0 0 0,-1 0 0 0 0,1 0 0 0 0,-1 0 0 0 0,0-1 0 0 0,7-5 0 0 0,-9 6-179 0 0,-1 0 1 0 0,1-1-1 0 0,-1 1 1 0 0,0-1-1 0 0,0 0 1 0 0,-1 0-1 0 0,1-1 1 0 0,-1 1-1 0 0,0-1 1 0 0,0 1-1 0 0,0-1 1 0 0,3-7-1 0 0,-6 10-21 0 0,1 1-1 0 0,-1 0 0 0 0,0 0 0 0 0,1 0 1 0 0,-1 0-1 0 0,0 0 0 0 0,1-1 0 0 0,-1 1 1 0 0,0 0-1 0 0,0 0 0 0 0,0 0 0 0 0,0 0 1 0 0,0-1-1 0 0,0 1 0 0 0,-1 0 0 0 0,1 0 1 0 0,0 0-1 0 0,0-1 0 0 0,-1 1 1 0 0,1 0-1 0 0,-1 0 0 0 0,1 0 0 0 0,-2-2 1 0 0,0 0-63 0 0,1 2 76 0 0,1 0 0 0 0,-1 0 1 0 0,1 0-1 0 0,-1 1 0 0 0,1-1 0 0 0,-1 0 0 0 0,0 0 0 0 0,1 1 0 0 0,-1-1 0 0 0,0 0 0 0 0,0 1 0 0 0,1-1 1 0 0,-1 1-1 0 0,0-1 0 0 0,0 1 0 0 0,0-1 0 0 0,0 1 0 0 0,0 0 0 0 0,1-1 0 0 0,-1 1 0 0 0,0 0 0 0 0,0 0 0 0 0,0 0 1 0 0,0-1-1 0 0,0 1 0 0 0,0 0 0 0 0,0 0 0 0 0,0 1 0 0 0,0-1 0 0 0,-1 0 0 0 0,-1 1-1 0 0,0-1 1 0 0,0 1-1 0 0,0 0 0 0 0,0 0 0 0 0,0 0 1 0 0,0 0-1 0 0,-4 3 0 0 0,-1 1 112 0 0,1 1 0 0 0,0 0 0 0 0,1 0 0 0 0,-1 1 0 0 0,1-1 0 0 0,1 1 0 0 0,-1 1 0 0 0,1-1 0 0 0,0 1 0 0 0,1 0 0 0 0,0 0 0 0 0,0 0 0 0 0,1 0-1 0 0,0 1 1 0 0,0 0 0 0 0,1-1 0 0 0,0 1 0 0 0,1 0 0 0 0,0 0 0 0 0,0 0 0 0 0,1 0 0 0 0,0 0 0 0 0,0 0 0 0 0,1 0 0 0 0,3 15 0 0 0,-3-19-86 0 0,1-1 0 0 0,-1 1-1 0 0,1 0 1 0 0,0-1 0 0 0,0 0 0 0 0,0 1 0 0 0,1-1 0 0 0,-1 0 0 0 0,1 0 0 0 0,0 0-1 0 0,6 5 1 0 0,-7-7-54 0 0,0 0 0 0 0,0-1 1 0 0,0 1-1 0 0,0-1 0 0 0,0 1 0 0 0,0-1 0 0 0,1 0 0 0 0,-1 0 0 0 0,0 0 0 0 0,1 0 0 0 0,-1-1 0 0 0,1 1 0 0 0,-1-1 0 0 0,1 1 0 0 0,-1-1 0 0 0,1 0 0 0 0,-1 0 0 0 0,1 0 1 0 0,-1 0-1 0 0,1 0 0 0 0,0-1 0 0 0,-1 1 0 0 0,3-2 0 0 0,3-1-1084 0 0,0 0 0 0 0,0-1-1 0 0,-1 0 1 0 0,0-1 0 0 0,0 0 0 0 0,10-8 0 0 0,-1-1-3734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28.028"/>
    </inkml:context>
    <inkml:brush xml:id="br0">
      <inkml:brushProperty name="width" value="0.1" units="cm"/>
      <inkml:brushProperty name="height" value="0.1" units="cm"/>
      <inkml:brushProperty name="color" value="#33CCFF"/>
    </inkml:brush>
  </inkml:definitions>
  <inkml:trace contextRef="#ctx0" brushRef="#br0">110 1 10223 0 0,'-1'1'5627'0'0,"-31"35"-2496"0"0,23-28-2892 0 0,2 0 0 0 0,-1 1 0 0 0,1 0 0 0 0,0 0 0 0 0,1 1 1 0 0,0 0-1 0 0,-6 13 0 0 0,8-14-193 0 0,2 1 0 0 0,-1-1 0 0 0,1 0 0 0 0,1 1 0 0 0,0 0 0 0 0,-1 13 1 0 0,2-16-34 0 0,1 0 1 0 0,-1 0-1 0 0,1-1 0 0 0,0 1 1 0 0,1 0-1 0 0,0-1 1 0 0,0 1-1 0 0,0-1 1 0 0,7 12-1 0 0,-8-15-39 0 0,1 0-1 0 0,-1-1 1 0 0,1 1-1 0 0,0-1 0 0 0,0 1 1 0 0,0-1-1 0 0,1 0 1 0 0,-1 0-1 0 0,1 0 1 0 0,-1 0-1 0 0,1 0 1 0 0,-1 0-1 0 0,1-1 1 0 0,0 1-1 0 0,0-1 0 0 0,0 0 1 0 0,0 0-1 0 0,0 0 1 0 0,0 0-1 0 0,0-1 1 0 0,0 1-1 0 0,0-1 1 0 0,0 0-1 0 0,1 1 1 0 0,-1-2-1 0 0,0 1 1 0 0,0 0-1 0 0,0-1 0 0 0,5 0 1 0 0,-2-1-64 0 0,0 0-1 0 0,-1-1 1 0 0,1 1-1 0 0,-1-1 1 0 0,1 0 0 0 0,-1 0-1 0 0,0-1 1 0 0,0 1-1 0 0,-1-1 1 0 0,1 0 0 0 0,-1-1-1 0 0,0 1 1 0 0,0-1 0 0 0,5-7-1 0 0,1-5-15 0 0,0-2 0 0 0,-1 1-1 0 0,-1-1 1 0 0,0 0 0 0 0,-2-1 0 0 0,8-37-1 0 0,-14 57 167 0 0,0-1 0 0 0,0 1 0 0 0,0-1 0 0 0,0 1 0 0 0,0 0 0 0 0,0-1 0 0 0,0 1 0 0 0,0-1 0 0 0,0 1 0 0 0,1-1 1 0 0,-1 1-1 0 0,0-1 0 0 0,0 1 0 0 0,0 0 0 0 0,1-1 0 0 0,-1 1 0 0 0,0-1 0 0 0,1 1 0 0 0,-1 0 0 0 0,0-1 0 0 0,1 1 0 0 0,-1 0 0 0 0,0 0 0 0 0,1-1 0 0 0,-1 1 0 0 0,1 0 0 0 0,-1 0 0 0 0,1-1 0 0 0,-1 1 0 0 0,0 0 0 0 0,1 0 0 0 0,-1 0 0 0 0,1 0 0 0 0,-1 0 0 0 0,1 0 0 0 0,-1 0 0 0 0,1 0 0 0 0,-1 0 0 0 0,1 0 0 0 0,-1 0 0 0 0,1 0 0 0 0,-1 0 0 0 0,1 0 0 0 0,-1 0 0 0 0,1 0 0 0 0,-1 1 1 0 0,0-1-1 0 0,1 0 0 0 0,-1 0 0 0 0,1 1 0 0 0,-1-1 0 0 0,0 0 0 0 0,1 0 0 0 0,-1 1 0 0 0,0-1 0 0 0,1 0 0 0 0,-1 1 0 0 0,1 0 0 0 0,3 3 114 0 0,1 0-1 0 0,0 1 1 0 0,4 6 0 0 0,-7-8-72 0 0,7 9-16 0 0,-1 0 1 0 0,0 1 0 0 0,-1 0-1 0 0,5 16 1 0 0,11 18-396 0 0,-16-35-1442 0 0,15 20-1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28.378"/>
    </inkml:context>
    <inkml:brush xml:id="br0">
      <inkml:brushProperty name="width" value="0.1" units="cm"/>
      <inkml:brushProperty name="height" value="0.1" units="cm"/>
      <inkml:brushProperty name="color" value="#33CCFF"/>
    </inkml:brush>
  </inkml:definitions>
  <inkml:trace contextRef="#ctx0" brushRef="#br0">0 67 12959 0 0,'0'0'1172'0'0,"2"1"-966"0"0,4 4 290 0 0,-1 1 1 0 0,1-1 0 0 0,-1 1 0 0 0,0 1-1 0 0,0-1 1 0 0,4 9 0 0 0,8 9 494 0 0,83 133 809 0 0,-85-133-1699 0 0,-8-12-44 0 0,-1-1 0 0 0,0 1 0 0 0,0 0-1 0 0,-1 1 1 0 0,5 21 0 0 0,-9-32 575 0 0,-9-1-216 0 0,6-3-402 0 0,-1 0 1 0 0,1 0-1 0 0,0 0 0 0 0,0-1 0 0 0,0 1 0 0 0,1 0 1 0 0,-1-1-1 0 0,1 1 0 0 0,-1-1 0 0 0,1 1 0 0 0,0-1 1 0 0,0 0-1 0 0,0 0 0 0 0,0 0 0 0 0,-1-5 0 0 0,0-7-29 0 0,-2-27-1 0 0,3 36 28 0 0,1-12 82 0 0,0 1 1 0 0,1-1-1 0 0,1 0 0 0 0,1 1 0 0 0,0 0 0 0 0,11-32 0 0 0,-5 26-719 0 0,14-27-1 0 0,-12 28-2846 0 0,17-22 0 0 0,-15 26-2896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28.723"/>
    </inkml:context>
    <inkml:brush xml:id="br0">
      <inkml:brushProperty name="width" value="0.1" units="cm"/>
      <inkml:brushProperty name="height" value="0.1" units="cm"/>
      <inkml:brushProperty name="color" value="#33CCFF"/>
    </inkml:brush>
  </inkml:definitions>
  <inkml:trace contextRef="#ctx0" brushRef="#br0">1 0 15055 0 0,'0'0'731'0'0,"0"2"-316"0"0,5 16 224 0 0,-2 0 0 0 0,0 1 0 0 0,-1-1 0 0 0,0 26 0 0 0,2 19 780 0 0,0 12-650 0 0,-4-50-625 0 0,1-1-1 0 0,8 41 1 0 0,-7-57-157 0 0,6-15-120 0 0,-4 2 115 0 0,0-1 0 0 0,0 0 1 0 0,0 0-1 0 0,-1 0 1 0 0,0-1-1 0 0,-1 1 1 0 0,3-8-1 0 0,9-51-13 0 0,-8 35 29 0 0,4-16 26 0 0,19-52 0 0 0,-29 97 44 0 0,0 0-1 0 0,0 0 0 0 0,0 1 1 0 0,1-1-1 0 0,-1 0 1 0 0,0 0-1 0 0,1 1 1 0 0,-1-1-1 0 0,0 0 0 0 0,1 0 1 0 0,-1 1-1 0 0,1-1 1 0 0,-1 1-1 0 0,1-1 1 0 0,-1 0-1 0 0,1 1 1 0 0,0-1-1 0 0,-1 1 0 0 0,1-1 1 0 0,0 1-1 0 0,-1-1 1 0 0,1 1-1 0 0,0 0 1 0 0,0-1-1 0 0,-1 1 0 0 0,1 0 1 0 0,0 0-1 0 0,0 0 1 0 0,0-1-1 0 0,1 1 1 0 0,-1 1 42 0 0,1-1 0 0 0,0 1 1 0 0,0 0-1 0 0,-1 0 1 0 0,1 0-1 0 0,0 0 0 0 0,-1 0 1 0 0,1 0-1 0 0,-1 1 1 0 0,1-1-1 0 0,-1 0 0 0 0,0 1 1 0 0,2 1-1 0 0,8 13 140 0 0,0 0-1 0 0,-1 1 1 0 0,-1 0-1 0 0,0 1 0 0 0,11 34 1 0 0,13 27-104 0 0,-25-64-286 0 0,0 1 1 0 0,1-1 0 0 0,1-1-1 0 0,0 1 1 0 0,1-2 0 0 0,0 1-1 0 0,16 13 1 0 0,-7-13-577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29.427"/>
    </inkml:context>
    <inkml:brush xml:id="br0">
      <inkml:brushProperty name="width" value="0.1" units="cm"/>
      <inkml:brushProperty name="height" value="0.1" units="cm"/>
      <inkml:brushProperty name="color" value="#33CCFF"/>
    </inkml:brush>
  </inkml:definitions>
  <inkml:trace contextRef="#ctx0" brushRef="#br0">0 96 13359 0 0,'0'0'3266'0'0,"1"-2"-2657"0"0,7-6-396 0 0,0-1 0 0 0,0 1 0 0 0,1 0 1 0 0,0 1-1 0 0,1 0 0 0 0,-1 1 0 0 0,1 0 0 0 0,0 0 0 0 0,1 1 1 0 0,0 0-1 0 0,16-4 0 0 0,-17 6-125 0 0,-1 1-1 0 0,1 0 1 0 0,-1 1-1 0 0,1 0 1 0 0,0 0-1 0 0,-1 1 1 0 0,1 1 0 0 0,0-1-1 0 0,-1 1 1 0 0,1 1-1 0 0,-1 0 1 0 0,1 1 0 0 0,-1-1-1 0 0,13 7 1 0 0,-6-1 288 0 0,0 1 1 0 0,-1 0 0 0 0,0 1-1 0 0,-1 1 1 0 0,24 22 0 0 0,54 73 979 0 0,-54-58-1155 0 0,46 56 139 0 0,-68-87-711 0 0,0 0 1 0 0,1-2 0 0 0,31 23 0 0 0,-47-37-200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29.778"/>
    </inkml:context>
    <inkml:brush xml:id="br0">
      <inkml:brushProperty name="width" value="0.1" units="cm"/>
      <inkml:brushProperty name="height" value="0.1" units="cm"/>
      <inkml:brushProperty name="color" value="#33CCFF"/>
    </inkml:brush>
  </inkml:definitions>
  <inkml:trace contextRef="#ctx0" brushRef="#br0">158 0 11519 0 0,'0'0'1040'0'0,"0"2"-853"0"0,-6 12 1535 0 0,2 1 1 0 0,0 0-1 0 0,1 1 0 0 0,-3 27 1 0 0,2-6-391 0 0,-35 148 2052 0 0,29-149-3316 0 0,-2 0 0 0 0,-2-1 0 0 0,-18 33 0 0 0,19-44-1060 0 0,3-3-371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30.155"/>
    </inkml:context>
    <inkml:brush xml:id="br0">
      <inkml:brushProperty name="width" value="0.1" units="cm"/>
      <inkml:brushProperty name="height" value="0.1" units="cm"/>
      <inkml:brushProperty name="color" value="#33CCFF"/>
    </inkml:brush>
  </inkml:definitions>
  <inkml:trace contextRef="#ctx0" brushRef="#br0">75 0 13823 0 0,'0'0'1247'0'0,"1"2"-1023"0"0,2 3 223 0 0,-1 1-1 0 0,1-1 1 0 0,-1 1 0 0 0,0 0-1 0 0,-1 0 1 0 0,0 0 0 0 0,0 0-1 0 0,0 0 1 0 0,0 9 0 0 0,-1 10 2077 0 0,-4 25 0 0 0,1-26-2857 0 0,-2 20 532 0 0,-2-1 0 0 0,-23 80 0 0 0,0-37-7514 0 0,17-53-324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5.230"/>
    </inkml:context>
    <inkml:brush xml:id="br0">
      <inkml:brushProperty name="width" value="0.05" units="cm"/>
      <inkml:brushProperty name="height" value="0.05" units="cm"/>
      <inkml:brushProperty name="color" value="#E71224"/>
    </inkml:brush>
  </inkml:definitions>
  <inkml:trace contextRef="#ctx0" brushRef="#br0">0 1 14111 0 0,'0'0'1276'0'0,"1"1"-921"0"0,2 13 801 0 0,0 0 0 0 0,-1 1 1 0 0,1 19-1 0 0,0 2-168 0 0,5 117 108 0 0,-5-66-836 0 0,0-32-249 0 0,-2 1-1 0 0,-3-1 1 0 0,-13 78 0 0 0,15-131-78 0 0,8-17-899 0 0,-3 8 947 0 0,5-13-97 0 0,23-31 1 0 0,-27 42 107 0 0,1 0 0 0 0,0 1 0 0 0,1 0 0 0 0,-1 1 0 0 0,15-12 0 0 0,-7 11 9 0 0,-11 9 4 0 0,-3 0 3 0 0,0-1 5 0 0,0 0 1 0 0,0 0 0 0 0,0 0 0 0 0,0 1 0 0 0,0-1-1 0 0,0 0 1 0 0,-1 1 0 0 0,1-1 0 0 0,0 1 0 0 0,0-1-1 0 0,0 1 1 0 0,0 0 0 0 0,-1-1 0 0 0,1 1 0 0 0,0 0-1 0 0,-1-1 1 0 0,1 1 0 0 0,0 0 0 0 0,-1 0 0 0 0,1-1-1 0 0,0 2 1 0 0,0 1 35 0 0,0-1 1 0 0,0 0-1 0 0,0 0 0 0 0,0 1 0 0 0,0-1 0 0 0,1 5 0 0 0,-3 1 87 0 0,1-1-1 0 0,-1 1 1 0 0,0 0-1 0 0,-1 0 1 0 0,0 0-1 0 0,0-1 1 0 0,0 1-1 0 0,-1-1 1 0 0,-4 9-1 0 0,-6 10-39 0 0,-1-1 0 0 0,-1 0 0 0 0,-1 0 0 0 0,-1-2 0 0 0,-1 0 0 0 0,-29 28 0 0 0,46-50-385 0 0,10-11-4662 0 0,2-1 83 0 0,3-3-1192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29:30.832"/>
    </inkml:context>
    <inkml:brush xml:id="br0">
      <inkml:brushProperty name="width" value="0.1" units="cm"/>
      <inkml:brushProperty name="height" value="0.1" units="cm"/>
      <inkml:brushProperty name="color" value="#33CCFF"/>
    </inkml:brush>
  </inkml:definitions>
  <inkml:trace contextRef="#ctx0" brushRef="#br0">1 944 12351 0 0,'0'0'1119'0'0,"0"-2"-923"0"0,6-24 368 0 0,-2-1 1 0 0,-1 0-1 0 0,-1 0 1 0 0,-2-34-1 0 0,1-6 18 0 0,2-13-116 0 0,8-138 506 0 0,-5 153-294 0 0,20-86-1 0 0,-22 132-419 0 0,1 1 0 0 0,1-1 0 0 0,1 2-1 0 0,1-1 1 0 0,0 1 0 0 0,1 0 0 0 0,1 0-1 0 0,15-18 1 0 0,-24 34-216 0 0,0 0 0 0 0,0-1 0 0 0,0 1 0 0 0,0 0 0 0 0,0 0 0 0 0,0 0 0 0 0,0 1 0 0 0,0-1 0 0 0,0 0 0 0 0,0 0 0 0 0,0 0 0 0 0,1 1-1 0 0,-1-1 1 0 0,0 1 0 0 0,1-1 0 0 0,-1 1 0 0 0,0 0 0 0 0,1-1 0 0 0,-1 1 0 0 0,1 0 0 0 0,1 0 0 0 0,-1 0-2 0 0,0 1 1 0 0,0-1-1 0 0,0 1 0 0 0,0-1 1 0 0,0 1-1 0 0,0 0 0 0 0,-1 0 1 0 0,1 0-1 0 0,0 0 0 0 0,-1 0 1 0 0,1 0-1 0 0,0 1 0 0 0,1 1 1 0 0,2 3 24 0 0,0 0 0 0 0,0 0 0 0 0,0 1 0 0 0,-1 0 1 0 0,0-1-1 0 0,5 15 0 0 0,-1 0-32 0 0,-2 1 1 0 0,0-1-1 0 0,-2 1 0 0 0,0 0 1 0 0,-2 0-1 0 0,0 0 0 0 0,-1 0 1 0 0,-2 1-1 0 0,0-1 0 0 0,-1 0 1 0 0,-1 0-1 0 0,-1 0 0 0 0,-10 30 1 0 0,12-46-17 0 0,-1 0 1 0 0,0 0 0 0 0,0 0-1 0 0,0-1 1 0 0,0 1 0 0 0,-1-1 0 0 0,0 0-1 0 0,-8 9 1 0 0,11-13-27 0 0,-1 0 1 0 0,1 1-1 0 0,-1-1 1 0 0,1 0-1 0 0,-1 0 1 0 0,1 0-1 0 0,-1 0 1 0 0,0 0-1 0 0,0 0 1 0 0,1-1-1 0 0,-1 1 1 0 0,0-1-1 0 0,0 1 1 0 0,0-1-1 0 0,0 1 1 0 0,0-1-1 0 0,0 0 1 0 0,0 0-1 0 0,0 0 1 0 0,1 0-1 0 0,-1 0 1 0 0,0-1-1 0 0,0 1 1 0 0,0-1-1 0 0,0 1 1 0 0,0-1-1 0 0,1 0 1 0 0,-1 1-1 0 0,0-1 1 0 0,0 0-1 0 0,1 0 1 0 0,-1 0-1 0 0,1 0 1 0 0,-3-2-1 0 0,3 2-7 0 0,0 0 0 0 0,-1-1 0 0 0,1 1 0 0 0,0 0 0 0 0,0-1 0 0 0,0 1 0 0 0,0-1 0 0 0,0 1 0 0 0,0-1-1 0 0,0 1 1 0 0,0-1 0 0 0,1 0 0 0 0,-1 1 0 0 0,1-1 0 0 0,-1 0 0 0 0,1 1 0 0 0,-1-4 0 0 0,1 2-10 0 0,0 0 1 0 0,1-1-1 0 0,-1 1 1 0 0,0 0-1 0 0,1 0 1 0 0,0 0-1 0 0,0-1 1 0 0,2-4-1 0 0,2-2-48 0 0,0 1 0 0 0,0 0 0 0 0,1 1 0 0 0,13-16 0 0 0,-13 17 4 0 0,1 1 1 0 0,0-1-1 0 0,1 2 1 0 0,-1-1-1 0 0,1 1 1 0 0,0 0-1 0 0,1 0 1 0 0,-1 1-1 0 0,18-5 1 0 0,-19 6-3 0 0,1 1 0 0 0,-1 0 1 0 0,1 1-1 0 0,0-1 0 0 0,0 2 1 0 0,0-1-1 0 0,0 1 0 0 0,0 0 1 0 0,0 1-1 0 0,0 0 1 0 0,-1 0-1 0 0,9 3 0 0 0,-12-3 69 0 0,0 1-1 0 0,-1-1 0 0 0,1 1 1 0 0,-1 0-1 0 0,1 0 0 0 0,-1 0 1 0 0,0 1-1 0 0,0-1 1 0 0,0 1-1 0 0,0-1 0 0 0,0 1 1 0 0,-1 0-1 0 0,1 0 1 0 0,-1 1-1 0 0,0-1 0 0 0,0 0 1 0 0,0 1-1 0 0,-1-1 0 0 0,1 1 1 0 0,-1 0-1 0 0,1 0 1 0 0,-1-1-1 0 0,0 1 0 0 0,-1 0 1 0 0,1 0-1 0 0,-1 6 0 0 0,1 4 210 0 0,-1 1 0 0 0,-1-1 0 0 0,0 0 0 0 0,-1 1-1 0 0,-1-1 1 0 0,-4 14 0 0 0,1-9 148 0 0,0 0 1 0 0,-1 0 0 0 0,-2 0-1 0 0,1-1 1 0 0,-2-1 0 0 0,-15 22-1 0 0,20-31-334 0 0,-1 0-1 0 0,-1-1 0 0 0,0 0 0 0 0,0 0 1 0 0,0 0-1 0 0,0-1 0 0 0,-1 0 1 0 0,0 0-1 0 0,-1-1 0 0 0,1 0 1 0 0,-1-1-1 0 0,0 0 0 0 0,0 0 0 0 0,-18 4 1 0 0,25-7-223 0 0,0-1 1 0 0,-1 1-1 0 0,1-1 1 0 0,-1 0-1 0 0,1 0 1 0 0,-1 0-1 0 0,1 0 1 0 0,0-1-1 0 0,-1 1 1 0 0,1-1-1 0 0,-1 1 1 0 0,1-1-1 0 0,0 0 1 0 0,-3-1-1 0 0,-17-11-8174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38.694"/>
    </inkml:context>
    <inkml:brush xml:id="br0">
      <inkml:brushProperty name="width" value="0.05" units="cm"/>
      <inkml:brushProperty name="height" value="0.05" units="cm"/>
      <inkml:brushProperty name="color" value="#E71224"/>
    </inkml:brush>
  </inkml:definitions>
  <inkml:trace contextRef="#ctx0" brushRef="#br0">0 0 14279 0 0,'0'0'1527'0'0,"1"2"-1278"0"0,9 37 533 0 0,-2-13-72 0 0,5 41 1 0 0,-9-27-429 0 0,-2 65 1 0 0,-12 42-5 0 0,1-28-36 0 0,6-71-125 0 0,1-24-63 0 0,0 1 0 0 0,2-1 0 0 0,3 29 1 0 0,-3-50-44 0 0,1 0 1 0 0,-1 0-1 0 0,1-1 1 0 0,0 1 0 0 0,0 0-1 0 0,0-1 1 0 0,0 1-1 0 0,0-1 1 0 0,1 1 0 0 0,-1-1-1 0 0,1 0 1 0 0,-1 0 0 0 0,1 1-1 0 0,0-1 1 0 0,0 0-1 0 0,3 2 1 0 0,-2-2 24 0 0,0 0 0 0 0,0 0 0 0 0,1-1 0 0 0,-1 1 0 0 0,1-1 0 0 0,-1 0 0 0 0,1 0 0 0 0,-1 0 0 0 0,1 0 0 0 0,6 0 1 0 0,4 0 92 0 0,0-2 0 0 0,0 0 1 0 0,-1 0-1 0 0,1-1 1 0 0,18-5-1 0 0,-1-2 68 0 0,-1-1 0 0 0,50-24-1 0 0,53-38-1618 0 0,-98 51-3511 0 0,-3-2-1638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39.197"/>
    </inkml:context>
    <inkml:brush xml:id="br0">
      <inkml:brushProperty name="width" value="0.05" units="cm"/>
      <inkml:brushProperty name="height" value="0.05" units="cm"/>
      <inkml:brushProperty name="color" value="#E71224"/>
    </inkml:brush>
  </inkml:definitions>
  <inkml:trace contextRef="#ctx0" brushRef="#br0">270 83 12895 0 0,'0'0'1427'0'0,"-1"-2"-940"0"0,-1-3-324 0 0,0 1 0 0 0,0-1 0 0 0,0 0 1 0 0,-1 1-1 0 0,0-1 0 0 0,0 1 1 0 0,0 0-1 0 0,0 0 0 0 0,-1 0 0 0 0,0 0 1 0 0,1 1-1 0 0,-1 0 0 0 0,-1-1 0 0 0,1 1 1 0 0,0 1-1 0 0,-1-1 0 0 0,0 1 1 0 0,1-1-1 0 0,-1 1 0 0 0,0 1 0 0 0,0-1 1 0 0,0 1-1 0 0,0 0 0 0 0,0 0 1 0 0,0 0-1 0 0,-1 1 0 0 0,1-1 0 0 0,0 1 1 0 0,0 1-1 0 0,-1-1 0 0 0,1 1 0 0 0,0 0 1 0 0,0 0-1 0 0,0 0 0 0 0,0 1 1 0 0,-8 3-1 0 0,5-1-126 0 0,0 1 1 0 0,0 0-1 0 0,1 0 0 0 0,-1 1 1 0 0,1 0-1 0 0,0 0 1 0 0,1 1-1 0 0,0 0 0 0 0,0 0 1 0 0,0 1-1 0 0,-5 8 1 0 0,9-12-64 0 0,0 0 1 0 0,0 0-1 0 0,0 0 1 0 0,1 0 0 0 0,-1 0-1 0 0,1 0 1 0 0,0 0 0 0 0,0 1-1 0 0,0-1 1 0 0,1 0 0 0 0,0 1-1 0 0,-1-1 1 0 0,2 0 0 0 0,-1 1-1 0 0,0-1 1 0 0,1 0-1 0 0,0 1 1 0 0,0-1 0 0 0,0 0-1 0 0,0 0 1 0 0,1 0 0 0 0,0 0-1 0 0,0 0 1 0 0,0 0 0 0 0,4 6-1 0 0,-5-9-1 0 0,0 1 0 0 0,0-1 0 0 0,1 1 0 0 0,-1-1 0 0 0,0 0 0 0 0,1 1 0 0 0,-1-1 0 0 0,1 0 0 0 0,0 0 0 0 0,-1 0 0 0 0,1 0 0 0 0,0 0 0 0 0,0 0 0 0 0,-1-1-1 0 0,1 1 1 0 0,0 0 0 0 0,0-1 0 0 0,3 1 0 0 0,-2-1 14 0 0,1 0-1 0 0,-1-1 1 0 0,0 1-1 0 0,0-1 1 0 0,0 1 0 0 0,-1-1-1 0 0,1 0 1 0 0,0 0-1 0 0,0 0 1 0 0,0 0-1 0 0,2-2 1 0 0,4-3 3 0 0,1-1 0 0 0,-2 0 1 0 0,1 0-1 0 0,-1 0 1 0 0,11-15-1 0 0,10-11 14 0 0,-28 32 71 0 0,-1 1 4 0 0,1-1 0 0 0,-1 1 0 0 0,1-1 0 0 0,-1 1 0 0 0,1-1 0 0 0,-1 1 0 0 0,1 0 0 0 0,-1-1 0 0 0,1 1 0 0 0,0 0 0 0 0,-1-1 0 0 0,1 1 0 0 0,0 0 0 0 0,-1 0 0 0 0,2-1 0 0 0,1 3-2 0 0,0-1 1 0 0,-1 1 0 0 0,1 0-1 0 0,0 0 1 0 0,0 0 0 0 0,-1 0 0 0 0,1 0-1 0 0,-1 0 1 0 0,0 1 0 0 0,0-1-1 0 0,0 1 1 0 0,0 0 0 0 0,0 0 0 0 0,0-1-1 0 0,-1 1 1 0 0,0 0 0 0 0,1 0 0 0 0,0 5-1 0 0,4 10 50 0 0,8 36-1 0 0,-12-43-78 0 0,0-2-183 0 0,0 1 0 0 0,1-1 1 0 0,0 0-1 0 0,9 17 0 0 0,-11-24-766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39.572"/>
    </inkml:context>
    <inkml:brush xml:id="br0">
      <inkml:brushProperty name="width" value="0.05" units="cm"/>
      <inkml:brushProperty name="height" value="0.05" units="cm"/>
      <inkml:brushProperty name="color" value="#E71224"/>
    </inkml:brush>
  </inkml:definitions>
  <inkml:trace contextRef="#ctx0" brushRef="#br0">94 54 15663 0 0,'0'0'1207'0'0,"-2"8"-626"0"0,-1 12 231 0 0,2 0 0 0 0,0 0-1 0 0,1 1 1 0 0,2 21 0 0 0,-1-33-739 0 0,1 1 1 0 0,0-1 0 0 0,0 1-1 0 0,1-1 1 0 0,0 0-1 0 0,0 0 1 0 0,8 13-1 0 0,-9-19-177 0 0,0 1-1 0 0,0-1 0 0 0,1 0 0 0 0,-1 0 1 0 0,1 0-1 0 0,0-1 0 0 0,-1 1 0 0 0,1-1 1 0 0,5 4-1 0 0,-6-5-190 0 0,1 0 1 0 0,-1 0-1 0 0,1 0 0 0 0,0 0 1 0 0,-1 0-1 0 0,1-1 0 0 0,0 1 1 0 0,-1-1-1 0 0,1 1 0 0 0,0-1 1 0 0,-1 0-1 0 0,1 0 1 0 0,0 0-1 0 0,4-1 0 0 0,12-4-4081 0 0,0-3-944 0 0</inkml:trace>
  <inkml:trace contextRef="#ctx0" brushRef="#br0" timeOffset="1">420 0 4607 0 0,'0'0'354'0'0,"-1"1"-233"0"0,-18 23 7227 0 0,-23 41-1 0 0,9 2-3930 0 0,-135 305-314 0 0,133-296-2926 0 0,-37 89-137 0 0,59-130-609 0 0,2 0-1 0 0,-13 67 1 0 0,24-97 106 0 0,-1-1 0 0 0,1 1 0 0 0,0-1 0 0 0,0 1 1 0 0,0-1-1 0 0,1 5 0 0 0,0-6-1408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39.914"/>
    </inkml:context>
    <inkml:brush xml:id="br0">
      <inkml:brushProperty name="width" value="0.05" units="cm"/>
      <inkml:brushProperty name="height" value="0.05" units="cm"/>
      <inkml:brushProperty name="color" value="#E71224"/>
    </inkml:brush>
  </inkml:definitions>
  <inkml:trace contextRef="#ctx0" brushRef="#br0">51 107 16903 0 0,'-8'8'523'0'0,"0"0"0"0"0,-10 16-1 0 0,16-21-432 0 0,0 0 0 0 0,0 0 1 0 0,0 1-1 0 0,1-1 0 0 0,-1 1 0 0 0,1-1 0 0 0,0 1 0 0 0,0 0 0 0 0,0 0 0 0 0,1-1 0 0 0,-1 7 1 0 0,1-9-40 0 0,0 0 0 0 0,1 0 0 0 0,-1 0 0 0 0,0 0 0 0 0,1 0 0 0 0,-1 0 0 0 0,1-1 0 0 0,-1 1 0 0 0,1 0 0 0 0,-1 0 1 0 0,1 0-1 0 0,0 0 0 0 0,-1 0 0 0 0,1-1 0 0 0,0 1 0 0 0,0 0 0 0 0,-1-1 0 0 0,1 1 0 0 0,1 0 0 0 0,17 9-22 0 0,-15-9-31 0 0,0 0 0 0 0,0 0 0 0 0,0-1 0 0 0,1 1 0 0 0,-1-1 0 0 0,0 0 0 0 0,0 0-1 0 0,0-1 1 0 0,1 1 0 0 0,-1-1 0 0 0,0 0 0 0 0,0 0 0 0 0,0 0 0 0 0,0 0 0 0 0,4-3 0 0 0,1 0-51 0 0,0 0 1 0 0,0-1-1 0 0,-1 0 1 0 0,0-1 0 0 0,10-8-1 0 0,-5 3-279 0 0,-1-1-1 0 0,0 0 1 0 0,0-1 0 0 0,-1 0-1 0 0,-1 0 1 0 0,12-21 0 0 0,-21 32 282 0 0,0 1 0 0 0,-1-1 0 0 0,1 0 1 0 0,0 0-1 0 0,-1 1 0 0 0,1-1 1 0 0,-1 0-1 0 0,0 0 0 0 0,1 1 1 0 0,-1-1-1 0 0,0 0 0 0 0,0 0 0 0 0,0 1 1 0 0,-1-1-1 0 0,1 0 0 0 0,0 0 1 0 0,-1 0-1 0 0,1 1 0 0 0,-1-1 1 0 0,1 0-1 0 0,-1 1 0 0 0,-1-4 0 0 0,0 3 104 0 0,1 0 0 0 0,-1 0 0 0 0,0 1-1 0 0,0-1 1 0 0,0 0 0 0 0,0 1-1 0 0,0-1 1 0 0,0 1 0 0 0,0-1-1 0 0,0 1 1 0 0,-1 0 0 0 0,1 0-1 0 0,-1 0 1 0 0,1 0 0 0 0,-4 0 0 0 0,2 0 190 0 0,-1 0 1 0 0,0 0 0 0 0,1 1 0 0 0,-1 0 0 0 0,0 0 0 0 0,0 0 0 0 0,1 0 0 0 0,-1 1-1 0 0,0-1 1 0 0,1 1 0 0 0,-1 1 0 0 0,1-1 0 0 0,-1 1 0 0 0,1-1 0 0 0,0 1 0 0 0,-1 1-1 0 0,1-1 1 0 0,0 0 0 0 0,-7 7 0 0 0,8-7-133 0 0,0 1 0 0 0,0 0 0 0 0,1 1 0 0 0,-1-1 0 0 0,0 0 0 0 0,1 1 0 0 0,0-1-1 0 0,0 1 1 0 0,0 0 0 0 0,0 0 0 0 0,1-1 0 0 0,-1 1 0 0 0,1 0 0 0 0,0 1 0 0 0,0-1 0 0 0,1 0 0 0 0,-1 0 0 0 0,1 0 0 0 0,0 0 0 0 0,0 1 0 0 0,0-1 0 0 0,2 5-1 0 0,-1 0-109 0 0,2 0 0 0 0,-1-1-1 0 0,1 1 1 0 0,0-1-1 0 0,9 16 1 0 0,-10-21-186 0 0,0 0 0 0 0,0 0 1 0 0,0 0-1 0 0,0-1 0 0 0,1 1 0 0 0,-1-1 0 0 0,1 0 1 0 0,3 3-1 0 0,-5-4-195 0 0,1 0 0 0 0,0 0 0 0 0,0 0 0 0 0,0 0-1 0 0,0-1 1 0 0,0 1 0 0 0,0-1 0 0 0,0 1 0 0 0,0-1 0 0 0,0 0 0 0 0,0 1 0 0 0,0-1 0 0 0,0 0 0 0 0,4-1 0 0 0,6-1-6368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40.269"/>
    </inkml:context>
    <inkml:brush xml:id="br0">
      <inkml:brushProperty name="width" value="0.05" units="cm"/>
      <inkml:brushProperty name="height" value="0.05" units="cm"/>
      <inkml:brushProperty name="color" value="#E71224"/>
    </inkml:brush>
  </inkml:definitions>
  <inkml:trace contextRef="#ctx0" brushRef="#br0">1 11 17135 0 0,'0'0'786'0'0,"0"2"-21"0"0,-1 0-625 0 0,2 14 25 0 0,11 46 1277 0 0,3 0 0 0 0,36 97-1 0 0,-39-132-1391 0 0,-8-20-39 0 0,-1 0 0 0 0,0 1 0 0 0,0-1-1 0 0,0 1 1 0 0,-1 0 0 0 0,1 8 0 0 0,-2-14 619 0 0,-3-3-571 0 0,0-1-1 0 0,1 1 0 0 0,-1-1 0 0 0,1 1 0 0 0,0-1 0 0 0,-1 0 1 0 0,1 1-1 0 0,0-1 0 0 0,-2-3 0 0 0,3 4-17 0 0,-3-4 12 0 0,1 0 0 0 0,-1-1-1 0 0,1 1 1 0 0,1-1 0 0 0,-1 1 0 0 0,1-1 0 0 0,0 0-1 0 0,0 1 1 0 0,1-1 0 0 0,-1 0 0 0 0,1 0-1 0 0,1 1 1 0 0,-1-1 0 0 0,1 0 0 0 0,0 0 0 0 0,0 1-1 0 0,1-1 1 0 0,-1 1 0 0 0,1-1 0 0 0,5-9-1 0 0,3-3-13 0 0,0 0 0 0 0,1 1-1 0 0,0 1 1 0 0,24-26-1 0 0,61-51-1305 0 0,-77 76 928 0 0,20-19-260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41.094"/>
    </inkml:context>
    <inkml:brush xml:id="br0">
      <inkml:brushProperty name="width" value="0.05" units="cm"/>
      <inkml:brushProperty name="height" value="0.05" units="cm"/>
      <inkml:brushProperty name="color" value="#E71224"/>
    </inkml:brush>
  </inkml:definitions>
  <inkml:trace contextRef="#ctx0" brushRef="#br0">24 1 8287 0 0,'-6'6'863'0'0,"3"-3"-575"0"0,1 0 0 0 0,1 0 0 0 0,-1 1 0 0 0,0-1 0 0 0,1 0 0 0 0,0 1 0 0 0,-1-1 0 0 0,1 1 0 0 0,1-1-1 0 0,-1 1 1 0 0,0 0 0 0 0,1 7 0 0 0,0 1 593 0 0,0 0 0 0 0,4 19-1 0 0,-4-28-766 0 0,1 0-1 0 0,0 0 1 0 0,-1 0-1 0 0,1-1 1 0 0,0 1-1 0 0,1 0 1 0 0,-1-1-1 0 0,0 1 1 0 0,1-1-1 0 0,-1 1 1 0 0,1-1-1 0 0,0 0 1 0 0,0 0-1 0 0,0 0 0 0 0,3 3 1 0 0,-1-2-9 0 0,0 0 1 0 0,0-1-1 0 0,1 0 0 0 0,-1 1 1 0 0,1-2-1 0 0,-1 1 0 0 0,1 0 1 0 0,7 1-1 0 0,-1-2-48 0 0,0 1 0 0 0,-1-2 0 0 0,1 1-1 0 0,0-1 1 0 0,0-1 0 0 0,-1 0 0 0 0,18-4 0 0 0,2-4-158 0 0,4-2-1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42.009"/>
    </inkml:context>
    <inkml:brush xml:id="br0">
      <inkml:brushProperty name="width" value="0.05" units="cm"/>
      <inkml:brushProperty name="height" value="0.05" units="cm"/>
      <inkml:brushProperty name="color" value="#E71224"/>
    </inkml:brush>
  </inkml:definitions>
  <inkml:trace contextRef="#ctx0" brushRef="#br0">1 767 12439 0 0,'0'0'1850'0'0,"1"-1"-1290"0"0,3-4-312 0 0,-1 0 1 0 0,0 0 0 0 0,0 0 0 0 0,0-1-1 0 0,-1 1 1 0 0,0-1 0 0 0,3-10 0 0 0,7-46 638 0 0,-7 26-402 0 0,45-203 1492 0 0,16 5-912 0 0,-45 186-979 0 0,-20 45 309 0 0,2 5-162 0 0,2 2-148 0 0,0 0 1 0 0,-1 0-1 0 0,1 0 0 0 0,-1 1 0 0 0,0-1 0 0 0,0 1 1 0 0,-1 0-1 0 0,1 0 0 0 0,-1 1 0 0 0,0-1 0 0 0,4 11 1 0 0,2 8 193 0 0,9 36 0 0 0,7 66-4 0 0,-16-77-227 0 0,-3-16-52 0 0,14 63-30 0 0,-17-84 35 0 0,1 1 0 0 0,1-1 0 0 0,0 0 0 0 0,1 0 0 0 0,9 14 0 0 0,-15-25 14 0 0,1 0-1 0 0,-1 0 1 0 0,1 0 0 0 0,0 0-1 0 0,-1 0 1 0 0,1 0-1 0 0,0 0 1 0 0,0-1 0 0 0,0 1-1 0 0,0 0 1 0 0,-1 0-1 0 0,1-1 1 0 0,0 1 0 0 0,0-1-1 0 0,0 1 1 0 0,0-1 0 0 0,1 1-1 0 0,-1-1 1 0 0,0 0-1 0 0,0 1 1 0 0,0-1 0 0 0,0 0-1 0 0,0 0 1 0 0,0 0-1 0 0,1 0 1 0 0,-1 0 0 0 0,0 0-1 0 0,0 0 1 0 0,0 0-1 0 0,0-1 1 0 0,0 1 0 0 0,0 0-1 0 0,0-1 1 0 0,0 1 0 0 0,1-1-1 0 0,-1 1 1 0 0,0-1-1 0 0,0 1 1 0 0,-1-1 0 0 0,1 0-1 0 0,0 1 1 0 0,0-1-1 0 0,1-1 1 0 0,4-4 122 0 0,0 0 0 0 0,-1 0 0 0 0,1-1 0 0 0,6-11 0 0 0,24-45 274 0 0,-2-1-1 0 0,34-92 1 0 0,-30 49-931 0 0,14-33-593 0 0,-49 134 755 0 0,1 0 1 0 0,-1 0-1 0 0,1 0 0 0 0,0 0 1 0 0,0 0-1 0 0,1 1 0 0 0,-1 0 1 0 0,10-8-1 0 0,-2 5-1022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42.365"/>
    </inkml:context>
    <inkml:brush xml:id="br0">
      <inkml:brushProperty name="width" value="0.05" units="cm"/>
      <inkml:brushProperty name="height" value="0.05" units="cm"/>
      <inkml:brushProperty name="color" value="#E71224"/>
    </inkml:brush>
  </inkml:definitions>
  <inkml:trace contextRef="#ctx0" brushRef="#br0">327 198 16583 0 0,'-15'-5'1822'0'0,"5"-2"-1029"0"0,0-1 0 0 0,0 0 1 0 0,0-1-1 0 0,-13-15 0 0 0,4 4-230 0 0,-62-57 1358 0 0,76 72-1843 0 0,-1 1 0 0 0,1 0 0 0 0,-1 0 0 0 0,0 0 0 0 0,0 1 0 0 0,0 0 0 0 0,0 0 0 0 0,-1 1 0 0 0,-11-3 0 0 0,16 4-57 0 0,-1 0-1 0 0,1 1 0 0 0,-1 0 1 0 0,1 0-1 0 0,0-1 1 0 0,-1 2-1 0 0,1-1 0 0 0,-1 0 1 0 0,1 0-1 0 0,-1 1 1 0 0,1-1-1 0 0,0 1 0 0 0,-1 0 1 0 0,1-1-1 0 0,0 1 1 0 0,0 0-1 0 0,-1 1 0 0 0,1-1 1 0 0,0 0-1 0 0,0 1 1 0 0,0-1-1 0 0,1 1 0 0 0,-1-1 1 0 0,0 1-1 0 0,0 0 0 0 0,1 0 1 0 0,-1 0-1 0 0,1 0 1 0 0,-2 3-1 0 0,1 0-47 0 0,-1 1 0 0 0,2-1-1 0 0,-1 1 1 0 0,1-1 0 0 0,-1 1 0 0 0,1-1-1 0 0,1 1 1 0 0,-1 0 0 0 0,1-1-1 0 0,0 1 1 0 0,1 0 0 0 0,-1 0 0 0 0,1-1-1 0 0,3 11 1 0 0,-3-11 2 0 0,1 0 0 0 0,0 0 0 0 0,0 0 0 0 0,0 0 0 0 0,0 0-1 0 0,1-1 1 0 0,0 1 0 0 0,0-1 0 0 0,0 0 0 0 0,0 0 0 0 0,1 0 0 0 0,0 0 0 0 0,-1 0-1 0 0,2-1 1 0 0,-1 0 0 0 0,6 4 0 0 0,-7-5 19 0 0,0-1-1 0 0,0 0 1 0 0,0 0 0 0 0,1 0-1 0 0,-1 0 1 0 0,0 0-1 0 0,0-1 1 0 0,1 1 0 0 0,-1-1-1 0 0,1 0 1 0 0,-1 0-1 0 0,7-1 1 0 0,-4-1 14 0 0,1 1 0 0 0,-1-1 1 0 0,1 0-1 0 0,-1-1 0 0 0,0 0 0 0 0,7-3 0 0 0,2-3-203 0 0,-1-1-1 0 0,0-1 0 0 0,0 0 1 0 0,13-15-1 0 0,-17 15-1417 0 0,0 0 0 0 0,0-1-1 0 0,8-14 1 0 0,-4 5-5166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42.740"/>
    </inkml:context>
    <inkml:brush xml:id="br0">
      <inkml:brushProperty name="width" value="0.05" units="cm"/>
      <inkml:brushProperty name="height" value="0.05" units="cm"/>
      <inkml:brushProperty name="color" value="#E71224"/>
    </inkml:brush>
  </inkml:definitions>
  <inkml:trace contextRef="#ctx0" brushRef="#br0">0 91 5063 0 0,'0'0'390'0'0,"2"1"142"0"0,16 14 6221 0 0,16 14 906 0 0,-30-25-7231 0 0,0 0 0 0 0,0 1-1 0 0,-1-1 1 0 0,1 1 0 0 0,-1 0-1 0 0,2 6 1 0 0,34 87 1259 0 0,-34-83-1683 0 0,-1 0-1 0 0,-1 1 1 0 0,0-1 0 0 0,0 28-1 0 0,-15-64 188 0 0,8 13-160 0 0,2-1 0 0 0,0 1 0 0 0,0-1 0 0 0,0 0 0 0 0,1 0 0 0 0,0 0 0 0 0,1 0 0 0 0,0 0 0 0 0,0 0 0 0 0,1 1 0 0 0,0-1-1 0 0,1 0 1 0 0,0 0 0 0 0,0 1 0 0 0,1-1 0 0 0,0 1 0 0 0,1-1 0 0 0,6-11 0 0 0,-1 6 25 0 0,0-1-1 0 0,0 2 1 0 0,2-1 0 0 0,-1 2-1 0 0,2-1 1 0 0,0 1-1 0 0,0 1 1 0 0,1 0 0 0 0,15-9-1 0 0,-20 15-537 0 0,-1 1 0 0 0,1 0 0 0 0,12-4 0 0 0,-3 2-3206 0 0,36-6-1 0 0,-30 8-3702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5.566"/>
    </inkml:context>
    <inkml:brush xml:id="br0">
      <inkml:brushProperty name="width" value="0.05" units="cm"/>
      <inkml:brushProperty name="height" value="0.05" units="cm"/>
      <inkml:brushProperty name="color" value="#E71224"/>
    </inkml:brush>
  </inkml:definitions>
  <inkml:trace contextRef="#ctx0" brushRef="#br0">0 51 9215 0 0,'0'0'2534'0'0,"10"5"2718"0"0,-6-4-5024 0 0,0 0 1 0 0,0 0 0 0 0,0 0 0 0 0,0-1 0 0 0,0 0 0 0 0,0 1 0 0 0,0-2 0 0 0,0 1 0 0 0,0 0 0 0 0,1-1-1 0 0,-1 0 1 0 0,0 0 0 0 0,5-2 0 0 0,5-2-662 0 0,-1-2 0 0 0,19-10 0 0 0,-13 6-707 0 0,6-2-5291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43.161"/>
    </inkml:context>
    <inkml:brush xml:id="br0">
      <inkml:brushProperty name="width" value="0.05" units="cm"/>
      <inkml:brushProperty name="height" value="0.05" units="cm"/>
      <inkml:brushProperty name="color" value="#E71224"/>
    </inkml:brush>
  </inkml:definitions>
  <inkml:trace contextRef="#ctx0" brushRef="#br0">19 76 15055 0 0,'0'0'1366'0'0,"1"-2"-1126"0"0,11-19-417 0 0,-7 7 7849 0 0,-5 58-6678 0 0,-11 74-1 0 0,-15 19-1482 0 0,26-128-497 0 0,6-15 684 0 0,12-23 434 0 0,-14 22-247 0 0,24-42 112 0 0,3 3 1 0 0,49-60-1 0 0,-74 100 104 0 0,1 0 1 0 0,11-8-1 0 0,-7 5 148 0 0,-9 8 363 0 0,4 13-190 0 0,0-2-281 0 0,-4 1-55 0 0,-1 1-1 0 0,0 0 1 0 0,0 0-1 0 0,-1 0 1 0 0,-1 0 0 0 0,0-1-1 0 0,-3 13 1 0 0,2-11-70 0 0,-1 27-7 0 0,2-26-47 0 0,0-1 0 0 0,-1 0 1 0 0,0 0-1 0 0,-6 17 0 0 0,8-28-40 0 0,0-4 10 0 0,14-34 42 0 0,-1-2 4 0 0,33-63-1 0 0,-27 64 38 0 0,-12 23 7 0 0,0 0 1 0 0,1 0 0 0 0,0 0 0 0 0,2 1 0 0 0,15-18 0 0 0,-23 29 16 0 0,0 0-1 0 0,0 1 1 0 0,0-1-1 0 0,0 0 1 0 0,0 1-1 0 0,1 0 1 0 0,-1-1-1 0 0,0 1 1 0 0,1 0-1 0 0,-1 0 1 0 0,1 0-1 0 0,-1 1 1 0 0,1-1-1 0 0,0 0 1 0 0,-1 1-1 0 0,1 0 1 0 0,3 0-1 0 0,-3 0 5 0 0,-1 1 0 0 0,1-1-1 0 0,-1 1 1 0 0,1 0 0 0 0,-1 0-1 0 0,0 0 1 0 0,1 0 0 0 0,-1 0-1 0 0,0 0 1 0 0,0 1 0 0 0,0-1-1 0 0,0 1 1 0 0,0-1 0 0 0,0 1-1 0 0,0 0 1 0 0,-1 0 0 0 0,1 0-1 0 0,1 3 1 0 0,13 21 315 0 0,-1 0-1 0 0,12 31 1 0 0,-3-6-75 0 0,-5-8-275 0 0,-10-22 125 0 0,1 0 1 0 0,17 26-1 0 0,-24-42-283 0 0,1 0 1 0 0,-1 0-1 0 0,1-1 0 0 0,0 1 0 0 0,1-1 0 0 0,-1 0 0 0 0,1 0 1 0 0,-1 0-1 0 0,1-1 0 0 0,1 0 0 0 0,-1 0 0 0 0,0 0 1 0 0,11 3-1 0 0,2-1-877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47.561"/>
    </inkml:context>
    <inkml:brush xml:id="br0">
      <inkml:brushProperty name="width" value="0.05" units="cm"/>
      <inkml:brushProperty name="height" value="0.05" units="cm"/>
      <inkml:brushProperty name="color" value="#E71224"/>
    </inkml:brush>
  </inkml:definitions>
  <inkml:trace contextRef="#ctx0" brushRef="#br0">51 1 12007 0 0,'0'0'1083'0'0,"-3"2"-784"0"0,3-1-225 0 0,-1 0 0 0 0,1-1 0 0 0,-1 1 0 0 0,1 0 1 0 0,-1 0-1 0 0,1 0 0 0 0,0 0 0 0 0,-1 0 0 0 0,1 0 0 0 0,0 0 1 0 0,0 0-1 0 0,-1 0 0 0 0,1 0 0 0 0,0 0 0 0 0,0 0 0 0 0,0 0 1 0 0,1 0-1 0 0,-1 0 0 0 0,0 0 0 0 0,0 0 0 0 0,0 0 1 0 0,1 0-1 0 0,-1 0 0 0 0,0 0 0 0 0,1-1 0 0 0,-1 1 0 0 0,1 0 1 0 0,-1 0-1 0 0,2 1 0 0 0,6 20 1197 0 0,0 12-146 0 0,-2 0 0 0 0,2 35 0 0 0,-2 72 438 0 0,-5-101-1139 0 0,-2 807 2461 0 0,-17 10-2634 0 0,9-60-134 0 0,-6-384-13 0 0,1-66-37 0 0,12-225-49 0 0,-7 471 247 0 0,9-479-76 0 0,-2 346 603 0 0,-6-226-440 0 0,0 55 80 0 0,19-12-296 0 0,-4-217-259 0 0,-7-58 22 0 0,5-19-2048 0 0,0-7-442 0 0,0-8-5813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48.792"/>
    </inkml:context>
    <inkml:brush xml:id="br0">
      <inkml:brushProperty name="width" value="0.05" units="cm"/>
      <inkml:brushProperty name="height" value="0.05" units="cm"/>
      <inkml:brushProperty name="color" value="#E71224"/>
    </inkml:brush>
  </inkml:definitions>
  <inkml:trace contextRef="#ctx0" brushRef="#br0">0 244 12895 0 0,'0'0'998'0'0,"3"1"-657"0"0,8 2 9 0 0,0 0 0 0 0,1-1-1 0 0,-1 0 1 0 0,14-1 0 0 0,51-1 1329 0 0,-35-1-1168 0 0,435-4 3139 0 0,-375 4-3071 0 0,584-4 802 0 0,273 38-1113 0 0,-344-8 276 0 0,3-36 124 0 0,-59-25-254 0 0,446-22 80 0 0,-649 37-432 0 0,383-74 0 0 0,-97 20-62 0 0,-602 72 0 0 0,-19 1 1 0 0,-1 1 1 0 0,1 1-1 0 0,-1 1 0 0 0,1 1 1 0 0,-1 0-1 0 0,1 1 0 0 0,36 12 1 0 0,-42-11 40 0 0,-4 1-12 0 0,-8-4-3 0 0,-1 0 0 0 0,1 0 1 0 0,-1 0-1 0 0,0 1 0 0 0,1-1 0 0 0,-1 0 1 0 0,0 0-1 0 0,0 1 0 0 0,0-1 0 0 0,0 1 1 0 0,0-1-1 0 0,-1 1 0 0 0,1-1 0 0 0,0 1 1 0 0,-1-1-1 0 0,1 1 0 0 0,-1 0 0 0 0,1-1 1 0 0,-1 1-1 0 0,0 0 0 0 0,0-1 0 0 0,0 1 1 0 0,0 0-1 0 0,0-1 0 0 0,0 4 0 0 0,-1 4 178 0 0,0-1 0 0 0,-1 1-1 0 0,-4 12 1 0 0,5-17-151 0 0,-4 14 126 0 0,-5 12 15 0 0,2 0 0 0 0,-7 57 0 0 0,-9 169 64 0 0,-9 22-73 0 0,3-34-65 0 0,13-60-84 0 0,-33 505 155 0 0,28-183-146 0 0,10-249-17 0 0,-17 219 24 0 0,9-194-53 0 0,-1 27 0 0 0,-18 186 0 0 0,22-300 0 0 0,-21 137-34 0 0,4-34 4 0 0,33-286 30 0 0,-23 297 0 0 0,25 1 0 0 0,69 211-128 0 0,-20-176-357 0 0,-50-342 102 0 0,1 3 382 0 0,-1 0 0 0 0,0-1 0 0 0,0 1 0 0 0,-1 6 0 0 0,1-12-122 0 0,0 1 0 0 0,0 0 0 0 0,0 0 0 0 0,-1-1 0 0 0,1 1 0 0 0,0 0 1 0 0,-1-1-1 0 0,1 1 0 0 0,0 0 0 0 0,-1-1 0 0 0,1 1 0 0 0,-1 0 0 0 0,1-1 0 0 0,-1 1 0 0 0,1-1 0 0 0,-1 1 0 0 0,0 0-170 0 0,1-1 0 0 0,-1 0 0 0 0,0 0 0 0 0,1 0-1 0 0,-1 0 1 0 0,1 1 0 0 0,-1-1 0 0 0,0 0 0 0 0,1 0-1 0 0,-1 0 1 0 0,0 0 0 0 0,1 0 0 0 0,-1-1-1 0 0,1 1 1 0 0,-1 0 0 0 0,0 0 0 0 0,1 0 0 0 0,-1 0-1 0 0,1-1 1 0 0,-1 1 0 0 0,1 0 0 0 0,-2-1 0 0 0,-18-12-8209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51.207"/>
    </inkml:context>
    <inkml:brush xml:id="br0">
      <inkml:brushProperty name="width" value="0.05" units="cm"/>
      <inkml:brushProperty name="height" value="0.05" units="cm"/>
      <inkml:brushProperty name="color" value="#E71224"/>
    </inkml:brush>
  </inkml:definitions>
  <inkml:trace contextRef="#ctx0" brushRef="#br0">15 0 5183 0 0,'0'0'234'0'0,"-2"12"540"0"0,1 4-262 0 0,1-14-181 0 0,0 0 28 0 0,-1 6 329 0 0,1 1 0 0 0,1 0 0 0 0,0-1 1 0 0,0 1-1 0 0,4 16 0 0 0,-2-14 223 0 0,-1 1 0 0 0,2 23 0 0 0,-6 2 498 0 0,-10 62-1 0 0,6-70-985 0 0,2 1 0 0 0,1-1-1 0 0,3 56 1 0 0,3-52-95 0 0,0 5 181 0 0,15 73 0 0 0,-17-106-428 0 0,1 1 1 0 0,0 0 0 0 0,0-1-1 0 0,1 0 1 0 0,0 1 0 0 0,-1-1-1 0 0,2 0 1 0 0,-1 0 0 0 0,0-1-1 0 0,1 1 1 0 0,0-1 0 0 0,0 0 0 0 0,1 0-1 0 0,-1 0 1 0 0,1 0 0 0 0,0-1-1 0 0,-1 0 1 0 0,2 0 0 0 0,-1 0-1 0 0,0 0 1 0 0,0-1 0 0 0,1 0-1 0 0,0 0 1 0 0,-1-1 0 0 0,11 2-1 0 0,32 5 460 0 0,-19-4-120 0 0,53 4 0 0 0,353-4 435 0 0,-368-3-777 0 0,405 16 239 0 0,-191 8-144 0 0,267 18 207 0 0,-356-40-14 0 0,121 11 149 0 0,63 15 182 0 0,-311-25-616 0 0,54 1 19 0 0,237 5 76 0 0,-269-8-41 0 0,149-15-1 0 0,-76-10-67 0 0,54-4 12 0 0,-86 21-66 0 0,177-11 36 0 0,-201 14-50 0 0,186 19 0 0 0,-109 0 0 0 0,-144-12 0 0 0,-16-3 0 0 0,37 9 0 0 0,-39-5 0 0 0,-5-1 0 0 0,0-1 0 0 0,0 0 0 0 0,0 0 0 0 0,1-1 0 0 0,-1-1 0 0 0,23-1 0 0 0,187-15 0 0 0,-175 13-103 0 0,64-10 1 0 0,-101 10 100 0 0,0 1 1 0 0,0 1-1 0 0,0 0 1 0 0,0 1-1 0 0,1 1 1 0 0,12 2-1 0 0,31 6-62 0 0,-41-7 46 0 0,0 0-1 0 0,0-1 1 0 0,20 1 0 0 0,-21-3 1 0 0,1 1 0 0 0,-1 1 0 0 0,1 0 0 0 0,-1 1 0 0 0,0 1 0 0 0,19 7 0 0 0,-19-7 0 0 0,0 0 1 0 0,1-1-1 0 0,-1-1 0 0 0,0 0 0 0 0,1-1 1 0 0,21-1-1 0 0,38 0-149 0 0,-28 10 53 0 0,-17-10 30 0 0,16-1-139 0 0,-36 1 155 0 0,1 0-13 0 0,-1 0 0 0 0,21 0-80 0 0,-21 1 149 0 0,6 4-45 0 0,-11-4 69 0 0,24-2-167 0 0,-9 1 154 0 0,10 2-80 0 0,-15-2 80 0 0,21 2 0 0 0,-25-1 0 0 0,0 1 0 0 0,-5-1-62 0 0,0-1-1 0 0,0 1 1 0 0,0-1-1 0 0,0 1 1 0 0,0-2-1 0 0,0 1 1 0 0,0 0-1 0 0,10-3 1 0 0,-2 0-35 0 0,-11 3-15 0 0,0 0-1 0 0,0-1 0 0 0,0 1 0 0 0,0-1 1 0 0,0 1-1 0 0,0-1 0 0 0,0 0 0 0 0,0 0 1 0 0,-1 0-1 0 0,1 0 0 0 0,0 0 0 0 0,0 0 1 0 0,-1 0-1 0 0,1-1 0 0 0,0 1 0 0 0,-1-1 1 0 0,0 1-1 0 0,1-1 0 0 0,-1 0 0 0 0,0 1 1 0 0,0-1-1 0 0,0 0 0 0 0,0 0 0 0 0,0 0 1 0 0,0 0-1 0 0,0 0 0 0 0,-1 0 0 0 0,1 0 1 0 0,-1 0-1 0 0,1 0 0 0 0,-1 0 0 0 0,0 0 1 0 0,0 0-1 0 0,0 0 0 0 0,0 0 0 0 0,-1-4 1 0 0,0-5-1314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56.979"/>
    </inkml:context>
    <inkml:brush xml:id="br0">
      <inkml:brushProperty name="width" value="0.1" units="cm"/>
      <inkml:brushProperty name="height" value="0.1" units="cm"/>
      <inkml:brushProperty name="color" value="#FFC114"/>
    </inkml:brush>
  </inkml:definitions>
  <inkml:trace contextRef="#ctx0" brushRef="#br0">2 0 12239 0 0,'0'0'1320'0'0,"-2"4"-1256"0"0,4 4 32 0 0,1 1-96 0 0,2 1-2584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57.601"/>
    </inkml:context>
    <inkml:brush xml:id="br0">
      <inkml:brushProperty name="width" value="0.1" units="cm"/>
      <inkml:brushProperty name="height" value="0.1" units="cm"/>
      <inkml:brushProperty name="color" value="#FFC114"/>
    </inkml:brush>
  </inkml:definitions>
  <inkml:trace contextRef="#ctx0" brushRef="#br0">69 0 4143 0 0,'0'2'11444'0'0,"-7"41"-11207"0"0,-32 252 3987 0 0,17 2-1065 0 0,21-286-3452 0 0,1 0-1 0 0,0 1 1 0 0,1-1-1 0 0,0 1 1 0 0,1-1-1 0 0,0 0 1 0 0,1 0-1 0 0,6 15 1 0 0,-9-26 187 0 0,0 0 0 0 0,0 1 0 0 0,1-1 0 0 0,-1 1 0 0 0,0-1 0 0 0,1 0 0 0 0,-1 1 0 0 0,0-1 0 0 0,1 0 0 0 0,-1 0 0 0 0,1 1 0 0 0,-1-1 0 0 0,0 0 0 0 0,1 0 0 0 0,-1 0 0 0 0,1 0 0 0 0,-1 1 0 0 0,1-1 0 0 0,-1 0 0 0 0,1 0 0 0 0,-1 0 0 0 0,1 0 0 0 0,0 0-261 0 0,9 0-1643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6:58.967"/>
    </inkml:context>
    <inkml:brush xml:id="br0">
      <inkml:brushProperty name="width" value="0.1" units="cm"/>
      <inkml:brushProperty name="height" value="0.1" units="cm"/>
      <inkml:brushProperty name="color" value="#FFC114"/>
    </inkml:brush>
  </inkml:definitions>
  <inkml:trace contextRef="#ctx0" brushRef="#br0">0 256 2303 0 0,'1'-1'9832'0'0,"8"-6"-9204"0"0,0 1-1 0 0,1 0 0 0 0,-1 1 0 0 0,1-1 0 0 0,0 2 1 0 0,1 0-1 0 0,-1 0 0 0 0,1 1 0 0 0,-1 0 0 0 0,1 0 1 0 0,18 0-1 0 0,334-26 2662 0 0,242-28-2577 0 0,-134 27-183 0 0,-330 26-437 0 0,-8-1-25 0 0,238-11 165 0 0,377-38 997 0 0,-561 49-1085 0 0,232 22 0 0 0,-161 21-86 0 0,-36-3 23 0 0,55-14-81 0 0,-153-17 55 0 0,217 1 71 0 0,-84-22-51 0 0,-163 11-43 0 0,151 10 0 0 0,-123 1-7 0 0,46 3 14 0 0,-118-4-39 0 0,0-1 0 0 0,70 14 0 0 0,-73-6 0 0 0,0-3 0 0 0,0-1 0 0 0,86 0 0 0 0,-86-8 0 0 0,-21 2 0 0 0,1-2 0 0 0,39-6 0 0 0,49-16 0 0 0,159-24 0 0 0,-200 34 0 0 0,-53 8 0 0 0,0 2 0 0 0,0 0 0 0 0,41 1 0 0 0,-16 7 0 0 0,-42-6 0 0 0,16 4 0 0 0,-8 0 0 0 0,0 0 0 0 0,5 2 0 0 0,-1 0 0 0 0,-4 2 0 0 0,-5 2 0 0 0,-3 4 0 0 0,-3 0 0 0 0,-6 23 64 0 0,-8 30 73 0 0,3 8 172 0 0,-2 26-35 0 0,-4 287-26 0 0,16-380-253 0 0,-2 59-670 0 0,2-58 330 0 0,-1 0 0 0 0,-1 0 0 0 0,1-1 0 0 0,-1 1-1 0 0,-1-1 1 0 0,-3 10 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7:00.550"/>
    </inkml:context>
    <inkml:brush xml:id="br0">
      <inkml:brushProperty name="width" value="0.1" units="cm"/>
      <inkml:brushProperty name="height" value="0.1" units="cm"/>
      <inkml:brushProperty name="color" value="#FFC114"/>
    </inkml:brush>
  </inkml:definitions>
  <inkml:trace contextRef="#ctx0" brushRef="#br0">0 70 10391 0 0,'0'0'2580'0'0,"2"1"-1782"0"0,11 2-45 0 0,-1 0-1 0 0,1 0 1 0 0,0-2 0 0 0,0 1 0 0 0,16-2 0 0 0,279-8 4037 0 0,153 3-3403 0 0,-84 19-824 0 0,-103-2-313 0 0,37 2-65 0 0,-12 0 250 0 0,-12 1 279 0 0,87 0-250 0 0,-78-10-198 0 0,150-3 145 0 0,83-1-220 0 0,-467 0-179 0 0,37 2 80 0 0,-1 4 1 0 0,179 36-1 0 0,-132-14-56 0 0,-113-25-24 0 0,1-1 0 0 0,49-2 0 0 0,134-25 32 0 0,-86 7-24 0 0,-23 11 6 0 0,-65 5-7 0 0,53-8 0 0 0,89-30-19 0 0,-107 21 0 0 0,-53 13 0 0 0,46-2 0 0 0,24 8 0 0 0,-65 0 0 0 0,-1-1 0 0 0,0-1 0 0 0,40-7 0 0 0,76-19 0 0 0,-126 25 0 0 0,33 0 0 0 0,10-2 0 0 0,-37 3 0 0 0,-13 1 0 0 0,0-1 0 0 0,13-2 0 0 0,-15 1-13 0 0,8-1 52 0 0,31-2-1 0 0,-8 7-38 0 0,-29-2 0 0 0,-11 0 0 0 0,1 0 0 0 0,0 0 0 0 0,0 1 0 0 0,0-1 0 0 0,0 0 0 0 0,0 0 0 0 0,-1 0 0 0 0,1 0 0 0 0,0 0 0 0 0,0-1 0 0 0,0 1 0 0 0,0 0 0 0 0,0 0 0 0 0,-1 0 0 0 0,1-1 0 0 0,0 1 0 0 0,0 0 0 0 0,0-1 0 0 0,2-1 0 0 0,12 1 0 0 0,9 3 0 0 0,6-1 0 0 0,-19-1 0 0 0,12-1 0 0 0,-2-1 0 0 0,12 1 0 0 0,15 5 1 0 0,-41-4 9 0 0,47 6 48 0 0,-34-3-66 0 0,33 0 0 0 0,-52-4-23 0 0,-1 1-1 0 0,1 0 1 0 0,0 0-1 0 0,0 0 1 0 0,0 0-1 0 0,-1-1 1 0 0,1 1-1 0 0,0 0 0 0 0,0 0 1 0 0,0-1-1 0 0,-1 1 1 0 0,1-1-1 0 0,0 1 1 0 0,-1-1-1 0 0,1 1 1 0 0,0-1-1 0 0,-1 1 0 0 0,1-1 1 0 0,-1 0-1 0 0,1 1 1 0 0,-1-1-1 0 0,1 0 1 0 0,-1 0-1 0 0,0 1 1 0 0,1-1-1 0 0,-1 0 0 0 0,0 0 1 0 0,1 1-1 0 0,-1-1 1 0 0,0 0-1 0 0,0 0 1 0 0,0-1-1 0 0,1-3-1396 0 0,0-1 1 0 0,-1 1-1 0 0,-1-10 0 0 0,1 9-1115 0 0,-1-20-5751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38:07.055"/>
    </inkml:context>
    <inkml:brush xml:id="br0">
      <inkml:brushProperty name="width" value="0.1" units="cm"/>
      <inkml:brushProperty name="height" value="0.1" units="cm"/>
      <inkml:brushProperty name="color" value="#FFC114"/>
    </inkml:brush>
  </inkml:definitions>
  <inkml:trace contextRef="#ctx0" brushRef="#br0">0 1 6415 0 0,'0'0'6672'0'0,"2"0"-7008"0"0,17 1-944 0 0,-9-1 16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05.827"/>
    </inkml:context>
    <inkml:brush xml:id="br0">
      <inkml:brushProperty name="width" value="0.05" units="cm"/>
      <inkml:brushProperty name="height" value="0.05" units="cm"/>
      <inkml:brushProperty name="color" value="#E71224"/>
    </inkml:brush>
  </inkml:definitions>
  <inkml:trace contextRef="#ctx0" brushRef="#br0">180 72 1375 0 0,'5'-1'107'0'0,"1"1"147"0"0,11-1 11999 0 0,-17 1-12226 0 0,1 0 1 0 0,-1 0 0 0 0,0-1 0 0 0,0 1 0 0 0,1 0-1 0 0,-1 0 1 0 0,0 0 0 0 0,0 0 0 0 0,1-1 0 0 0,-1 1-1 0 0,0 0 1 0 0,0 0 0 0 0,0-1 0 0 0,1 1 0 0 0,-1 0-1 0 0,0 0 1 0 0,0-1 0 0 0,0 1 0 0 0,0 0 0 0 0,0-1-1 0 0,0 1 1 0 0,0 0 0 0 0,0 0 0 0 0,1-1 0 0 0,-1 1-1 0 0,0 0 1 0 0,0-1 0 0 0,0 1 0 0 0,0 0 0 0 0,0-1-1 0 0,-1 1 1 0 0,1 0 0 0 0,0-1 0 0 0,0 1 0 0 0,0 0-1 0 0,0 0 1 0 0,0-1 0 0 0,0 1 0 0 0,0 0 0 0 0,-1 0-1 0 0,1-1 1 0 0,-5-11 727 0 0,3 9-673 0 0,-1-1-1 0 0,0 1 1 0 0,0-1-1 0 0,0 1 1 0 0,0 0-1 0 0,-1 0 0 0 0,1 0 1 0 0,-1 1-1 0 0,0-1 1 0 0,0 1-1 0 0,0 0 1 0 0,0 0-1 0 0,0 0 1 0 0,0 1-1 0 0,0 0 1 0 0,0-1-1 0 0,-1 1 0 0 0,-6 0 1 0 0,5 0 6 0 0,1 1-1 0 0,-1 0 1 0 0,0 0 0 0 0,0 1 0 0 0,1-1 0 0 0,-1 1-1 0 0,1 1 1 0 0,-1-1 0 0 0,1 1 0 0 0,-1 0-1 0 0,1 0 1 0 0,0 0 0 0 0,0 1 0 0 0,0 0-1 0 0,-9 6 1 0 0,8-4-198 0 0,-13 10 420 0 0,18-14-456 0 0,0 0-1 0 0,1 0 0 0 0,-1-1 0 0 0,0 1 0 0 0,1 0 1 0 0,-1 0-1 0 0,1 0 0 0 0,-1 0 0 0 0,1 0 0 0 0,-1 0 1 0 0,1 0-1 0 0,0 0 0 0 0,-1 0 0 0 0,1 0 0 0 0,0 0 0 0 0,0 0 1 0 0,0 0-1 0 0,0 0 0 0 0,0 2 0 0 0,1 5-5717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5.894"/>
    </inkml:context>
    <inkml:brush xml:id="br0">
      <inkml:brushProperty name="width" value="0.05" units="cm"/>
      <inkml:brushProperty name="height" value="0.05" units="cm"/>
      <inkml:brushProperty name="color" value="#E71224"/>
    </inkml:brush>
  </inkml:definitions>
  <inkml:trace contextRef="#ctx0" brushRef="#br0">1 0 10135 0 0,'0'0'5636'0'0,"0"2"-4533"0"0,9 88 4085 0 0,-6 47-3304 0 0,1 7-1455 0 0,3 39-85 0 0,9 106-4409 0 0,-15-280 3495 0 0,0-1 0 0 0,1 0 0 0 0,0 1 0 0 0,3 9 1 0 0,3-2-893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15.235"/>
    </inkml:context>
    <inkml:brush xml:id="br0">
      <inkml:brushProperty name="width" value="0.05" units="cm"/>
      <inkml:brushProperty name="height" value="0.05" units="cm"/>
      <inkml:brushProperty name="color" value="#E71224"/>
    </inkml:brush>
  </inkml:definitions>
  <inkml:trace contextRef="#ctx0" brushRef="#br0">1 111 16583 0 0,'2'0'1276'0'0,"51"-6"-679"0"0,-26 4-618 0 0,43-10 1 0 0,178-47 284 0 0,-131 34-3157 0 0,-88 19-2886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15.606"/>
    </inkml:context>
    <inkml:brush xml:id="br0">
      <inkml:brushProperty name="width" value="0.05" units="cm"/>
      <inkml:brushProperty name="height" value="0.05" units="cm"/>
      <inkml:brushProperty name="color" value="#E71224"/>
    </inkml:brush>
  </inkml:definitions>
  <inkml:trace contextRef="#ctx0" brushRef="#br0">41 1 12895 0 0,'0'0'998'0'0,"-9"6"991"0"0,6-3-1640 0 0,0 0 1 0 0,0 0-1 0 0,1 1 0 0 0,-1-1 1 0 0,1 1-1 0 0,0 0 1 0 0,0 0-1 0 0,0 0 0 0 0,0 0 1 0 0,-1 6-1 0 0,1-2-196 0 0,1 0 0 0 0,0 1 0 0 0,1-1 0 0 0,0 16 0 0 0,9 71 115 0 0,1 8-424 0 0,1 6-2892 0 0,-9-92 1565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15.980"/>
    </inkml:context>
    <inkml:brush xml:id="br0">
      <inkml:brushProperty name="width" value="0.05" units="cm"/>
      <inkml:brushProperty name="height" value="0.05" units="cm"/>
      <inkml:brushProperty name="color" value="#E71224"/>
    </inkml:brush>
  </inkml:definitions>
  <inkml:trace contextRef="#ctx0" brushRef="#br0">0 121 10135 0 0,'0'0'1187'0'0,"2"-1"-448"0"0,14-15 768 0 0,1 0 0 0 0,31-20 0 0 0,-39 30-1380 0 0,1 0 0 0 0,-1 1 0 0 0,1 0 0 0 0,1 0 0 0 0,-1 1 0 0 0,1 1 0 0 0,18-4 0 0 0,-1 3 88 0 0,42-2 0 0 0,-60 5-172 0 0,1 2 1 0 0,0-1-1 0 0,-1 2 1 0 0,1-1-1 0 0,-1 1 0 0 0,0 1 1 0 0,13 4-1 0 0,-18-4 68 0 0,1 0 0 0 0,-1 0 0 0 0,0 0 0 0 0,-1 1 0 0 0,1 0 0 0 0,-1 0 0 0 0,1 0 0 0 0,-1 0 0 0 0,-1 1 0 0 0,1 0 0 0 0,0 0 0 0 0,-1 0 0 0 0,0 0 0 0 0,0 0 0 0 0,-1 0 0 0 0,3 8 0 0 0,3 11 148 0 0,-1 0-1 0 0,7 37 1 0 0,-12-50-250 0 0,5 31-151 0 0,-2 0 0 0 0,-1 1 0 0 0,-3-1 1 0 0,-1 1-1 0 0,-2-1 0 0 0,-8 48 0 0 0,-1-48-288 0 0,10-38 155 0 0,0-1 1 0 0,-1 0-1 0 0,1 0 0 0 0,-1 0 0 0 0,0 0 1 0 0,0 0-1 0 0,0 0 0 0 0,0 0 0 0 0,0-1 1 0 0,-4 4-1 0 0,-2-1-1192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16.382"/>
    </inkml:context>
    <inkml:brush xml:id="br0">
      <inkml:brushProperty name="width" value="0.05" units="cm"/>
      <inkml:brushProperty name="height" value="0.05" units="cm"/>
      <inkml:brushProperty name="color" value="#E71224"/>
    </inkml:brush>
  </inkml:definitions>
  <inkml:trace contextRef="#ctx0" brushRef="#br0">7 20 12007 0 0,'0'0'1083'0'0,"0"-1"-999"0"0,-1 1 0 0 0,1 0-1 0 0,0 0 1 0 0,0 0 0 0 0,0 0 0 0 0,0 0 0 0 0,0-1 0 0 0,-1 1-1 0 0,1 0 1 0 0,0 0 0 0 0,0 0 0 0 0,0 0 0 0 0,-1 0-1 0 0,1 0 1 0 0,0 0 0 0 0,0 0 0 0 0,0 0 0 0 0,-1 0 0 0 0,1 0-1 0 0,0 0 1 0 0,0 0 0 0 0,0 0 0 0 0,-1 0 0 0 0,1 0-1 0 0,0 0 1 0 0,0 0 0 0 0,0 0 0 0 0,-1 0 0 0 0,1 0 0 0 0,1 4-89 0 0,1 1 1 0 0,0-1 0 0 0,1 0 0 0 0,-1 0-1 0 0,1 0 1 0 0,0 0 0 0 0,0 0-1 0 0,6 6 1 0 0,31 23-390 0 0,-1-1-5504 0 0</inkml:trace>
  <inkml:trace contextRef="#ctx0" brushRef="#br0" timeOffset="1">57 136 5063 0 0,'-1'-1'390'0'0,"1"0"-410"0"0,-25-40 1973 0 0,24 37-1489 0 0,-1 1-1 0 0,1 0 1 0 0,0 0 0 0 0,0-1 0 0 0,0 1 0 0 0,0 0-1 0 0,1-1 1 0 0,-1 1 0 0 0,1-1 0 0 0,0 1 0 0 0,0-1-1 0 0,1-3 1 0 0,-1 6-339 0 0,0 0 0 0 0,1 0 1 0 0,0 0-1 0 0,-1 0 0 0 0,1 0 0 0 0,-1 0 0 0 0,1 0 0 0 0,0 0 0 0 0,0 0 0 0 0,0 0 0 0 0,0 0 0 0 0,-1 0 0 0 0,1 1 0 0 0,0-1 0 0 0,0 0 0 0 0,2 0 1 0 0,19-9 80 0 0,-16 8-36 0 0,2-1-110 0 0,-1 0-1 0 0,1 1 1 0 0,0 0-1 0 0,12-1 1 0 0,2-1 31 0 0,-20 4 233 0 0,-1 2-247 0 0,0-1-1 0 0,0 1 1 0 0,-1 0 0 0 0,1 0-1 0 0,0-1 1 0 0,-1 1 0 0 0,1 0-1 0 0,-1 0 1 0 0,1 0-1 0 0,-1 0 1 0 0,0 0 0 0 0,0-1-1 0 0,0 1 1 0 0,0 0-1 0 0,0 0 1 0 0,0 0 0 0 0,-1 0-1 0 0,1 0 1 0 0,-1 0 0 0 0,1-1-1 0 0,-1 1 1 0 0,0 0-1 0 0,1 0 1 0 0,-1-1 0 0 0,-1 3-1 0 0,-14 24 1003 0 0,-5 12 145 0 0,20-39-803 0 0,3-1-453 0 0,4-1-65 0 0,0-1-1 0 0,0 0 1 0 0,-1 0-1 0 0,1 0 0 0 0,0-1 1 0 0,8-5-1 0 0,32-25-1520 0 0,-31 21 542 0 0,8-5-223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16.864"/>
    </inkml:context>
    <inkml:brush xml:id="br0">
      <inkml:brushProperty name="width" value="0.05" units="cm"/>
      <inkml:brushProperty name="height" value="0.05" units="cm"/>
      <inkml:brushProperty name="color" value="#E71224"/>
    </inkml:brush>
  </inkml:definitions>
  <inkml:trace contextRef="#ctx0" brushRef="#br0">49 1 14743 0 0,'0'0'4759'0'0,"2"-1"-4535"0"0,0 1-198 0 0,0 0 0 0 0,1 0-1 0 0,-1 0 1 0 0,0 0 0 0 0,1 0 0 0 0,-1 1 0 0 0,0-1-1 0 0,1 1 1 0 0,-1-1 0 0 0,0 1 0 0 0,0 0 0 0 0,0 0 0 0 0,0 0-1 0 0,0 0 1 0 0,0 0 0 0 0,0 1 0 0 0,0-1 0 0 0,0 0 0 0 0,0 1-1 0 0,-1-1 1 0 0,1 1 0 0 0,0 0 0 0 0,-1 0 0 0 0,0 0-1 0 0,1-1 1 0 0,-1 1 0 0 0,0 1 0 0 0,0-1 0 0 0,0 0 0 0 0,1 4-1 0 0,0-1 2 0 0,0 0-1 0 0,-1 1 1 0 0,0-1-1 0 0,0 0 1 0 0,0 1 0 0 0,-1-1-1 0 0,0 0 1 0 0,0 1-1 0 0,0-1 1 0 0,-1 0-1 0 0,1 1 1 0 0,-4 8-1 0 0,-40 106 348 0 0,42-111-364 0 0,2-8-10 0 0,0 0 0 0 0,0 0 1 0 0,-1 0-1 0 0,1 0 0 0 0,1 0 0 0 0,-1 0 0 0 0,0 1 0 0 0,0-1 0 0 0,0 0 0 0 0,1 0 1 0 0,-1 0-1 0 0,0 0 0 0 0,1 0 0 0 0,-1 0 0 0 0,1 0 0 0 0,-1 0 0 0 0,1 0 0 0 0,0 0 1 0 0,-1 0-1 0 0,1 0 0 0 0,0 0 0 0 0,0-1 0 0 0,-1 1 0 0 0,1 0 0 0 0,0 0 0 0 0,0-1 1 0 0,1 1-1 0 0,0 1-9 0 0,1-2 0 0 0,-1 1 0 0 0,1 0 1 0 0,-1 0-1 0 0,1-1 0 0 0,-1 1 0 0 0,5-1 1 0 0,46 1-15 0 0,-31-1-6 0 0,26 2 1 0 0,-42-1 28 0 0,1 0-1 0 0,-1 1 0 0 0,1-1 1 0 0,-1 1-1 0 0,0 1 0 0 0,1-1 1 0 0,-1 1-1 0 0,7 4 0 0 0,-10-5 10 0 0,-1 0 1 0 0,0 0-1 0 0,1 0 0 0 0,-1 0 0 0 0,0 0 0 0 0,0 1 0 0 0,0-1 1 0 0,0 1-1 0 0,0-1 0 0 0,-1 1 0 0 0,1 0 0 0 0,1 5 1 0 0,-1-2 27 0 0,0-1 1 0 0,-1 1-1 0 0,0 0 1 0 0,0 0-1 0 0,-1 0 1 0 0,1 7 0 0 0,-2 3 52 0 0,-1 0-1 0 0,0-1 1 0 0,-1 1 0 0 0,-6 17 0 0 0,4-15-22 0 0,-2-1 0 0 0,0 0 0 0 0,-1 0 0 0 0,0-1 0 0 0,-2 1 0 0 0,-18 24 0 0 0,21-32-315 0 0,-1-1 0 0 0,1 1 1 0 0,-1-2-1 0 0,-1 1 0 0 0,1-1 0 0 0,-1 0 0 0 0,0-1 0 0 0,-1 0 0 0 0,0-1 0 0 0,0 1 1 0 0,0-2-1 0 0,-15 5 0 0 0,22-8-39 0 0,0 0 0 0 0,-1 0 0 0 0,1-1 1 0 0,0 1-1 0 0,0-1 0 0 0,0 0 0 0 0,0 0 0 0 0,-1 0 0 0 0,1 0 1 0 0,0-1-1 0 0,0 1 0 0 0,0-1 0 0 0,0 0 0 0 0,0 0 0 0 0,0 0 1 0 0,0 0-1 0 0,-4-2 0 0 0,4 0-16 0 0,0 1-1 0 0,0-1 1 0 0,0 1 0 0 0,0-1 0 0 0,1 0-1 0 0,-1 0 1 0 0,1 0 0 0 0,0 0 0 0 0,0 0 0 0 0,0-1-1 0 0,0 1 1 0 0,-2-7 0 0 0,1 2 108 0 0,1-1 1 0 0,0 1-1 0 0,0-1 0 0 0,1 0 1 0 0,0 0-1 0 0,0 0 1 0 0,1 0-1 0 0,0 0 0 0 0,1 1 1 0 0,0-1-1 0 0,4-16 1 0 0,-1 15 991 0 0,0 1 0 0 0,0-1 0 0 0,1 1-1 0 0,1-1 1 0 0,-1 2 0 0 0,2-1 0 0 0,-1 1 0 0 0,1-1 0 0 0,0 2 0 0 0,1-1 0 0 0,-1 1 0 0 0,2 0 0 0 0,16-10 0 0 0,9-4 60 0 0,1 2 0 0 0,47-19 0 0 0,-74 35-825 0 0,56-26-721 0 0,-22 9-4473 0 0,-4 1-1598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18.128"/>
    </inkml:context>
    <inkml:brush xml:id="br0">
      <inkml:brushProperty name="width" value="0.05" units="cm"/>
      <inkml:brushProperty name="height" value="0.05" units="cm"/>
      <inkml:brushProperty name="color" value="#E71224"/>
    </inkml:brush>
  </inkml:definitions>
  <inkml:trace contextRef="#ctx0" brushRef="#br0">1 1 9215 0 0,'0'0'1151'0'0,"0"0"-909"0"0,1 0 1 0 0,0 1-1 0 0,-1-1 1 0 0,1 0-1 0 0,0 1 1 0 0,-1-1-1 0 0,1 1 1 0 0,-1-1-1 0 0,1 1 1 0 0,0-1-1 0 0,-1 1 1 0 0,1-1-1 0 0,0 2 1 0 0,7 19 1754 0 0,-3-9-1249 0 0,0 1 1 0 0,-1-1-1 0 0,4 17 0 0 0,-2 28-532 0 0,-1 0 0 0 0,-4 0 0 0 0,-7 81 0 0 0,19-190-349 0 0,-10 28 214 0 0,1 0 0 0 0,2 0-1 0 0,0 0 1 0 0,2 0 0 0 0,0 1 0 0 0,2 0 0 0 0,13-24 0 0 0,-22 45 48 0 0,0 0 1 0 0,0 1 0 0 0,1-1-1 0 0,-1 0 1 0 0,0 1 0 0 0,1-1 0 0 0,-1 1-1 0 0,1-1 1 0 0,0 1 0 0 0,-1 0 0 0 0,1 0-1 0 0,2-2 1 0 0,-2 3 219 0 0,0 0-43 0 0,16 10-50 0 0,1 1 1 0 0,-2 0 0 0 0,0 2-1 0 0,0 0 1 0 0,23 23 0 0 0,-34-30-241 0 0,2 0-146 0 0,-1 1 0 0 0,2-1 1 0 0,-1 0-1 0 0,1 0 0 0 0,-1-1 1 0 0,2-1-1 0 0,-1 1 0 0 0,0-1 1 0 0,1-1-1 0 0,0 0 0 0 0,0 0 1 0 0,0-1-1 0 0,0 0 1 0 0,0-1-1 0 0,0 0 0 0 0,0-1 1 0 0,1 0-1 0 0,-1 0 0 0 0,13-3 1 0 0,13-4-1201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19.557"/>
    </inkml:context>
    <inkml:brush xml:id="br0">
      <inkml:brushProperty name="width" value="0.05" units="cm"/>
      <inkml:brushProperty name="height" value="0.05" units="cm"/>
      <inkml:brushProperty name="color" value="#E71224"/>
    </inkml:brush>
  </inkml:definitions>
  <inkml:trace contextRef="#ctx0" brushRef="#br0">120 1 4143 0 0,'0'0'319'0'0,"0"8"2130"0"0,-1-1-625 0 0,0 0-1 0 0,-1 0 0 0 0,0-1 1 0 0,-6 14-1 0 0,-3 11-382 0 0,-40 132 164 0 0,16-53-4238 0 0,27-84 1375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19.899"/>
    </inkml:context>
    <inkml:brush xml:id="br0">
      <inkml:brushProperty name="width" value="0.05" units="cm"/>
      <inkml:brushProperty name="height" value="0.05" units="cm"/>
      <inkml:brushProperty name="color" value="#E71224"/>
    </inkml:brush>
  </inkml:definitions>
  <inkml:trace contextRef="#ctx0" brushRef="#br0">1 0 3679 0 0,'0'0'728'0'0,"11"1"8382"0"0,-8 1-8803 0 0,1-1 1 0 0,-1 1 0 0 0,0 0 0 0 0,0 0 0 0 0,0 0 0 0 0,0 1-1 0 0,0-1 1 0 0,-1 1 0 0 0,1 0 0 0 0,-1-1 0 0 0,0 1-1 0 0,0 0 1 0 0,0 1 0 0 0,0-1 0 0 0,0 0 0 0 0,0 0 0 0 0,-1 1-1 0 0,2 6 1 0 0,2 6 138 0 0,-1 0 0 0 0,4 31 0 0 0,8 170-16 0 0,-14-200-905 0 0,0 0 0 0 0,1-1 0 0 0,6 22 0 0 0,-4-19-2333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0.272"/>
    </inkml:context>
    <inkml:brush xml:id="br0">
      <inkml:brushProperty name="width" value="0.05" units="cm"/>
      <inkml:brushProperty name="height" value="0.05" units="cm"/>
      <inkml:brushProperty name="color" value="#E71224"/>
    </inkml:brush>
  </inkml:definitions>
  <inkml:trace contextRef="#ctx0" brushRef="#br0">0 170 12351 0 0,'0'0'564'0'0,"4"-8"187"0"0,4-7 5036 0 0,-7 17-5242 0 0,1 1-397 0 0,1 1-1 0 0,-1 0 1 0 0,0 0-1 0 0,0 0 1 0 0,0 0 0 0 0,-1 0-1 0 0,0 0 1 0 0,2 7 0 0 0,3 39 343 0 0,-3-25-356 0 0,47 339-1307 0 0,-48-351 676 0 0,1 8-673 0 0,6 20 1 0 0,-7-36 777 0 0,-1 0-1 0 0,1 0 0 0 0,0 0 1 0 0,0 0-1 0 0,1-1 1 0 0,0 1-1 0 0,-1 0 1 0 0,2-1-1 0 0,3 5 1 0 0</inkml:trace>
  <inkml:trace contextRef="#ctx0" brushRef="#br0" timeOffset="1">80 131 14023 0 0,'0'0'639'0'0,"0"-2"-10"0"0,2-11-704 0 0,-1 7 337 0 0,-1 1 0 0 0,1-1 0 0 0,0 0-1 0 0,1 0 1 0 0,-1 1 0 0 0,1-1 0 0 0,1 1-1 0 0,-1-1 1 0 0,1 1 0 0 0,-1 0 0 0 0,1 0-1 0 0,7-7 1 0 0,-6 8-202 0 0,1 0-1 0 0,0 0 1 0 0,0 1-1 0 0,0 0 1 0 0,0 0-1 0 0,0 0 1 0 0,1 1-1 0 0,-1-1 1 0 0,1 1-1 0 0,0 1 1 0 0,0-1-1 0 0,-1 1 1 0 0,1 0-1 0 0,0 0 1 0 0,0 1-1 0 0,8 0 0 0 0,5 0-36 0 0,0 1-1 0 0,0 1 0 0 0,34 8 0 0 0,-41-7-12 0 0,0 1 1 0 0,0 0-1 0 0,-1 0 0 0 0,1 1 0 0 0,15 9 0 0 0,-20-9 38 0 0,-1-1-1 0 0,1 1 1 0 0,-1 1-1 0 0,0-1 1 0 0,0 1-1 0 0,-1 0 1 0 0,1 1-1 0 0,-2-1 1 0 0,6 9-1 0 0,-1 1 30 0 0,-2 0 0 0 0,1 1 1 0 0,-2-1-1 0 0,0 1 0 0 0,3 20 0 0 0,-4-9-151 0 0,0 0-1 0 0,0 41 1 0 0,-5-55-608 0 0,0 0-1 0 0,-1 0 0 0 0,0 0 1 0 0,-1 0-1 0 0,-1 0 0 0 0,-5 16 1 0 0,-3 0-5196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0.601"/>
    </inkml:context>
    <inkml:brush xml:id="br0">
      <inkml:brushProperty name="width" value="0.05" units="cm"/>
      <inkml:brushProperty name="height" value="0.05" units="cm"/>
      <inkml:brushProperty name="color" value="#E71224"/>
    </inkml:brush>
  </inkml:definitions>
  <inkml:trace contextRef="#ctx0" brushRef="#br0">0 179 7831 0 0,'0'0'832'0'0,"10"-9"384"0"0,0 3 208 0 0,1 0 48 0 0,1-1 0 0 0,-1-1-992 0 0,0 1-208 0 0,1 1-40 0 0,1-1-8 0 0,1 1-224 0 0,1 1-120 0 0,-1 0 16 0 0,1 2-3976 0 0,1-2-792 0 0</inkml:trace>
  <inkml:trace contextRef="#ctx0" brushRef="#br0" timeOffset="1">135 0 11519 0 0,'0'0'1040'0'0,"-1"2"-853"0"0,-1 4 303 0 0,1 0-1 0 0,-1 1 1 0 0,1-1-1 0 0,0 1 1 0 0,0-1-1 0 0,1 1 1 0 0,0 0-1 0 0,0-1 1 0 0,0 1-1 0 0,1 0 1 0 0,3 11-1 0 0,-1-1-236 0 0,4 26-29 0 0,6 51-1059 0 0,-9-32-2732 0 0,-5-46-203 0 0,0-1-956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14.244"/>
    </inkml:context>
    <inkml:brush xml:id="br0">
      <inkml:brushProperty name="width" value="0.05" units="cm"/>
      <inkml:brushProperty name="height" value="0.05" units="cm"/>
      <inkml:brushProperty name="color" value="#E71224"/>
    </inkml:brush>
  </inkml:definitions>
  <inkml:trace contextRef="#ctx0" brushRef="#br0">307 1 14687 0 0,'-1'0'671'0'0,"-33"8"644"0"0,-56 23 1 0 0,78-26-1275 0 0,0 1 1 0 0,1 0 0 0 0,0 1 0 0 0,0 0-1 0 0,1 1 1 0 0,0 0 0 0 0,0 1 0 0 0,1 0 0 0 0,0 0-1 0 0,1 1 1 0 0,0 0 0 0 0,0 0 0 0 0,1 1-1 0 0,0 0 1 0 0,1 0 0 0 0,0 1 0 0 0,1 0 0 0 0,1 0-1 0 0,-1 0 1 0 0,2 1 0 0 0,0-1 0 0 0,0 1-1 0 0,1 0 1 0 0,1-1 0 0 0,0 1 0 0 0,1 0 0 0 0,0 0-1 0 0,1 0 1 0 0,1 0 0 0 0,0 0 0 0 0,0-1-1 0 0,6 17 1 0 0,-7-27-68 0 0,0 1 0 0 0,-1-1 0 0 0,1 0 0 0 0,0 0 0 0 0,0 0 0 0 0,0 0 0 0 0,1 0 0 0 0,-1 0 0 0 0,0 0 1 0 0,1-1-1 0 0,-1 1 0 0 0,1 0 0 0 0,0-1 0 0 0,-1 1 0 0 0,1-1 0 0 0,0 1 0 0 0,0-1 0 0 0,0 0 0 0 0,0 0 0 0 0,0 0 0 0 0,0 0 0 0 0,4 1 0 0 0,-3-2-9 0 0,-1 0-1 0 0,1 0 1 0 0,0 0 0 0 0,0 0 0 0 0,0 0 0 0 0,-1-1-1 0 0,1 0 1 0 0,0 1 0 0 0,-1-1 0 0 0,1 0-1 0 0,0 0 1 0 0,-1 0 0 0 0,1-1 0 0 0,-1 1-1 0 0,1 0 1 0 0,-1-1 0 0 0,0 0 0 0 0,3-2 0 0 0,4-4-33 0 0,0 0 0 0 0,-1-1 0 0 0,0 0 1 0 0,0-1-1 0 0,11-19 0 0 0,24-56 9 0 0,0-1 1531 0 0,-42 85-1347 0 0,1 1-1 0 0,-1-1 1 0 0,1 1-1 0 0,-1-1 1 0 0,1 1-1 0 0,-1 0 1 0 0,1 0-1 0 0,-1-1 1 0 0,1 1-1 0 0,-1 0 1 0 0,1 1-1 0 0,0-1 1 0 0,-1 0-1 0 0,1 0 1 0 0,-1 1-1 0 0,1-1 1 0 0,1 1 0 0 0,2 2-50 0 0,0 0 0 0 0,0 1 0 0 0,0-1 0 0 0,0 1 0 0 0,-1 0 0 0 0,1 1 0 0 0,-1-1 0 0 0,0 1 0 0 0,0-1 0 0 0,-1 1 0 0 0,5 8 0 0 0,0 2-89 0 0,-1 1 0 0 0,10 28 0 0 0,-17-42-229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6.253"/>
    </inkml:context>
    <inkml:brush xml:id="br0">
      <inkml:brushProperty name="width" value="0.05" units="cm"/>
      <inkml:brushProperty name="height" value="0.05" units="cm"/>
      <inkml:brushProperty name="color" value="#E71224"/>
    </inkml:brush>
  </inkml:definitions>
  <inkml:trace contextRef="#ctx0" brushRef="#br0">7 1 13823 0 0,'0'0'630'0'0,"-2"8"211"0"0,-2 19-160 0 0,4-23-443 0 0,1-1 0 0 0,0 1 0 0 0,0-1 0 0 0,0 1-1 0 0,1-1 1 0 0,-1 1 0 0 0,1-1 0 0 0,0 0 0 0 0,-1 0-1 0 0,2 0 1 0 0,-1 0 0 0 0,0 0 0 0 0,1 0 0 0 0,3 3-1 0 0,5 4-116 0 0,0-1 0 0 0,17 10 0 0 0,-13-9 25 0 0,-4-1-242 0 0,-8-8-139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1.205"/>
    </inkml:context>
    <inkml:brush xml:id="br0">
      <inkml:brushProperty name="width" value="0.05" units="cm"/>
      <inkml:brushProperty name="height" value="0.05" units="cm"/>
      <inkml:brushProperty name="color" value="#E71224"/>
    </inkml:brush>
  </inkml:definitions>
  <inkml:trace contextRef="#ctx0" brushRef="#br0">10 22 5063 0 0,'0'0'743'0'0,"5"10"3461"0"0,1 6-2621 0 0,-4-10-1326 0 0,0 0 0 0 0,0 1 1 0 0,2 9-1 0 0,-3-4-192 0 0,-1-1 1 0 0,0 1-1 0 0,-1 14 0 0 0,-1-21-3431 0 0,0-13 2265 0 0,0-15 170 0 0,3 10 258 0 0,0 0 0 0 0,5-16 0 0 0,-4 21 1272 0 0,0 0 1 0 0,1 1 0 0 0,0-1 0 0 0,7-12 0 0 0,-9 19 368 0 0,6-6 1461 0 0,-5 6-2331 0 0,-1 1 0 0 0,1-1 0 0 0,-1 1 1 0 0,1-1-1 0 0,-1 1 0 0 0,1 0 0 0 0,-1 0 0 0 0,1 0 0 0 0,-1 0 0 0 0,1 0 0 0 0,-1 0 1 0 0,1 0-1 0 0,-1 0 0 0 0,3 1 0 0 0,-2 0 61 0 0,0 2 19 0 0,-2-3-149 0 0,1 0 0 0 0,-1 0 1 0 0,0 0-1 0 0,0 0 0 0 0,0 0 0 0 0,1 0 0 0 0,-1 1 0 0 0,0-1 0 0 0,0 0 0 0 0,0 0 0 0 0,1 0 0 0 0,-1 0 0 0 0,0 1 0 0 0,0-1 0 0 0,0 0 0 0 0,0 0 0 0 0,1 0 0 0 0,-1 1 0 0 0,0-1 0 0 0,0 0 0 0 0,0 0 0 0 0,0 0 0 0 0,0 1 0 0 0,0-1 0 0 0,0 0 1 0 0,0 0-1 0 0,0 1 0 0 0,1 2 80 0 0,-1-1 0 0 0,0 1 1 0 0,0 0-1 0 0,-1-1 0 0 0,1 1 1 0 0,0 0-1 0 0,-1-1 0 0 0,0 1 1 0 0,0 0-1 0 0,1-1 1 0 0,-1 1-1 0 0,-1-1 0 0 0,1 0 1 0 0,0 1-1 0 0,-1-1 0 0 0,1 0 1 0 0,-1 0-1 0 0,0 1 0 0 0,1-1 1 0 0,-1-1-1 0 0,-3 4 1 0 0,-7 5-1 0 0,-1-1 1 0 0,-24 14 0 0 0,29-18-123 0 0,7-4-67 0 0,10-2 31 0 0,-1 0-1 0 0,1 0 1 0 0,-1 0-1 0 0,0-1 1 0 0,12-4-1 0 0,10-3-81 0 0,-23 7 65 0 0,0 1-1 0 0,0-2 1 0 0,-1 1 0 0 0,8-4-1 0 0,-12 5 3 0 0,0 1 0 0 0,-1 0 58 0 0,-1 0 1 0 0,0 0-1 0 0,0 0 1 0 0,1 0 0 0 0,-1 0-1 0 0,0 0 1 0 0,1 0-1 0 0,-1 0 1 0 0,0 0 0 0 0,0 0-1 0 0,1 0 1 0 0,-1 0-1 0 0,0 0 1 0 0,1 0-1 0 0,-1 0 1 0 0,0 0 0 0 0,0 0-1 0 0,1 0 1 0 0,-1 0-1 0 0,0 0 1 0 0,0 1 0 0 0,1-1-1 0 0,-1 0 1 0 0,0 0-1 0 0,0 0 1 0 0,1 1 0 0 0,0 2 16 0 0,-1 1 0 0 0,1 0 1 0 0,-1-1-1 0 0,0 1 0 0 0,0 0 1 0 0,-1-1-1 0 0,1 1 0 0 0,-1-1 1 0 0,1 1-1 0 0,-1 0 0 0 0,0-1 1 0 0,0 1-1 0 0,-1-1 1 0 0,1 0-1 0 0,-1 1 0 0 0,0-1 1 0 0,0 0-1 0 0,-4 6 0 0 0,-6 6 156 0 0,0 0 0 0 0,-19 17-1 0 0,24-25-65 0 0,-56 53 2625 0 0,65-61-2630 0 0,11-5-72 0 0,0 0 1 0 0,-1-1-1 0 0,1 0 0 0 0,-1-1 0 0 0,15-14 0 0 0,-16 14-13 0 0,54-43-431 0 0,-22 17-4725 0 0,-10 5-1018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2.414"/>
    </inkml:context>
    <inkml:brush xml:id="br0">
      <inkml:brushProperty name="width" value="0.05" units="cm"/>
      <inkml:brushProperty name="height" value="0.05" units="cm"/>
      <inkml:brushProperty name="color" value="#E71224"/>
    </inkml:brush>
  </inkml:definitions>
  <inkml:trace contextRef="#ctx0" brushRef="#br0">57 1 1839 0 0,'-25'12'-652'0'0,"-6"3"21232"0"0,36-5-20476 0 0,-1-4-175 0 0,1 1 0 0 0,0-1-1 0 0,1-1 1 0 0,-1 1 0 0 0,1-1 0 0 0,6 5-1 0 0,21 20-391 0 0,-28-25 46 0 0,0 1 1 0 0,0 1 0 0 0,-1-1 0 0 0,0 1 0 0 0,0 0 0 0 0,5 11 0 0 0,-8-13 63 0 0,1 0 0 0 0,-1 0 0 0 0,0 0 0 0 0,-1 0 0 0 0,1 0 0 0 0,-1 0 0 0 0,0 0-1 0 0,0 0 1 0 0,0 0 0 0 0,-1 0 0 0 0,-1 7 0 0 0,0-4-198 0 0,1-4 382 0 0,1 0 1 0 0,-1 0-1 0 0,0 0 1 0 0,0 0-1 0 0,0 0 1 0 0,-1-1-1 0 0,1 1 0 0 0,-1 0 1 0 0,0-1-1 0 0,0 1 1 0 0,0-1-1 0 0,0 0 1 0 0,-1 0-1 0 0,1 0 1 0 0,-1 0-1 0 0,0 0 1 0 0,0 0-1 0 0,0-1 1 0 0,0 1-1 0 0,-5 2 1 0 0,8-5 219 0 0,-1 0 1 0 0,1 1 0 0 0,-1-1 0 0 0,1 0-1 0 0,-1 1 1 0 0,1-1 0 0 0,-1 0 0 0 0,1 1-1 0 0,-1-1 1 0 0,1 0 0 0 0,-1 0 0 0 0,0 0-1 0 0,1 0 1 0 0,-1 0 0 0 0,1 0 0 0 0,-1 0-1 0 0,0 0 1 0 0,1 0 0 0 0,-2 0 0 0 0,2 0 102 0 0,0-1 0 0 0,0 1 1 0 0,0 0-1 0 0,0-1 0 0 0,0 1 1 0 0,0-1-1 0 0,0 1 0 0 0,0 0 1 0 0,0-1-1 0 0,0 1 0 0 0,0-1 1 0 0,0 1-1 0 0,1 0 0 0 0,-1-1 1 0 0,0 1-1 0 0,0 0 0 0 0,0-1 0 0 0,1 1 1 0 0,-1 0-1 0 0,1-1 0 0 0,10-14 2779 0 0,-4 8-3755 0 0,1 1 858 0 0,0 1 0 0 0,0 1-1 0 0,0-1 1 0 0,1 1 0 0 0,-1 1 0 0 0,1 0-1 0 0,0 0 1 0 0,0 1 0 0 0,0 0-1 0 0,0 0 1 0 0,1 1 0 0 0,-1 0 0 0 0,12 1-1 0 0,-19 0-99 0 0,2 16-236 0 0,-4-11 295 0 0,-1-1-1 0 0,0 0 0 0 0,1 0 1 0 0,-2 0-1 0 0,1 0 1 0 0,0 0-1 0 0,-1 0 0 0 0,0 0 1 0 0,-3 5-1 0 0,-1 2 50 0 0,-16 18 0 0 0,2-8 40 0 0,-1 0-1 0 0,-1-1 0 0 0,-26 18 1 0 0,47-38 702 0 0,8 0-783 0 0,0-1 0 0 0,-1 0-1 0 0,12-4 1 0 0,1 1-14 0 0,37-7-197 0 0,-55 11 186 0 0,0 0 1 0 0,-1 0-1 0 0,1 0 0 0 0,0 0 1 0 0,-1 0-1 0 0,1 0 0 0 0,0 0 0 0 0,-1 0 1 0 0,1 1-1 0 0,0-1 0 0 0,-1 0 0 0 0,1 0 1 0 0,0 1-1 0 0,-1-1 0 0 0,1 0 0 0 0,-1 1 1 0 0,1-1-1 0 0,-1 0 0 0 0,1 1 0 0 0,-1-1 1 0 0,1 1-1 0 0,-1-1 0 0 0,1 1 0 0 0,-1-1 1 0 0,1 1-1 0 0,-1 0 0 0 0,0-1 0 0 0,1 1 1 0 0,-1-1-1 0 0,0 1 0 0 0,0 0 0 0 0,0-1 1 0 0,1 1-1 0 0,-1 0 0 0 0,0-1 0 0 0,0 1 1 0 0,0 0-1 0 0,0-1 0 0 0,0 2 1 0 0,-1 26-151 0 0,1-28 163 0 0,-1 8-13 0 0,-1 0-1 0 0,0 0 1 0 0,0 0 0 0 0,-1 0 0 0 0,0-1 0 0 0,0 1 0 0 0,-6 9 0 0 0,-3 0-4 0 0,-23 28 0 0 0,-8 8 99 0 0,65-57-147 0 0,-16 2 37 0 0,-1-1-1 0 0,1 0 0 0 0,-1-1 0 0 0,0 1 1 0 0,0-1-1 0 0,0 0 0 0 0,0 0 0 0 0,0 0 1 0 0,4-7-1 0 0,-8 10-217 0 0,1-4-45 0 0,-5 10 722 0 0,2-3-311 0 0,0 1 1 0 0,0-1 0 0 0,0 1 0 0 0,1-1-1 0 0,-1 1 1 0 0,1-1 0 0 0,-1 1-1 0 0,1 0 1 0 0,0-1 0 0 0,0 4 0 0 0,4 27 399 0 0,28 89 35 0 0,-16-24-506 0 0,-16-97-157 0 0,1 0 67 0 0,-1-1-1 0 0,0 1 1 0 0,0 0-1 0 0,1-1 1 0 0,-1 1 0 0 0,0 0-1 0 0,0-1 1 0 0,0 1-1 0 0,0 0 1 0 0,0 0 0 0 0,0-1-1 0 0,0 1 1 0 0,0 0-1 0 0,-1-1 1 0 0,1 1 0 0 0,0 0-1 0 0,0-1 1 0 0,-1 1-1 0 0,1 1 1 0 0,-1-2-68 0 0,1 0-1 0 0,-1 1 1 0 0,1-1-1 0 0,0 0 1 0 0,-1 0-1 0 0,1 0 1 0 0,-1 1-1 0 0,1-1 1 0 0,0 0-1 0 0,-1 0 1 0 0,1 0-1 0 0,-1 0 1 0 0,1 0 0 0 0,-1 0-1 0 0,1 0 1 0 0,-1 0-1 0 0,1 0 1 0 0,0 0-1 0 0,-1 0 1 0 0,1 0-1 0 0,-1 0 1 0 0,0-1-1 0 0,-1 0-100 0 0,0 1 0 0 0,-1-1-1 0 0,1 0 1 0 0,0-1 0 0 0,0 1-1 0 0,0 0 1 0 0,1-1 0 0 0,-1 1-1 0 0,0-1 1 0 0,-2-2 0 0 0,2 2 79 0 0,1 1 122 0 0,1 0 0 0 0,-1 0 0 0 0,1 0 0 0 0,-1 0 0 0 0,1 0 1 0 0,-1 0-1 0 0,1 0 0 0 0,-1 0 0 0 0,1 0 0 0 0,0 0 0 0 0,-1 0 1 0 0,1 0-1 0 0,0-1 0 0 0,0 1 0 0 0,0 0 0 0 0,0 0 0 0 0,0 0 0 0 0,0 0 1 0 0,1 0-1 0 0,-1 0 0 0 0,0-1 0 0 0,0 1 0 0 0,1 0 0 0 0,-1 0 1 0 0,1-1-1 0 0,2-8 403 0 0,1 1 1 0 0,0 0 0 0 0,0 0 0 0 0,11-15 0 0 0,-8 13-18 0 0,-1 1 1 0 0,6-14-1 0 0,-12 23 406 0 0,0 1-709 0 0,0-1 0 0 0,1 1 0 0 0,-1 0 1 0 0,0-1-1 0 0,0 1 0 0 0,1 0 1 0 0,-1 0-1 0 0,0-1 0 0 0,0 1 0 0 0,1 0 1 0 0,-1 0-1 0 0,0-1 0 0 0,1 1 0 0 0,-1 0 1 0 0,0 0-1 0 0,1 0 0 0 0,-1 0 1 0 0,0-1-1 0 0,1 1 0 0 0,-1 0 0 0 0,0 0 1 0 0,1 0-1 0 0,-1 0 0 0 0,0 0 1 0 0,1 0-1 0 0,-1 0 0 0 0,1 0 0 0 0,-1 0 1 0 0,0 0-1 0 0,1 0 0 0 0,0 0 0 0 0,0 0 62 0 0,0 1-1 0 0,1-1 1 0 0,-1 0-1 0 0,0 0 1 0 0,0 0-1 0 0,0 1 1 0 0,1-1-1 0 0,-1 1 1 0 0,0-1-1 0 0,2 2 1 0 0,-1-1-51 0 0,0 1 1 0 0,0 0-1 0 0,-1 0 1 0 0,1 0-1 0 0,0 1 1 0 0,-1-1-1 0 0,1 0 1 0 0,-1 1-1 0 0,0-1 1 0 0,0 1-1 0 0,0-1 1 0 0,0 1-1 0 0,0-1 1 0 0,-1 1-1 0 0,1 0 1 0 0,-1-1-1 0 0,1 1 1 0 0,-1 0-1 0 0,0 0 1 0 0,0-1-1 0 0,0 1 1 0 0,-1 0-1 0 0,1-1 1 0 0,-1 1-1 0 0,1 0 1 0 0,-1-1-1 0 0,0 1 1 0 0,-2 4-1 0 0,-1 4 32 0 0,3-7-85 0 0,0-1-1 0 0,0 0 1 0 0,-1 1-1 0 0,1-1 1 0 0,-1 0 0 0 0,0 0-1 0 0,0 0 1 0 0,0 0-1 0 0,0 0 1 0 0,-1-1-1 0 0,-2 4 1 0 0,3-5-26 0 0,8-11-477 0 0,34-60-1870 0 0,-22 40-2710 0 0,-5 9-458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2.788"/>
    </inkml:context>
    <inkml:brush xml:id="br0">
      <inkml:brushProperty name="width" value="0.05" units="cm"/>
      <inkml:brushProperty name="height" value="0.05" units="cm"/>
      <inkml:brushProperty name="color" value="#E71224"/>
    </inkml:brush>
  </inkml:definitions>
  <inkml:trace contextRef="#ctx0" brushRef="#br0">24 141 10135 0 0,'-2'1'778'0'0,"-15"3"896"0"0,17-4-1572 0 0,0 0-1 0 0,0 0 0 0 0,0 0 1 0 0,0 0-1 0 0,-1 0 0 0 0,1 0 1 0 0,0 0-1 0 0,0 0 0 0 0,0 0 1 0 0,-1-1-1 0 0,1 1 0 0 0,0 0 1 0 0,0 0-1 0 0,0 0 0 0 0,0 0 1 0 0,-1 0-1 0 0,1 0 0 0 0,0 0 1 0 0,0-1-1 0 0,0 1 0 0 0,0 0 1 0 0,0 0-1 0 0,0 0 0 0 0,-1 0 1 0 0,1 0-1 0 0,0-1 0 0 0,0 1 1 0 0,0 0-1 0 0,0 0 0 0 0,0 0 1 0 0,0 0-1 0 0,0-1 0 0 0,0 1 1 0 0,0 0-1 0 0,0 0 0 0 0,0-1 1 0 0,3-10 3388 0 0,2 4-3904 0 0,-5 6 30 0 0,7-9 449 0 0,-1 1 0 0 0,1 0 0 0 0,1 0 0 0 0,0 0 0 0 0,0 1 0 0 0,1 1 0 0 0,0 0 0 0 0,0 0 0 0 0,1 0 0 0 0,-1 1 0 0 0,2 1 0 0 0,-1-1 0 0 0,0 2 0 0 0,1-1 0 0 0,0 2 0 0 0,0-1 0 0 0,21-2 0 0 0,-27 5-43 0 0,-1 1-1 0 0,0 1 1 0 0,1-1-1 0 0,-1 0 1 0 0,1 1 0 0 0,-1 0-1 0 0,0 0 1 0 0,0 1-1 0 0,1-1 1 0 0,-1 1-1 0 0,0 0 1 0 0,0 0 0 0 0,-1 0-1 0 0,1 0 1 0 0,0 1-1 0 0,-1-1 1 0 0,1 1-1 0 0,-1 0 1 0 0,6 7 0 0 0,-2-1 94 0 0,0-1 1 0 0,-1 2 0 0 0,0-1-1 0 0,0 1 1 0 0,-1 0 0 0 0,7 19-1 0 0,-1 3 123 0 0,-3 0 0 0 0,7 38 0 0 0,3 69 63 0 0,-13-92-226 0 0,-5-45-75 0 0,14 119-179 0 0,-1 156 0 0 0,-13-263 158 0 0,-2 30-54 0 0,1-41 72 0 0,1 0 1 0 0,0 0 0 0 0,-1-1-1 0 0,0 1 1 0 0,0 0-1 0 0,0 0 1 0 0,0-1-1 0 0,0 1 1 0 0,0-1-1 0 0,-1 1 1 0 0,1-1-1 0 0,-3 3 1 0 0,4-5-2 0 0,-1 0 0 0 0,1 0 0 0 0,-1 1-1 0 0,1-1 1 0 0,-1 0 0 0 0,1 0 0 0 0,-1 0 0 0 0,1 0 0 0 0,-1 0 0 0 0,1 0 0 0 0,-1 0 0 0 0,1 0 0 0 0,-1 0-1 0 0,1 0 1 0 0,-1-1 0 0 0,1 1 0 0 0,0 0 0 0 0,-1 0 0 0 0,1 0 0 0 0,-1 0 0 0 0,1-1 0 0 0,-1 1-1 0 0,1-1 1 0 0,-11-5-126 0 0,2-2-274 0 0,1 0 0 0 0,0-1 0 0 0,0 0 0 0 0,0 0 0 0 0,-7-14 0 0 0,0 2-1196 0 0,-3-5-2955 0 0,-1-1-1194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3.179"/>
    </inkml:context>
    <inkml:brush xml:id="br0">
      <inkml:brushProperty name="width" value="0.05" units="cm"/>
      <inkml:brushProperty name="height" value="0.05" units="cm"/>
      <inkml:brushProperty name="color" value="#E71224"/>
    </inkml:brush>
  </inkml:definitions>
  <inkml:trace contextRef="#ctx0" brushRef="#br0">0 168 6911 0 0,'0'0'2444'0'0,"1"-2"-1502"0"0,2-6-532 0 0,1 0 0 0 0,0 1 0 0 0,0-1 1 0 0,1 1-1 0 0,0 0 0 0 0,0 0 0 0 0,1 1 1 0 0,0-1-1 0 0,12-9 0 0 0,-2 3-246 0 0,0 1 1 0 0,1 1-1 0 0,21-12 1 0 0,-11 10-883 0 0,-13 6-2948 0 0,-3 2-920 0 0</inkml:trace>
  <inkml:trace contextRef="#ctx0" brushRef="#br0" timeOffset="1">135 108 2759 0 0,'-4'6'442'0'0,"1"0"0"0"0,0 1 0 0 0,0-1 0 0 0,1 1 0 0 0,-3 12-1 0 0,2-10 1914 0 0,0 3 69 0 0,0 1 1 0 0,1 0-1 0 0,0 22 1 0 0,2-14-1893 0 0,0 0 0 0 0,2 0 0 0 0,6 29 0 0 0,-5-41-672 0 0,0-1 0 0 0,0 1 0 0 0,1-1 0 0 0,0 0 0 0 0,6 9 0 0 0,-9-16-260 0 0,3 5-926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3.517"/>
    </inkml:context>
    <inkml:brush xml:id="br0">
      <inkml:brushProperty name="width" value="0.05" units="cm"/>
      <inkml:brushProperty name="height" value="0.05" units="cm"/>
      <inkml:brushProperty name="color" value="#E71224"/>
    </inkml:brush>
  </inkml:definitions>
  <inkml:trace contextRef="#ctx0" brushRef="#br0">3 48 9791 0 0,'0'0'883'0'0,"8"-8"-102"0"0,0 3-312 0 0,0 0-1 0 0,0 0 1 0 0,1 1-1 0 0,-1 0 1 0 0,1 1-1 0 0,0 0 1 0 0,0 0-1 0 0,0 1 1 0 0,1 0-1 0 0,15-1 1 0 0,-24 3-421 0 0,0 0 0 0 0,-1 0 1 0 0,1 1-1 0 0,0-1 1 0 0,-1 0-1 0 0,1 1 1 0 0,-1-1-1 0 0,1 1 0 0 0,-1-1 1 0 0,1 1-1 0 0,-1-1 1 0 0,1 1-1 0 0,-1-1 1 0 0,1 1-1 0 0,-1-1 0 0 0,1 1 1 0 0,-1 0-1 0 0,0-1 1 0 0,1 1-1 0 0,-1 0 0 0 0,0-1 1 0 0,1 2-1 0 0,3 15 605 0 0,-4-10-462 0 0,0 0 1 0 0,-1 0-1 0 0,0 0 0 0 0,0 0 0 0 0,0 0 0 0 0,-1 0 1 0 0,0-1-1 0 0,-1 1 0 0 0,1-1 0 0 0,-1 1 0 0 0,-4 5 1 0 0,-7 11 484 0 0,-26 33 1 0 0,16-25-181 0 0,-13 15 351 0 0,36-44-557 0 0,10-10-339 0 0,25-30-2431 0 0,-20 22-1817 0 0,7-8-2942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8.784"/>
    </inkml:context>
    <inkml:brush xml:id="br0">
      <inkml:brushProperty name="width" value="0.05" units="cm"/>
      <inkml:brushProperty name="height" value="0.05" units="cm"/>
      <inkml:brushProperty name="color" value="#E71224"/>
    </inkml:brush>
  </inkml:definitions>
  <inkml:trace contextRef="#ctx0" brushRef="#br0">139 0 11519 0 0,'0'0'887'0'0,"-1"1"-583"0"0,-5 1-189 0 0,2 0 202 0 0,0 0 0 0 0,0 0 0 0 0,1 1 1 0 0,-1 0-1 0 0,0 0 0 0 0,1 0 0 0 0,0 0 1 0 0,0 0-1 0 0,0 0 0 0 0,0 1 1 0 0,-4 7-1 0 0,0 1 179 0 0,0 1-1 0 0,-7 17 1 0 0,2 7-58 0 0,1 0-1 0 0,2 1 0 0 0,1 1 1 0 0,-3 50-1 0 0,4 58 286 0 0,7-128-616 0 0,2-1 0 0 0,0 1 0 0 0,1 0 0 0 0,0-1 0 0 0,12 32 0 0 0,-12-43-96 0 0,0 0-1 0 0,0 0 1 0 0,1 0 0 0 0,0 0-1 0 0,0-1 1 0 0,1 0-1 0 0,-1 0 1 0 0,1 0 0 0 0,1 0-1 0 0,7 6 1 0 0,-9-9-174 0 0,1 0 1 0 0,-1 0-1 0 0,1 0 0 0 0,0-1 1 0 0,0 0-1 0 0,0 0 1 0 0,0 0-1 0 0,0-1 0 0 0,0 1 1 0 0,0-1-1 0 0,1 0 0 0 0,-1-1 1 0 0,0 1-1 0 0,1-1 0 0 0,7-1 1 0 0,16-3-1145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29.351"/>
    </inkml:context>
    <inkml:brush xml:id="br0">
      <inkml:brushProperty name="width" value="0.05" units="cm"/>
      <inkml:brushProperty name="height" value="0.05" units="cm"/>
      <inkml:brushProperty name="color" value="#E71224"/>
    </inkml:brush>
  </inkml:definitions>
  <inkml:trace contextRef="#ctx0" brushRef="#br0">23 0 12959 0 0,'0'0'1172'0'0,"1"2"-892"0"0,4 9 60 0 0,-1 0-1 0 0,-1 0 0 0 0,1 1 0 0 0,-2-1 1 0 0,0 1-1 0 0,0-1 0 0 0,-1 1 1 0 0,0 18-1 0 0,-12 97 348 0 0,10-119-652 0 0,-8 52 75 0 0,-17 66 0 0 0,29-181-119 0 0,5 20 28 0 0,2-1 0 0 0,2 2 0 0 0,1 0 0 0 0,28-51 0 0 0,-34 72 143 0 0,0 0 0 0 0,2 1 1 0 0,-1 0-1 0 0,16-15 1 0 0,-22 25 1149 0 0,8 5-522 0 0,-8-2-718 0 0,0 0 0 0 0,-1-1 0 0 0,1 1 0 0 0,0 1 0 0 0,-1-1 1 0 0,1 0-1 0 0,-1 0 0 0 0,0 1 0 0 0,1-1 0 0 0,-1 0 0 0 0,0 1 0 0 0,0-1 0 0 0,0 1 0 0 0,0 0 0 0 0,1 2 0 0 0,0 0 103 0 0,7 11 165 0 0,-2 1 1 0 0,0 0-1 0 0,-1 1 1 0 0,6 24-1 0 0,2 5 53 0 0,-9-33-271 0 0,2 8 11 0 0,1 0 0 0 0,18 36 0 0 0,-23-54-95 0 0,-1 1 0 0 0,1-1 0 0 0,-1 0 0 0 0,1 0 1 0 0,0 0-1 0 0,0-1 0 0 0,0 1 0 0 0,4 2 0 0 0,13 3-1380 0 0,-18-7 716 0 0,-1-1-1 0 0,1 1 0 0 0,0-1 1 0 0,-1 0-1 0 0,1 0 0 0 0,0 0 1 0 0,-1 0-1 0 0,1 0 1 0 0,2-1-1 0 0,14-6-7148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2.241"/>
    </inkml:context>
    <inkml:brush xml:id="br0">
      <inkml:brushProperty name="width" value="0.05" units="cm"/>
      <inkml:brushProperty name="height" value="0.05" units="cm"/>
      <inkml:brushProperty name="color" value="#E71224"/>
    </inkml:brush>
  </inkml:definitions>
  <inkml:trace contextRef="#ctx0" brushRef="#br0">1 155 1375 0 0,'0'-9'17063'0'0,"2"12"-16945"0"0,1 0 0 0 0,-1 1 1 0 0,0-1-1 0 0,0 1 0 0 0,0-1 0 0 0,0 1 1 0 0,-1 0-1 0 0,0 0 0 0 0,0-1 0 0 0,0 1 1 0 0,0 0-1 0 0,0 6 0 0 0,4 11 24 0 0,12 44 155 0 0,-7-26-193 0 0,15 39 1 0 0,-21-67-99 0 0,0-1-12 0 0,0 1-1 0 0,1 0 1 0 0,0-1 0 0 0,9 12 0 0 0,-13-20 5 0 0,0 0-1 0 0,0 0 1 0 0,1-1 0 0 0,-1 1 0 0 0,1 0-1 0 0,-1-1 1 0 0,1 0 0 0 0,-1 1-1 0 0,1-1 1 0 0,0 0 0 0 0,0 0-1 0 0,0 0 1 0 0,0 0 0 0 0,0 0 0 0 0,0 0-1 0 0,0-1 1 0 0,0 1 0 0 0,0 0-1 0 0,0-1 1 0 0,0 0 0 0 0,0 0 0 0 0,0 1-1 0 0,1-1 1 0 0,-1 0 0 0 0,0-1-1 0 0,0 1 1 0 0,0 0 0 0 0,0-1-1 0 0,3 0 1 0 0,-2 0 7 0 0,-1-1 0 0 0,1 1 0 0 0,0-1 0 0 0,-1 1 0 0 0,1-1 0 0 0,-1 0 0 0 0,0 0 0 0 0,1-1 0 0 0,-1 1 0 0 0,0 0 0 0 0,3-6-1 0 0,19-32 128 0 0,-18 29-97 0 0,24-51 25 0 0,30-88-1 0 0,-11 23-1742 0 0,-14 58-1630 0 0,-29 58 1801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2.583"/>
    </inkml:context>
    <inkml:brush xml:id="br0">
      <inkml:brushProperty name="width" value="0.05" units="cm"/>
      <inkml:brushProperty name="height" value="0.05" units="cm"/>
      <inkml:brushProperty name="color" value="#E71224"/>
    </inkml:brush>
  </inkml:definitions>
  <inkml:trace contextRef="#ctx0" brushRef="#br0">1 188 10591 0 0,'0'0'819'0'0,"11"4"86"0"0,-9-3-760 0 0,1-1 0 0 0,0 1 0 0 0,-1-1 0 0 0,1 1 0 0 0,0-1 1 0 0,0 0-1 0 0,-1 0 0 0 0,1 0 0 0 0,0 0 0 0 0,-1-1 0 0 0,1 1 0 0 0,0-1 0 0 0,-1 1 0 0 0,5-3 0 0 0,-2 1-87 0 0,-1 0 1 0 0,1-1 0 0 0,-1 0-1 0 0,0 0 1 0 0,0 0 0 0 0,0 0-1 0 0,5-5 1 0 0,2-5-30 0 0,-1-1 0 0 0,0 1-1 0 0,14-27 1 0 0,-22 36 35 0 0,0 1-1 0 0,0-1 0 0 0,0 1 1 0 0,-1-1-1 0 0,1 1 0 0 0,-1-1 1 0 0,0 0-1 0 0,0 0 0 0 0,0 0 1 0 0,-1 0-1 0 0,1 0 0 0 0,-1 0 1 0 0,0 0-1 0 0,0 0 0 0 0,0 0 1 0 0,-1 0-1 0 0,-1-6 0 0 0,2 9-20 0 0,-1 1-1 0 0,0-1 1 0 0,1 0-1 0 0,-1 1 0 0 0,1-1 1 0 0,-1 1-1 0 0,0-1 1 0 0,0 1-1 0 0,1 0 1 0 0,-1-1-1 0 0,0 1 1 0 0,0 0-1 0 0,0-1 1 0 0,1 1-1 0 0,-1 0 0 0 0,0 0 1 0 0,0 0-1 0 0,0 0 1 0 0,0 0-1 0 0,1 0 1 0 0,-2 0-1 0 0,-17 1 478 0 0,14 0-431 0 0,1 1 1 0 0,0 0-1 0 0,-1 0 1 0 0,1 0 0 0 0,0 0-1 0 0,0 1 1 0 0,0-1 0 0 0,1 1-1 0 0,-1 0 1 0 0,1 1-1 0 0,-1-1 1 0 0,1 0 0 0 0,0 1-1 0 0,-3 5 1 0 0,-2 2 180 0 0,1 1 0 0 0,1-1 1 0 0,-10 24-1 0 0,10-19-73 0 0,1 1-1 0 0,0 1 1 0 0,1-1 0 0 0,-2 36-1 0 0,5-41-168 0 0,1 1 1 0 0,0-1-1 0 0,1 0 0 0 0,0 1 0 0 0,1-1 0 0 0,0 0 0 0 0,1 0 0 0 0,5 12 0 0 0,-7-21-108 0 0,1 0 1 0 0,-1 0 0 0 0,1 0-1 0 0,-1 0 1 0 0,1 0 0 0 0,0-1-1 0 0,0 1 1 0 0,0-1 0 0 0,0 1-1 0 0,1-1 1 0 0,-1 0 0 0 0,1 0-1 0 0,-1 0 1 0 0,1 0 0 0 0,0-1-1 0 0,0 1 1 0 0,0-1 0 0 0,0 1-1 0 0,0-1 1 0 0,0 0 0 0 0,0 0-1 0 0,0 0 1 0 0,0-1-1 0 0,0 1 1 0 0,0-1 0 0 0,1 0-1 0 0,-1 0 1 0 0,0 0 0 0 0,0 0-1 0 0,1 0 1 0 0,-1-1 0 0 0,0 1-1 0 0,0-1 1 0 0,0 0 0 0 0,0 0-1 0 0,0 0 1 0 0,0 0 0 0 0,3-2-1 0 0,12-7-4458 0 0,0-1-1360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2.949"/>
    </inkml:context>
    <inkml:brush xml:id="br0">
      <inkml:brushProperty name="width" value="0.05" units="cm"/>
      <inkml:brushProperty name="height" value="0.05" units="cm"/>
      <inkml:brushProperty name="color" value="#E71224"/>
    </inkml:brush>
  </inkml:definitions>
  <inkml:trace contextRef="#ctx0" brushRef="#br0">243 0 14767 0 0,'-70'55'2642'0'0,"44"-37"-1359"0"0,1 2 0 0 0,-39 39 0 0 0,58-53-1237 0 0,0 1 0 0 0,1 0 0 0 0,0 1 0 0 0,0-1 0 0 0,0 1 0 0 0,1 0 0 0 0,0 0 0 0 0,1 1 0 0 0,-1-1 0 0 0,2 1 0 0 0,-1-1 0 0 0,1 1 0 0 0,1 0 0 0 0,-2 10 1 0 0,3-15-57 0 0,0-1 0 0 0,0 1 0 0 0,0 0 0 0 0,1-1 1 0 0,-1 1-1 0 0,1-1 0 0 0,0 1 0 0 0,0-1 1 0 0,0 1-1 0 0,0-1 0 0 0,0 0 0 0 0,1 0 1 0 0,0 0-1 0 0,0 1 0 0 0,0-1 0 0 0,0-1 0 0 0,0 1 1 0 0,0 0-1 0 0,1 0 0 0 0,-1-1 0 0 0,1 0 1 0 0,0 1-1 0 0,-1-1 0 0 0,1 0 0 0 0,0 0 1 0 0,1-1-1 0 0,-1 1 0 0 0,0 0 0 0 0,0-1 0 0 0,1 0 1 0 0,-1 0-1 0 0,1 0 0 0 0,-1 0 0 0 0,1-1 1 0 0,-1 1-1 0 0,1-1 0 0 0,-1 0 0 0 0,1 0 1 0 0,6-1-1 0 0,3-1-440 0 0,1-1 1 0 0,-1 0-1 0 0,0 0 1 0 0,0-2-1 0 0,0 0 1 0 0,-1 0-1 0 0,24-14 1 0 0,-10 3-1082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6.769"/>
    </inkml:context>
    <inkml:brush xml:id="br0">
      <inkml:brushProperty name="width" value="0.05" units="cm"/>
      <inkml:brushProperty name="height" value="0.05" units="cm"/>
      <inkml:brushProperty name="color" value="#E71224"/>
    </inkml:brush>
  </inkml:definitions>
  <inkml:trace contextRef="#ctx0" brushRef="#br0">188 118 5063 0 0,'0'0'390'0'0,"0"-9"2436"0"0,0 2-1666 0 0,-1 0 0 0 0,1 0 0 0 0,-1 0 0 0 0,0 0 0 0 0,-1 0 0 0 0,1 0 0 0 0,-5-10 0 0 0,5 15-1006 0 0,0-1 0 0 0,-1 1 0 0 0,1-1 0 0 0,-1 1 0 0 0,1-1 1 0 0,-1 1-1 0 0,0 0 0 0 0,0 0 0 0 0,0 0 0 0 0,0 0 0 0 0,-1 0 0 0 0,1 0 1 0 0,0 1-1 0 0,-1-1 0 0 0,1 1 0 0 0,-1 0 0 0 0,0 0 0 0 0,1-1 0 0 0,-1 2 1 0 0,0-1-1 0 0,-5-1 0 0 0,5 1-135 0 0,0 1 1 0 0,-1 0-1 0 0,1 0 0 0 0,0 0 1 0 0,-1 0-1 0 0,1 0 0 0 0,0 0 1 0 0,0 1-1 0 0,-1 0 0 0 0,1 0 1 0 0,0 0-1 0 0,0 0 0 0 0,0 0 1 0 0,0 0-1 0 0,-4 3 0 0 0,3-1 35 0 0,0 0 0 0 0,1 0 0 0 0,-1 0 0 0 0,1 0-1 0 0,0 1 1 0 0,0-1 0 0 0,0 1 0 0 0,1 0 0 0 0,-5 8 0 0 0,2 0 51 0 0,0 1 0 0 0,0 0 1 0 0,1 0-1 0 0,1 1 0 0 0,0-1 1 0 0,-1 19-1 0 0,4-30-105 0 0,-1 8 0 0 0,-1 0 0 0 0,2 0 0 0 0,-1 1 0 0 0,2-1 0 0 0,-1 0 0 0 0,1 0 0 0 0,1 0 0 0 0,0 0 0 0 0,3 10 0 0 0,2-8 0 0 0,-3-10 0 0 0,-2-1 0 0 0,-1 0 0 0 0,1-1 0 0 0,-1 1 0 0 0,0 0 0 0 0,1-1 0 0 0,-1 1 0 0 0,0-1 0 0 0,1 0 0 0 0,-1 1 0 0 0,1-1 0 0 0,-1 0 0 0 0,0 0 0 0 0,1 0 0 0 0,-1 0 0 0 0,1 0 0 0 0,-1 0 0 0 0,3-1 0 0 0,-1 0 0 0 0,1 0 0 0 0,-1 0 0 0 0,0-1 0 0 0,0 1 0 0 0,0-1 0 0 0,0 0 0 0 0,2-2 0 0 0,4-3 0 0 0,0-1 0 0 0,-1 0 0 0 0,8-11 0 0 0,-4 7 0 0 0,-2-2 0 0 0,0 1 0 0 0,-1-1 0 0 0,0 0 0 0 0,-1-1 0 0 0,-1 0 0 0 0,0-1 0 0 0,-1 1 0 0 0,7-31 0 0 0,-9 31 852 0 0,-2 0 0 0 0,2-22 0 0 0,-2 61-669 0 0,1 0 0 0 0,1 0 0 0 0,11 37 0 0 0,-3-13-55 0 0,-9-37-236 0 0,0 0-1 0 0,1 0 1 0 0,0 0-1 0 0,1-1 1 0 0,0 0-1 0 0,1 0 1 0 0,0 0 0 0 0,12 14-1 0 0,-18-24-17 0 0,0 0 0 0 0,1 1 0 0 0,-1-1 0 0 0,1 0 0 0 0,-1 1 0 0 0,1-1 0 0 0,-1 0 0 0 0,0 1 0 0 0,1-1 0 0 0,-1 0 0 0 0,1 0-1 0 0,-1 0 1 0 0,1 1 0 0 0,-1-1 0 0 0,1 0 0 0 0,0 0 0 0 0,-1 0 0 0 0,1 0 0 0 0,-1 0 0 0 0,1 0 0 0 0,-1 0 0 0 0,1 0 0 0 0,-1 0 0 0 0,1 0 0 0 0,-1-1 0 0 0,1 1 0 0 0,0 0 0 0 0,12-7-6550 0 0,-5-1 281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3.344"/>
    </inkml:context>
    <inkml:brush xml:id="br0">
      <inkml:brushProperty name="width" value="0.05" units="cm"/>
      <inkml:brushProperty name="height" value="0.05" units="cm"/>
      <inkml:brushProperty name="color" value="#E71224"/>
    </inkml:brush>
  </inkml:definitions>
  <inkml:trace contextRef="#ctx0" brushRef="#br0">0 239 3223 0 0,'2'1'10718'0'0,"5"0"-10518"0"0,0 0 1 0 0,1-1 0 0 0,-1 1-1 0 0,0-2 1 0 0,0 1 0 0 0,1-1 0 0 0,-1 0-1 0 0,0 0 1 0 0,0 0 0 0 0,0-1-1 0 0,14-6 1 0 0,-15 5-526 0 0,0-1-1 0 0,0 1 0 0 0,0-1 1 0 0,0-1-1 0 0,-1 1 1 0 0,0-1-1 0 0,0 0 1 0 0,6-7-1 0 0,1-3-4590 0 0</inkml:trace>
  <inkml:trace contextRef="#ctx0" brushRef="#br0" timeOffset="1">188 1 4607 0 0,'0'0'354'0'0,"-3"7"-220"0"0,-1 4 2476 0 0,1 0-1 0 0,0 1 1 0 0,-3 21 0 0 0,1 39 1734 0 0,1-17-3231 0 0,0-15-765 0 0,-7 124 822 0 0,11-143-1440 0 0,1-1 0 0 0,1 0-1 0 0,1 0 1 0 0,1 0-1 0 0,0-1 1 0 0,8 21 0 0 0,-1-13-740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3.683"/>
    </inkml:context>
    <inkml:brush xml:id="br0">
      <inkml:brushProperty name="width" value="0.05" units="cm"/>
      <inkml:brushProperty name="height" value="0.05" units="cm"/>
      <inkml:brushProperty name="color" value="#E71224"/>
    </inkml:brush>
  </inkml:definitions>
  <inkml:trace contextRef="#ctx0" brushRef="#br0">185 107 9215 0 0,'0'0'707'0'0,"-1"-2"-464"0"0,-13-12 1411 0 0,0 0 0 0 0,0 1 0 0 0,-1 1 0 0 0,-1 1 0 0 0,0 0 0 0 0,-30-15 0 0 0,45 25-1627 0 0,0 1-1 0 0,0-1 0 0 0,0 1 1 0 0,0-1-1 0 0,0 1 0 0 0,0 0 1 0 0,0 0-1 0 0,0-1 1 0 0,0 1-1 0 0,0 0 0 0 0,-1 0 1 0 0,1 0-1 0 0,0 0 0 0 0,0 0 1 0 0,0 0-1 0 0,0 1 1 0 0,0-1-1 0 0,0 0 0 0 0,0 0 1 0 0,0 1-1 0 0,0-1 1 0 0,0 1-1 0 0,0-1 0 0 0,0 1 1 0 0,0-1-1 0 0,0 1 0 0 0,0 0 1 0 0,1-1-1 0 0,-1 1 1 0 0,0 0-1 0 0,0 0 0 0 0,1-1 1 0 0,-1 1-1 0 0,0 0 0 0 0,1 0 1 0 0,-1 0-1 0 0,1 0 1 0 0,-1 0-1 0 0,1 0 0 0 0,-1 0 1 0 0,1 1-1 0 0,-3 5 146 0 0,1-1 0 0 0,1 1 0 0 0,-1-1 0 0 0,0 13 0 0 0,1-2-273 0 0,0-1 1 0 0,4 29-1 0 0,-2-36 49 0 0,0 0 1 0 0,1 0-1 0 0,0-1 0 0 0,1 1 1 0 0,0-1-1 0 0,7 14 0 0 0,-9-20 29 0 0,0 0-1 0 0,0 0 0 0 0,0 0 1 0 0,0-1-1 0 0,0 1 1 0 0,1 0-1 0 0,-1-1 1 0 0,0 1-1 0 0,1-1 1 0 0,0 1-1 0 0,-1-1 0 0 0,1 0 1 0 0,0 0-1 0 0,-1 0 1 0 0,1 0-1 0 0,0 0 1 0 0,0 0-1 0 0,0 0 1 0 0,0-1-1 0 0,0 1 0 0 0,0-1 1 0 0,3 1-1 0 0,-2-1-51 0 0,1 0 0 0 0,-1-1-1 0 0,0 1 1 0 0,1-1 0 0 0,-1 0-1 0 0,0 0 1 0 0,1 0 0 0 0,-1-1-1 0 0,0 1 1 0 0,0-1 0 0 0,0 0-1 0 0,5-3 1 0 0,-2 1-316 0 0,0-1 0 0 0,-1 0 0 0 0,1 0 0 0 0,-1 0 0 0 0,0-1-1 0 0,0 0 1 0 0,-1 0 0 0 0,1 0 0 0 0,3-8 0 0 0,3-6-1345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4.057"/>
    </inkml:context>
    <inkml:brush xml:id="br0">
      <inkml:brushProperty name="width" value="0.05" units="cm"/>
      <inkml:brushProperty name="height" value="0.05" units="cm"/>
      <inkml:brushProperty name="color" value="#E71224"/>
    </inkml:brush>
  </inkml:definitions>
  <inkml:trace contextRef="#ctx0" brushRef="#br0">1 226 6447 0 0,'0'0'499'0'0,"1"1"-63"0"0,7 8 1648 0 0,-1 0 0 0 0,0 1-1 0 0,7 13 1 0 0,-1-1-515 0 0,-3-5-1153 0 0,-1 0 0 0 0,0 1 0 0 0,-2-1 1 0 0,0 2-1 0 0,-1-1 0 0 0,5 26 0 0 0,-7-20-368 0 0,0 0-1 0 0,-2 0 1 0 0,-1 0-1 0 0,-3 41 1 0 0,1-57 63 0 0,0-1 0 0 0,0 1 0 0 0,-1-1 0 0 0,-3 9 1 0 0,4-15 548 0 0,0-1-627 0 0,0-1 0 0 0,0 0 0 0 0,0 0 0 0 0,0-1 0 0 0,0 1 0 0 0,0 0 1 0 0,0 0-1 0 0,0 0 0 0 0,0-1 0 0 0,1 1 0 0 0,-1 0 0 0 0,1-1 1 0 0,-1 1-1 0 0,0-3 0 0 0,-1-4 7 0 0,1-1 1 0 0,-1 0-1 0 0,1 0 0 0 0,1 0 1 0 0,0 0-1 0 0,0 1 1 0 0,0-1-1 0 0,1 0 0 0 0,1 0 1 0 0,2-9-1 0 0,3-6 4 0 0,0 1 1 0 0,16-32-1 0 0,-17 43-25 0 0,0-1-1 0 0,2 1 1 0 0,-1 0-1 0 0,2 1 1 0 0,-1 0-1 0 0,2 1 1 0 0,15-16-1 0 0,-15 18-541 0 0,0 0 0 0 0,1 1 0 0 0,14-8-1 0 0,-16 10-1012 0 0,1 0 0 0 0,0 1 0 0 0,0 1 0 0 0,13-4 0 0 0,-2 2-4135 0 0</inkml:trace>
  <inkml:trace contextRef="#ctx0" brushRef="#br0" timeOffset="1">406 13 13039 0 0,'0'0'1186'0'0,"1"-1"-978"0"0,-1 0 14 0 0,0 1 1 0 0,0-1 0 0 0,1 0 0 0 0,-1 1 0 0 0,0-1 0 0 0,1 1-1 0 0,-1-1 1 0 0,0 0 0 0 0,1 1 0 0 0,-1-1 0 0 0,1 1-1 0 0,-1-1 1 0 0,1 1 0 0 0,-1 0 0 0 0,1-1 0 0 0,-1 1 0 0 0,1-1-1 0 0,-1 1 1 0 0,1 0 0 0 0,-1-1 0 0 0,1 1 0 0 0,0 0-1 0 0,0-1 1 0 0,0 1-99 0 0,0 1-1 0 0,0-1 0 0 0,0 0 1 0 0,0 0-1 0 0,0 0 1 0 0,0 0-1 0 0,0 1 0 0 0,0-1 1 0 0,-1 0-1 0 0,1 1 0 0 0,0-1 1 0 0,0 1-1 0 0,0-1 1 0 0,1 2-1 0 0,2 2 19 0 0,0 0-1 0 0,0 0 1 0 0,0 1-1 0 0,4 4 1 0 0,-7-6 312 0 0,6 4-209 0 0,-2 1 0 0 0,1 0 0 0 0,-1 0 1 0 0,0 1-1 0 0,-1 0 0 0 0,0 0 1 0 0,4 12-1 0 0,2 21 162 0 0,-1 1-1 0 0,-3 0 0 0 0,3 68 1 0 0,-9-50-250 0 0,-15 118 0 0 0,10-147-308 0 0,-1-1-1 0 0,-2 1 0 0 0,0-2 1 0 0,-3 1-1 0 0,0-1 1 0 0,-2-1-1 0 0,-1 0 1 0 0,-19 28-1 0 0,3-14-1404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6.700"/>
    </inkml:context>
    <inkml:brush xml:id="br0">
      <inkml:brushProperty name="width" value="0.05" units="cm"/>
      <inkml:brushProperty name="height" value="0.05" units="cm"/>
      <inkml:brushProperty name="color" value="#E71224"/>
    </inkml:brush>
  </inkml:definitions>
  <inkml:trace contextRef="#ctx0" brushRef="#br0">1 35 16007 0 0,'0'0'1736'0'0,"13"1"-1824"0"0,3-1-48 0 0,3-1-16 0 0,4-1 0 0 0,0-1 152 0 0,4-2 0 0 0,3 0 0 0 0,-1-1 0 0 0,2-1-1088 0 0,-4 1-184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7.054"/>
    </inkml:context>
    <inkml:brush xml:id="br0">
      <inkml:brushProperty name="width" value="0.05" units="cm"/>
      <inkml:brushProperty name="height" value="0.05" units="cm"/>
      <inkml:brushProperty name="color" value="#E71224"/>
    </inkml:brush>
  </inkml:definitions>
  <inkml:trace contextRef="#ctx0" brushRef="#br0">107 1 17015 0 0,'-4'1'163'0'0,"0"1"0"0"0,0-1 0 0 0,1 1 0 0 0,-1 0 0 0 0,0 0 0 0 0,1 0 0 0 0,-1 1 0 0 0,1-1 0 0 0,0 1 0 0 0,-1 0-1 0 0,1 0 1 0 0,1 0 0 0 0,-1 0 0 0 0,0 1 0 0 0,1-1 0 0 0,0 1 0 0 0,0-1 0 0 0,0 1 0 0 0,0 0 0 0 0,-2 5 0 0 0,-1 6 297 0 0,-1 1 1 0 0,2 0 0 0 0,-5 30-1 0 0,-8 119 466 0 0,16-139-1332 0 0,2 0-1 0 0,0 0 1 0 0,2 0-1 0 0,8 35 1 0 0,0-27-4806 0 0,3-4-1654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7.676"/>
    </inkml:context>
    <inkml:brush xml:id="br0">
      <inkml:brushProperty name="width" value="0.05" units="cm"/>
      <inkml:brushProperty name="height" value="0.05" units="cm"/>
      <inkml:brushProperty name="color" value="#E71224"/>
    </inkml:brush>
  </inkml:definitions>
  <inkml:trace contextRef="#ctx0" brushRef="#br0">0 174 2759 0 0,'0'0'620'0'0,"5"-7"3942"0"0,0 2-3069 0 0,0 0 0 0 0,1 0 0 0 0,-1 0 0 0 0,9-4 0 0 0,-4 3-140 0 0,22-10 0 0 0,57-14-449 0 0,-82 28-642 0 0,263-69-754 0 0,-215 58-79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8.688"/>
    </inkml:context>
    <inkml:brush xml:id="br0">
      <inkml:brushProperty name="width" value="0.05" units="cm"/>
      <inkml:brushProperty name="height" value="0.05" units="cm"/>
      <inkml:brushProperty name="color" value="#E71224"/>
    </inkml:brush>
  </inkml:definitions>
  <inkml:trace contextRef="#ctx0" brushRef="#br0">0 1 8751 0 0,'1'1'4520'0'0,"6"13"-3399"0"0,-1-1-1 0 0,-1 1 0 0 0,-1 1 0 0 0,4 15 0 0 0,-1-3-497 0 0,7 28 46 0 0,9 87-1 0 0,-5 58-469 0 0,-18-187-173 0 0,4 67-120 0 0,-5-69 82 0 0,1 1 1 0 0,-2-1 0 0 0,1 0-1 0 0,-7 21 1 0 0,8-31 592 0 0,-1-2-467 0 0,-1-5-114 0 0,0 0 1 0 0,0 1 0 0 0,1-1-1 0 0,-1 0 1 0 0,1 0 0 0 0,1 0-1 0 0,-1 0 1 0 0,1-1 0 0 0,0 1-1 0 0,1 0 1 0 0,-1 0 0 0 0,1 0-1 0 0,1 0 1 0 0,-1 0 0 0 0,5-10 0 0 0,3-8-39 0 0,1 1 0 0 0,19-32 0 0 0,-18 36 14 0 0,0 1 1 0 0,1 0 0 0 0,22-23-1 0 0,-30 36 21 0 0,0 0 0 0 0,1 1-1 0 0,0-1 1 0 0,0 1 0 0 0,1 0-1 0 0,-1 0 1 0 0,1 1 0 0 0,0 0-1 0 0,0 0 1 0 0,0 0 0 0 0,0 1-1 0 0,0 0 1 0 0,0 0 0 0 0,1 0 0 0 0,10-1-1 0 0,-15 3 4 0 0,0 0 0 0 0,0 0 0 0 0,1 0 0 0 0,-1 0 1 0 0,0 0-1 0 0,0 1 0 0 0,0-1 0 0 0,1 1 0 0 0,-1-1 0 0 0,0 1 0 0 0,0 0 0 0 0,0 0 0 0 0,0 0 0 0 0,0 0 0 0 0,0 0 0 0 0,0 0 0 0 0,-1 1 0 0 0,1-1 1 0 0,2 3-1 0 0,-2-2 7 0 0,0 1 1 0 0,-1 0 0 0 0,1 0 0 0 0,-1-1 0 0 0,1 1 0 0 0,-1 0 0 0 0,0 0 0 0 0,0 0 0 0 0,0 0 0 0 0,-1 1-1 0 0,1-1 1 0 0,0 4 0 0 0,-1 3 47 0 0,0 0 1 0 0,-1 1-1 0 0,1-1 0 0 0,-2 0 0 0 0,0 1 0 0 0,0-1 0 0 0,-5 12 1 0 0,0-4 51 0 0,-1 0 1 0 0,-1-1 0 0 0,-1 0 0 0 0,0 0-1 0 0,-1-1 1 0 0,-1-1 0 0 0,0 1 0 0 0,-1-2-1 0 0,-1 0 1 0 0,-1-1 0 0 0,-16 13 0 0 0,30-25 420 0 0,-10 8-2988 0 0,21-12-2451 0 0,7-4 3419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9.055"/>
    </inkml:context>
    <inkml:brush xml:id="br0">
      <inkml:brushProperty name="width" value="0.05" units="cm"/>
      <inkml:brushProperty name="height" value="0.05" units="cm"/>
      <inkml:brushProperty name="color" value="#E71224"/>
    </inkml:brush>
  </inkml:definitions>
  <inkml:trace contextRef="#ctx0" brushRef="#br0">202 5 1839 0 0,'-1'0'8360'0'0,"-5"-4"-5700"0"0,4 4-2141 0 0,-1 0 0 0 0,1 0 0 0 0,0-1-1 0 0,-1 1 1 0 0,1 1 0 0 0,0-1-1 0 0,-1 0 1 0 0,1 1 0 0 0,0-1 0 0 0,0 1-1 0 0,-1-1 1 0 0,1 1 0 0 0,-3 2 0 0 0,-28 15 970 0 0,31-18-1360 0 0,-7 6 99 0 0,1 1 0 0 0,-1 0 0 0 0,1 0 0 0 0,1 1 0 0 0,-1 0 0 0 0,1 0 0 0 0,0 1 0 0 0,-7 12-1 0 0,6-8-161 0 0,1 1-1 0 0,0 0 0 0 0,1 0 1 0 0,0 1-1 0 0,-4 18 0 0 0,9-28-72 0 0,0-1 0 0 0,0 1-1 0 0,1-1 1 0 0,0 1 0 0 0,0 0-1 0 0,0-1 1 0 0,0 1 0 0 0,1-1-1 0 0,0 6 1 0 0,0-8-24 0 0,-1-1-1 0 0,1 0 1 0 0,-1 1-1 0 0,1-1 1 0 0,-1 0 0 0 0,1 1-1 0 0,0-1 1 0 0,0 0-1 0 0,0 0 1 0 0,0 0 0 0 0,0 0-1 0 0,0 1 1 0 0,0-1-1 0 0,0-1 1 0 0,0 1 0 0 0,0 0-1 0 0,0 0 1 0 0,1 0-1 0 0,-1-1 1 0 0,0 1 0 0 0,0 0-1 0 0,1-1 1 0 0,-1 1-1 0 0,1-1 1 0 0,-1 0 0 0 0,1 1-1 0 0,-1-1 1 0 0,0 0-1 0 0,1 0 1 0 0,-1 0 0 0 0,1 0-1 0 0,1 0 1 0 0,3-1-76 0 0,-1 0 0 0 0,1 0 0 0 0,-1-1 1 0 0,1 0-1 0 0,-1 0 0 0 0,0 0 0 0 0,0-1 1 0 0,0 1-1 0 0,0-1 0 0 0,0 0 0 0 0,-1-1 0 0 0,1 1 1 0 0,-1-1-1 0 0,0 0 0 0 0,6-7 0 0 0,6-7-54 0 0,-2-2-1 0 0,17-27 0 0 0,-21 31 80 0 0,5-9 32 0 0,47-67 763 0 0,-61 90-373 0 0,-1 2-271 0 0,1-1 1 0 0,-1 1 0 0 0,1-1 0 0 0,0 1 0 0 0,0-1 0 0 0,-1 1 0 0 0,1-1 0 0 0,0 1 0 0 0,0-1-1 0 0,-1 1 1 0 0,1 0 0 0 0,0 0 0 0 0,0-1 0 0 0,0 1 0 0 0,0 0 0 0 0,0 0 0 0 0,-1 0 0 0 0,1 0-1 0 0,0 0 1 0 0,0 0 0 0 0,0 0 0 0 0,0 0 0 0 0,0 0 0 0 0,-1 1 0 0 0,1-1 0 0 0,0 0 0 0 0,0 0-1 0 0,0 1 1 0 0,-1-1 0 0 0,2 1 0 0 0,2 4-17 0 0,-1 0 0 0 0,1 1 0 0 0,-1-1 0 0 0,-1 1 0 0 0,1-1 0 0 0,-1 1 0 0 0,3 10 0 0 0,7 48 25 0 0,-2-14-164 0 0,-7-37-466 0 0,0-1 0 0 0,9 19 0 0 0,-11-29-701 0 0,7-9-4630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9.428"/>
    </inkml:context>
    <inkml:brush xml:id="br0">
      <inkml:brushProperty name="width" value="0.05" units="cm"/>
      <inkml:brushProperty name="height" value="0.05" units="cm"/>
      <inkml:brushProperty name="color" value="#E71224"/>
    </inkml:brush>
  </inkml:definitions>
  <inkml:trace contextRef="#ctx0" brushRef="#br0">1 184 13735 0 0,'0'0'2095'0'0,"1"0"-1426"0"0,13 0-70 0 0,0-1 1 0 0,0 0-1 0 0,0-1 0 0 0,18-5 0 0 0,21-8-1202 0 0,-30 8-4478 0 0,-5 3-859 0 0</inkml:trace>
  <inkml:trace contextRef="#ctx0" brushRef="#br0" timeOffset="1">283 1 5983 0 0,'-1'1'464'0'0,"-15"29"709"0"0,11-15 2099 0 0,-1 0-1 0 0,2 0 1 0 0,-3 17 0 0 0,2-2-2989 0 0,-6 34 1176 0 0,5-35-796 0 0,-4 57-1 0 0,9-68-542 0 0,1 0 0 0 0,5 32 1 0 0,-3-42-424 0 0,0 0 0 0 0,0 0 1 0 0,1 0-1 0 0,0 0 1 0 0,1 0-1 0 0,-1 0 0 0 0,2-1 1 0 0,5 9-1 0 0,11 12-7437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39.771"/>
    </inkml:context>
    <inkml:brush xml:id="br0">
      <inkml:brushProperty name="width" value="0.05" units="cm"/>
      <inkml:brushProperty name="height" value="0.05" units="cm"/>
      <inkml:brushProperty name="color" value="#E71224"/>
    </inkml:brush>
  </inkml:definitions>
  <inkml:trace contextRef="#ctx0" brushRef="#br0">193 2 15919 0 0,'0'0'1446'0'0,"-8"-1"-1164"0"0,2 1 34 0 0,0 0-1 0 0,0 1 0 0 0,1 0 1 0 0,-1 0-1 0 0,0 0 0 0 0,1 1 1 0 0,-1 0-1 0 0,1 0 0 0 0,0 0 1 0 0,0 0-1 0 0,-1 1 0 0 0,2 0 1 0 0,-10 7-1 0 0,4-3 119 0 0,1 1 0 0 0,1 0-1 0 0,-1 1 1 0 0,1-1 0 0 0,-13 20-1 0 0,16-20-340 0 0,1 1 0 0 0,-1 0-1 0 0,2 0 1 0 0,-1 0-1 0 0,1 0 1 0 0,0 1 0 0 0,1-1-1 0 0,0 1 1 0 0,1 0-1 0 0,-1 14 1 0 0,2-18-93 0 0,0 0 0 0 0,0 0-1 0 0,1 0 1 0 0,0-1 0 0 0,0 1-1 0 0,0 0 1 0 0,0-1 0 0 0,1 1 0 0 0,0 0-1 0 0,0-1 1 0 0,1 0 0 0 0,-1 0-1 0 0,1 0 1 0 0,1 0 0 0 0,-1 0 0 0 0,0 0-1 0 0,1-1 1 0 0,8 8 0 0 0,-9-9-57 0 0,0-1 1 0 0,1 0-1 0 0,-1 0 1 0 0,1-1-1 0 0,-1 1 0 0 0,1-1 1 0 0,-1 0-1 0 0,1 1 1 0 0,0-1-1 0 0,-1-1 1 0 0,1 1-1 0 0,0-1 1 0 0,0 1-1 0 0,0-1 0 0 0,0 0 1 0 0,-1-1-1 0 0,1 1 1 0 0,0-1-1 0 0,0 1 1 0 0,0-1-1 0 0,-1 0 1 0 0,1-1-1 0 0,0 1 0 0 0,4-3 1 0 0,1-1-372 0 0,-1 1 1 0 0,0-1-1 0 0,0-1 0 0 0,-1 0 1 0 0,1 0-1 0 0,-1 0 0 0 0,-1-1 1 0 0,1 0-1 0 0,6-10 0 0 0,13-22-6888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7.156"/>
    </inkml:context>
    <inkml:brush xml:id="br0">
      <inkml:brushProperty name="width" value="0.05" units="cm"/>
      <inkml:brushProperty name="height" value="0.05" units="cm"/>
      <inkml:brushProperty name="color" value="#E71224"/>
    </inkml:brush>
  </inkml:definitions>
  <inkml:trace contextRef="#ctx0" brushRef="#br0">18 1 7367 0 0,'0'0'568'0'0,"-1"1"-373"0"0,-2 4 987 0 0,1-1 0 0 0,0 0 0 0 0,0 1 1 0 0,1-1-1 0 0,-1 1 0 0 0,-1 9 0 0 0,2-7-357 0 0,1-1 1 0 0,0 1-1 0 0,0-1 1 0 0,1 12-1 0 0,2-6-483 0 0,-1 0 0 0 0,2 0 0 0 0,0 0-1 0 0,0 0 1 0 0,8 14 0 0 0,-10-23-365 0 0,1 1-1 0 0,-1-1 0 0 0,1 1 1 0 0,-1-1-1 0 0,1 0 0 0 0,0 0 1 0 0,1 0-1 0 0,-1 0 0 0 0,0-1 1 0 0,1 1-1 0 0,-1-1 0 0 0,6 2 1 0 0,-6-2-390 0 0,0-1 0 0 0,0 1 0 0 0,0-1 0 0 0,0 0 0 0 0,1 0 0 0 0,-1-1 1 0 0,0 1-1 0 0,0-1 0 0 0,1 1 0 0 0,-1-1 0 0 0,0 0 0 0 0,1 0 0 0 0,-1-1 0 0 0,0 1 0 0 0,0-1 0 0 0,5 0 1 0 0,2-4-1822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40.143"/>
    </inkml:context>
    <inkml:brush xml:id="br0">
      <inkml:brushProperty name="width" value="0.05" units="cm"/>
      <inkml:brushProperty name="height" value="0.05" units="cm"/>
      <inkml:brushProperty name="color" value="#E71224"/>
    </inkml:brush>
  </inkml:definitions>
  <inkml:trace contextRef="#ctx0" brushRef="#br0">109 1 11055 0 0,'1'1'5851'0'0,"1"8"-4969"0"0,0-1 1 0 0,0 0-1 0 0,-1 1 0 0 0,-1-1 1 0 0,1 1-1 0 0,-1 8 0 0 0,-8 56 758 0 0,4-41-1058 0 0,-41 249 1073 0 0,7-61-1547 0 0,16-94-323 0 0,22-125 161 0 0,1-2-161 0 0,6-14 138 0 0,0 0 0 0 0,5-17-1 0 0,5-9 10 0 0,-7 17 98 0 0,3-5-62 0 0,26-45-1 0 0,-34 67 109 0 0,-1-1 1 0 0,2 1-1 0 0,-1 1 1 0 0,1-1 0 0 0,0 1-1 0 0,0 0 1 0 0,1 0-1 0 0,0 1 1 0 0,0 0-1 0 0,14-9 1 0 0,-18 14-35 0 0,-1-1 0 0 0,0 0 0 0 0,1 1 0 0 0,-1-1 0 0 0,0 1 0 0 0,1 0-1 0 0,-1 0 1 0 0,0 0 0 0 0,1 0 0 0 0,-1 0 0 0 0,1 0 0 0 0,-1 1 0 0 0,0-1 0 0 0,1 1 0 0 0,-1-1 0 0 0,0 1 0 0 0,0 0 0 0 0,1 0 0 0 0,-1 0 0 0 0,0 0 0 0 0,0 0 0 0 0,0 1 0 0 0,0-1 0 0 0,-1 1 0 0 0,1-1 0 0 0,0 1 0 0 0,2 2 0 0 0,5 7 116 0 0,0-1 1 0 0,-1 1 0 0 0,12 19-1 0 0,-13-18-141 0 0,6 9-82 0 0,-3-3 128 0 0,1-1 0 0 0,20 22 0 0 0,-28-35-283 0 0,0-1 0 0 0,0 1 0 0 0,1-1 0 0 0,0 0 0 0 0,-1 0-1 0 0,1 0 1 0 0,0-1 0 0 0,1 1 0 0 0,-1-1 0 0 0,0 0 0 0 0,1 0 0 0 0,-1-1 0 0 0,1 1 0 0 0,0-1 0 0 0,8 1 0 0 0,-1-3-1635 0 0,-2-3-346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43.065"/>
    </inkml:context>
    <inkml:brush xml:id="br0">
      <inkml:brushProperty name="width" value="0.05" units="cm"/>
      <inkml:brushProperty name="height" value="0.05" units="cm"/>
      <inkml:brushProperty name="color" value="#E71224"/>
    </inkml:brush>
  </inkml:definitions>
  <inkml:trace contextRef="#ctx0" brushRef="#br0">1 43 16991 0 0,'0'0'1536'0'0,"3"-3"-1218"0"0,0 1-252 0 0,0 0-1 0 0,1 0 1 0 0,-1 1 0 0 0,0 0 0 0 0,0-1 0 0 0,1 1 0 0 0,-1 0 0 0 0,0 1 0 0 0,1-1 0 0 0,-1 1 0 0 0,1-1 0 0 0,-1 1 0 0 0,1 0 0 0 0,-1 0 0 0 0,1 1 0 0 0,4 0 0 0 0,48 2 954 0 0,90-7 1 0 0,-45-5-2170 0 0,-1-4-4615 0 0,-62 9-723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43.423"/>
    </inkml:context>
    <inkml:brush xml:id="br0">
      <inkml:brushProperty name="width" value="0.05" units="cm"/>
      <inkml:brushProperty name="height" value="0.05" units="cm"/>
      <inkml:brushProperty name="color" value="#E71224"/>
    </inkml:brush>
  </inkml:definitions>
  <inkml:trace contextRef="#ctx0" brushRef="#br0">1 90 15143 0 0,'0'0'1372'0'0,"1"1"-1080"0"0,6 2-85 0 0,0 0-1 0 0,0 0 0 0 0,1 0 0 0 0,-1-1 1 0 0,0 0-1 0 0,1 0 0 0 0,9 0 0 0 0,5 0 347 0 0,30-1-1 0 0,-7-4-454 0 0,0-2 1 0 0,0-1-1 0 0,-1-3 1 0 0,0-1-1 0 0,54-22 1 0 0,-16 1-2637 0 0,-43 14-3902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43.777"/>
    </inkml:context>
    <inkml:brush xml:id="br0">
      <inkml:brushProperty name="width" value="0.05" units="cm"/>
      <inkml:brushProperty name="height" value="0.05" units="cm"/>
      <inkml:brushProperty name="color" value="#E71224"/>
    </inkml:brush>
  </inkml:definitions>
  <inkml:trace contextRef="#ctx0" brushRef="#br0">72 1 8751 0 0,'-27'5'277'0'0,"0"1"1269"0"0,10-6 8141 0 0,116 5-7725 0 0,-16-2-1730 0 0,103 21 90 0 0,-162-19-277 0 0,0 1 0 0 0,0 2 0 0 0,0 0 0 0 0,-1 1 0 0 0,34 19 0 0 0,-51-24-23 0 0,-1-1 0 0 0,0 1-1 0 0,0 0 1 0 0,0 0 0 0 0,0 1-1 0 0,0-1 1 0 0,-1 1 0 0 0,0 0 0 0 0,0 0-1 0 0,0 1 1 0 0,-1-1 0 0 0,0 1-1 0 0,5 10 1 0 0,-6-8 15 0 0,0-1-1 0 0,0 1 1 0 0,0-1 0 0 0,-1 1-1 0 0,0 0 1 0 0,-1 0 0 0 0,0-1-1 0 0,0 1 1 0 0,-1 0 0 0 0,0 0-1 0 0,-2 9 1 0 0,-2 2 162 0 0,-1-1 0 0 0,0-1 0 0 0,-1 1 0 0 0,-1-1 0 0 0,-1 0 0 0 0,0-1 0 0 0,-2 0 0 0 0,-14 18 0 0 0,6-10-53 0 0,-2-1 0 0 0,-1-2 1 0 0,0 0-1 0 0,-35 24 1 0 0,35-30-368 0 0,-1 0 1 0 0,-1-2-1 0 0,0-1 0 0 0,-1-1 1 0 0,0 0-1 0 0,-44 10 1 0 0,38-16-2142 0 0,7-5-5823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44.381"/>
    </inkml:context>
    <inkml:brush xml:id="br0">
      <inkml:brushProperty name="width" value="0.05" units="cm"/>
      <inkml:brushProperty name="height" value="0.05" units="cm"/>
      <inkml:brushProperty name="color" value="#E71224"/>
    </inkml:brush>
  </inkml:definitions>
  <inkml:trace contextRef="#ctx0" brushRef="#br0">0 0 12439 0 0,'0'0'4032'0'0,"2"1"-2542"0"0,8 0-529 0 0,20 2 849 0 0,52 14 0 0 0,-74-14-1809 0 0,0-1 0 0 0,0 1 0 0 0,0 1 1 0 0,0-1-1 0 0,0 2 0 0 0,-1-1 0 0 0,0 1 1 0 0,0 0-1 0 0,0 0 0 0 0,0 1 0 0 0,6 7 1 0 0,-11-11 3 0 0,-1 0 1 0 0,1 1 0 0 0,-1-1 0 0 0,0 0 0 0 0,0 1 0 0 0,0-1 0 0 0,0 1 0 0 0,0 0 0 0 0,0-1 0 0 0,-1 1 0 0 0,1-1 0 0 0,-1 1 0 0 0,0 0 0 0 0,0 0 0 0 0,0-1-1 0 0,0 1 1 0 0,0 0 0 0 0,0-1 0 0 0,-1 1 0 0 0,0 0 0 0 0,1-1 0 0 0,-1 1 0 0 0,0-1 0 0 0,0 1 0 0 0,-3 3 0 0 0,-2 6 37 0 0,-1 0 1 0 0,-1 0-1 0 0,-15 17 1 0 0,18-23-29 0 0,-14 15 29 0 0,-2 0-1 0 0,-41 32 0 0 0,29-26-26 0 0,24-19-17 0 0,5-2-15 0 0,5-4 0 0 0,0-1-1 0 0,1 0 1 0 0,-1 0-1 0 0,1 0 1 0 0,-1 0-1 0 0,1 0 1 0 0,-1 0-1 0 0,1-1 1 0 0,0 1-1 0 0,1 0 1 0 0,16 4-53 0 0,-1 0 0 0 0,26 3 1 0 0,20 4 39 0 0,-57-10 57 0 0,0 0-1 0 0,0 0 1 0 0,0 1 0 0 0,0 1 0 0 0,0-1 0 0 0,8 7-1 0 0,-12-8 16 0 0,-1-1 0 0 0,1 1-1 0 0,-1 0 1 0 0,0 1 0 0 0,0-1-1 0 0,1 0 1 0 0,-2 1-1 0 0,1-1 1 0 0,0 1 0 0 0,0-1-1 0 0,-1 1 1 0 0,0 0-1 0 0,1 0 1 0 0,-1 0 0 0 0,0 0-1 0 0,0 0 1 0 0,-1 0-1 0 0,1 0 1 0 0,-1 0 0 0 0,1 0-1 0 0,-1 5 1 0 0,-1-2 57 0 0,0 0 1 0 0,0 0-1 0 0,-1 1 1 0 0,1-1-1 0 0,-1 0 1 0 0,-1 0 0 0 0,1-1-1 0 0,-1 1 1 0 0,-5 8-1 0 0,-8 11 220 0 0,-31 40-1 0 0,40-56-404 0 0,0-1 0 0 0,-1 0 0 0 0,0-1 0 0 0,-1 1 0 0 0,1-2-1 0 0,-1 1 1 0 0,-19 9 0 0 0,27-15-30 0 0,0-1-1 0 0,0 0 1 0 0,-1 1 0 0 0,1-1-1 0 0,0 0 1 0 0,0 1-1 0 0,0-1 1 0 0,-1 0-1 0 0,1 0 1 0 0,0 0 0 0 0,0 0-1 0 0,-1 0 1 0 0,0 0-1 0 0,1 0-204 0 0,1-1-1 0 0,-1 1 0 0 0,1 0 0 0 0,-1 0 0 0 0,1-1 0 0 0,-1 1 0 0 0,1 0 0 0 0,-1 0 0 0 0,1-1 0 0 0,-1 1 0 0 0,1-1 0 0 0,0 1 0 0 0,-1 0 0 0 0,1-1 0 0 0,-1 1 0 0 0,1-1 0 0 0,0 1 0 0 0,0-1 0 0 0,-1 0 0 0 0,-1-9-6919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44.740"/>
    </inkml:context>
    <inkml:brush xml:id="br0">
      <inkml:brushProperty name="width" value="0.05" units="cm"/>
      <inkml:brushProperty name="height" value="0.05" units="cm"/>
      <inkml:brushProperty name="color" value="#E71224"/>
    </inkml:brush>
  </inkml:definitions>
  <inkml:trace contextRef="#ctx0" brushRef="#br0">0 1 7831 0 0,'1'1'6570'0'0,"10"47"1962"0"0,5 0-6057 0 0,10 34-1667 0 0,-11 1-1364 0 0,-3 0 0 0 0,1 168 0 0 0,-13-249-73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7:45.075"/>
    </inkml:context>
    <inkml:brush xml:id="br0">
      <inkml:brushProperty name="width" value="0.05" units="cm"/>
      <inkml:brushProperty name="height" value="0.05" units="cm"/>
      <inkml:brushProperty name="color" value="#E71224"/>
    </inkml:brush>
  </inkml:definitions>
  <inkml:trace contextRef="#ctx0" brushRef="#br0">77 77 13823 0 0,'1'-2'1062'0'0,"0"-2"-822"0"0,1 0-1 0 0,-1 1 1 0 0,1-1 0 0 0,0 0 0 0 0,1 1 0 0 0,-1-1 0 0 0,1 1 0 0 0,-1 0 0 0 0,1 0 0 0 0,0 0 0 0 0,0 0 0 0 0,0 0 0 0 0,1 1 0 0 0,-1-1 0 0 0,1 1 0 0 0,-1 0 0 0 0,1 0 0 0 0,0 0-1 0 0,0 1 1 0 0,-1-1 0 0 0,8 0 0 0 0,-3-1 168 0 0,0 0-54 0 0,1 1-1 0 0,-1 0 1 0 0,1 1-1 0 0,0 0 1 0 0,-1 0-1 0 0,1 1 0 0 0,0 0 1 0 0,10 2-1 0 0,-4 0-159 0 0,0 1-1 0 0,0 0 0 0 0,26 10 1 0 0,-33-10-136 0 0,0 0 1 0 0,0 1 0 0 0,-1 0-1 0 0,0 0 1 0 0,1 0-1 0 0,-1 1 1 0 0,-1 0 0 0 0,1 1-1 0 0,-1 0 1 0 0,0 0 0 0 0,-1 0-1 0 0,1 1 1 0 0,-1-1-1 0 0,0 1 1 0 0,-1 0 0 0 0,1 1-1 0 0,-2-1 1 0 0,1 1-1 0 0,-1 0 1 0 0,0 0 0 0 0,0 0-1 0 0,-1 0 1 0 0,-1 0 0 0 0,2 10-1 0 0,-2-1 127 0 0,0 1 0 0 0,-2-1 1 0 0,0 1-1 0 0,0 0 0 0 0,-2-1 0 0 0,0 0 0 0 0,-2 1 0 0 0,1-1 0 0 0,-2-1 0 0 0,0 1 1 0 0,-1-1-1 0 0,-1 0 0 0 0,-17 25 0 0 0,-6 2 146 0 0,-1-1 0 0 0,-3-2 0 0 0,-61 55 0 0 0,79-79-297 0 0,0-1 1 0 0,-26 15-1 0 0,36-25-193 0 0,-1 0-1 0 0,0-1 0 0 0,0 0 1 0 0,-1-1-1 0 0,1 0 1 0 0,-1 0-1 0 0,1-1 0 0 0,-18 3 1 0 0,-3-5-1256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8.075"/>
    </inkml:context>
    <inkml:brush xml:id="br0">
      <inkml:brushProperty name="width" value="0.1" units="cm"/>
      <inkml:brushProperty name="height" value="0.1" units="cm"/>
      <inkml:brushProperty name="color" value="#33CCFF"/>
    </inkml:brush>
  </inkml:definitions>
  <inkml:trace contextRef="#ctx0" brushRef="#br0">6 1 5759 0 0,'-4'19'256'0'0,"4"-11"112"0"0,-1 2-368 0 0,2 0 0 0 0,-1-1 0 0 0,0 3 128 0 0,0-3 24 0 0</inkml:trace>
  <inkml:trace contextRef="#ctx0" brushRef="#br0" timeOffset="1">88 320 6647 0 0,'0'0'720'0'0,"0"8"-720"0"0,0 0 0 0 0,0 0 0 0 0,2-1 120 0 0,-2 3 8 0 0,-2-4 0 0 0,2 2 0 0 0,0 0-224 0 0,0-1-32 0 0,2 2-2032 0 0,0 0-240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8.436"/>
    </inkml:context>
    <inkml:brush xml:id="br0">
      <inkml:brushProperty name="width" value="0.1" units="cm"/>
      <inkml:brushProperty name="height" value="0.1" units="cm"/>
      <inkml:brushProperty name="color" value="#33CCFF"/>
    </inkml:brush>
  </inkml:definitions>
  <inkml:trace contextRef="#ctx0" brushRef="#br0">0 1 8143 0 0,'0'0'374'0'0,"1"2"-6"0"0,3 38 1953 0 0,-1 68 0 0 0,-3-106-2266 0 0,1 12 151 0 0,5 26 0 0 0,-5-33-925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9.379"/>
    </inkml:context>
    <inkml:brush xml:id="br0">
      <inkml:brushProperty name="width" value="0.1" units="cm"/>
      <inkml:brushProperty name="height" value="0.1" units="cm"/>
      <inkml:brushProperty name="color" value="#33CCFF"/>
    </inkml:brush>
  </inkml:definitions>
  <inkml:trace contextRef="#ctx0" brushRef="#br0">1 1 5527 0 0,'0'0'240'0'0,"0"11"120"0"0,6-8-360 0 0,-4 5 0 0 0,-2 2 88 0 0,0 0 8 0 0,0 1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7.497"/>
    </inkml:context>
    <inkml:brush xml:id="br0">
      <inkml:brushProperty name="width" value="0.05" units="cm"/>
      <inkml:brushProperty name="height" value="0.05" units="cm"/>
      <inkml:brushProperty name="color" value="#E71224"/>
    </inkml:brush>
  </inkml:definitions>
  <inkml:trace contextRef="#ctx0" brushRef="#br0">149 0 8287 0 0,'0'0'1154'0'0,"0"2"378"0"0,-7 56 6034 0 0,5-41-6121 0 0,-6 22 1 0 0,-1 1-325 0 0,-24 107 916 0 0,8-42-1453 0 0,-17 116 150 0 0,19 2-1781 0 0,23-218 675 0 0,0 0 0 0 0,1 0 0 0 0,-1 0 0 0 0,1 0 0 0 0,0 0 0 0 0,2 8 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9.712"/>
    </inkml:context>
    <inkml:brush xml:id="br0">
      <inkml:brushProperty name="width" value="0.1" units="cm"/>
      <inkml:brushProperty name="height" value="0.1" units="cm"/>
      <inkml:brushProperty name="color" value="#33CCFF"/>
    </inkml:brush>
  </inkml:definitions>
  <inkml:trace contextRef="#ctx0" brushRef="#br0">11 1 5527 0 0,'0'0'584'0'0,"-4"11"-376"0"0,0-3 480 0 0,1 0-896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0.087"/>
    </inkml:context>
    <inkml:brush xml:id="br0">
      <inkml:brushProperty name="width" value="0.1" units="cm"/>
      <inkml:brushProperty name="height" value="0.1" units="cm"/>
      <inkml:brushProperty name="color" value="#33CCFF"/>
    </inkml:brush>
  </inkml:definitions>
  <inkml:trace contextRef="#ctx0" brushRef="#br0">1 1 9239 0 0,'2'21'408'0'0,"-2"-10"88"0"0,1-3-400 0 0,1 0-96 0 0,-1 2 368 0 0,1 0 48 0 0,0 0 16 0 0,-1-1 0 0 0,1-1-208 0 0,0 1 144 0 0,-1 2-192 0 0,-1-1-176 0 0,0-1-128 0 0,0-1 16 0 0</inkml:trace>
  <inkml:trace contextRef="#ctx0" brushRef="#br0" timeOffset="1">209 156 7831 0 0,'0'0'3792'0'0,"10"6"-2813"0"0,-7-6-1091 0 0,1 0-1 0 0,-1 0 1 0 0,1 0 0 0 0,0 0-1 0 0,-1 0 1 0 0,1-1-1 0 0,0 0 1 0 0,-1 0 0 0 0,5-1-1 0 0,32-18-2167 0 0,-28 13 1104 0 0,-1 1-1831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0.490"/>
    </inkml:context>
    <inkml:brush xml:id="br0">
      <inkml:brushProperty name="width" value="0.1" units="cm"/>
      <inkml:brushProperty name="height" value="0.1" units="cm"/>
      <inkml:brushProperty name="color" value="#33CCFF"/>
    </inkml:brush>
  </inkml:definitions>
  <inkml:trace contextRef="#ctx0" brushRef="#br0">0 65 2303 0 0,'2'0'102'0'0,"38"-5"35"0"0,-30 4 950 0 0,-1 0 0 0 0,1 1 1 0 0,0 1-1 0 0,-1 0 0 0 0,1 0 0 0 0,-1 1 0 0 0,1 0 0 0 0,9 3 0 0 0,45 23 371 0 0,-39-15-5299 0 0</inkml:trace>
  <inkml:trace contextRef="#ctx0" brushRef="#br0" timeOffset="1">551 68 8751 0 0,'2'0'399'0'0,"8"-1"378"0"0,-1 1 0 0 0,1 0 0 0 0,-1 0 0 0 0,13 3 0 0 0,46 8-1159 0 0,-57-9-96 0 0</inkml:trace>
  <inkml:trace contextRef="#ctx0" brushRef="#br0" timeOffset="2">1138 0 8719 0 0,'0'0'399'0'0,"2"1"-4"0"0,2 1-280 0 0,20 5-8 0 0,34 4 2385 0 0,-18-6-6462 0 0,-28-5 416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0.859"/>
    </inkml:context>
    <inkml:brush xml:id="br0">
      <inkml:brushProperty name="width" value="0.1" units="cm"/>
      <inkml:brushProperty name="height" value="0.1" units="cm"/>
      <inkml:brushProperty name="color" value="#33CCFF"/>
    </inkml:brush>
  </inkml:definitions>
  <inkml:trace contextRef="#ctx0" brushRef="#br0">0 2 3679 0 0,'0'0'392'0'0,"10"2"-392"0"0,0-1 0 0 0,-2 1 512 0 0,2-4 96 0 0,-1-1 8 0 0,1 1-2088 0 0</inkml:trace>
  <inkml:trace contextRef="#ctx0" brushRef="#br0" timeOffset="1">373 60 3223 0 0,'0'0'136'0'0,"10"0"40"0"0,-2 7-176 0 0,2-2 0 0 0,-2-2 0 0 0,2 0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1.222"/>
    </inkml:context>
    <inkml:brush xml:id="br0">
      <inkml:brushProperty name="width" value="0.1" units="cm"/>
      <inkml:brushProperty name="height" value="0.1" units="cm"/>
      <inkml:brushProperty name="color" value="#33CCFF"/>
    </inkml:brush>
  </inkml:definitions>
  <inkml:trace contextRef="#ctx0" brushRef="#br0">1 72 8751 0 0,'0'0'856'0'0,"9"-1"-760"0"0,1-3-96 0 0,0-2 0 0 0,0-1 112 0 0,-1 2 8 0 0,0 1 0 0 0,0 0 0 0 0,3-1-768 0 0,-1 1 264 0 0</inkml:trace>
  <inkml:trace contextRef="#ctx0" brushRef="#br0" timeOffset="1">455 1 9039 0 0,'0'0'976'0'0,"6"6"-976"0"0,2-2 0 0 0,2 0 448 0 0,0-2-208 0 0,0 0 0 0 0,-1-2-240 0 0,-1 0-96 0 0,2 0-80 0 0,0-2-816 0 0,-2 0-192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1.604"/>
    </inkml:context>
    <inkml:brush xml:id="br0">
      <inkml:brushProperty name="width" value="0.1" units="cm"/>
      <inkml:brushProperty name="height" value="0.1" units="cm"/>
      <inkml:brushProperty name="color" value="#33CCFF"/>
    </inkml:brush>
  </inkml:definitions>
  <inkml:trace contextRef="#ctx0" brushRef="#br0">1 1 1839 0 0,'0'0'83'0'0,"1"1"-6"0"0,2 1 703 0 0,1 1 0 0 0,-1-1 0 0 0,1 0 0 0 0,-1 1 0 0 0,1-2 0 0 0,0 1 0 0 0,-1 0 0 0 0,1-1 0 0 0,0 0-1 0 0,0 0 1 0 0,0 0 0 0 0,7 1 0 0 0,11-2-923 0 0,-19 0-495 0 0,13 0-2714 0 0</inkml:trace>
  <inkml:trace contextRef="#ctx0" brushRef="#br0" timeOffset="1">397 22 2303 0 0,'0'0'224'0'0,"11"-2"-224"0"0,-3 2 1672 0 0,10 7 4424 0 0,-10-4-5520 0 0,0 0-512 0 0,2-1-64 0 0,-2-1-312 0 0,0-1-112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2.005"/>
    </inkml:context>
    <inkml:brush xml:id="br0">
      <inkml:brushProperty name="width" value="0.1" units="cm"/>
      <inkml:brushProperty name="height" value="0.1" units="cm"/>
      <inkml:brushProperty name="color" value="#33CCFF"/>
    </inkml:brush>
  </inkml:definitions>
  <inkml:trace contextRef="#ctx0" brushRef="#br0">1 20 1375 0 0,'0'0'136'0'0,"10"-2"-136"0"0,-2 1 0 0 0,0-4 0 0 0,-2 2 1112 0 0,4-1 200 0 0,-2 1 48 0 0,2 1-3344 0 0</inkml:trace>
  <inkml:trace contextRef="#ctx0" brushRef="#br0" timeOffset="1">291 28 7055 0 0,'0'0'760'0'0,"10"-2"-2840"0"0</inkml:trace>
  <inkml:trace contextRef="#ctx0" brushRef="#br0" timeOffset="2">505 17 7167 0 0,'0'0'744'0'0,"10"1"-1416"0"0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2.353"/>
    </inkml:context>
    <inkml:brush xml:id="br0">
      <inkml:brushProperty name="width" value="0.1" units="cm"/>
      <inkml:brushProperty name="height" value="0.1" units="cm"/>
      <inkml:brushProperty name="color" value="#33CCFF"/>
    </inkml:brush>
  </inkml:definitions>
  <inkml:trace contextRef="#ctx0" brushRef="#br0">1 1 3679 0 0,'8'9'5611'0'0,"16"6"-3010"0"0,-16-11-5826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6.344"/>
    </inkml:context>
    <inkml:brush xml:id="br0">
      <inkml:brushProperty name="width" value="0.1" units="cm"/>
      <inkml:brushProperty name="height" value="0.1" units="cm"/>
      <inkml:brushProperty name="color" value="#33CCFF"/>
    </inkml:brush>
  </inkml:definitions>
  <inkml:trace contextRef="#ctx0" brushRef="#br0">0 1 7111 0 0,'0'0'324'0'0,"1"1"-4"0"0,6 30 461 0 0,0-1-1 0 0,-2 1 0 0 0,1 38 0 0 0,-3-33-41 0 0,13 299 1944 0 0,-17-157-2450 0 0,2 70-765 0 0,2-184 241 0 0,2 254-2863 0 0,-6-283 1639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6.734"/>
    </inkml:context>
    <inkml:brush xml:id="br0">
      <inkml:brushProperty name="width" value="0.1" units="cm"/>
      <inkml:brushProperty name="height" value="0.1" units="cm"/>
      <inkml:brushProperty name="color" value="#33CCFF"/>
    </inkml:brush>
  </inkml:definitions>
  <inkml:trace contextRef="#ctx0" brushRef="#br0">21 1 3223 0 0,'-1'1'499'0'0,"-1"6"602"0"0,0 0 0 0 0,0-1-1 0 0,1 1 1 0 0,-1 0 0 0 0,1 14 0 0 0,-2 1 59 0 0,-2 34 608 0 0,3 87 0 0 0,2-126-1600 0 0,32 516 2839 0 0,-15-323-3054 0 0,17 404-1577 0 0,-33-567 1155 0 0,2 168 398 0 0,-11-73-5402 0 0,5-117 942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27.835"/>
    </inkml:context>
    <inkml:brush xml:id="br0">
      <inkml:brushProperty name="width" value="0.05" units="cm"/>
      <inkml:brushProperty name="height" value="0.05" units="cm"/>
      <inkml:brushProperty name="color" value="#E71224"/>
    </inkml:brush>
  </inkml:definitions>
  <inkml:trace contextRef="#ctx0" brushRef="#br0">2 271 12895 0 0,'0'0'4128'0'0,"8"9"-544"0"0,-7-7-3522 0 0,1-1 1 0 0,-1 0-1 0 0,1 0 0 0 0,0 0 1 0 0,0 0-1 0 0,0 0 0 0 0,-1-1 1 0 0,1 1-1 0 0,0 0 0 0 0,0-1 0 0 0,0 0 1 0 0,0 1-1 0 0,0-1 0 0 0,0 0 1 0 0,0 0-1 0 0,0 0 0 0 0,3 0 0 0 0,-2-1-40 0 0,1 0 0 0 0,-1 0 0 0 0,1 0 0 0 0,-1 0 0 0 0,0-1 0 0 0,1 1 0 0 0,-1-1 0 0 0,0 0 0 0 0,3-2 0 0 0,4-5-43 0 0,0 0 0 0 0,-1 0 1 0 0,0-1-1 0 0,10-14 1 0 0,-15 20-29 0 0,-1-1 0 0 0,1 0 0 0 0,-1 0 0 0 0,-1 0 0 0 0,1 0 0 0 0,-1 0 0 0 0,0-1 0 0 0,0 1 1 0 0,0-1-1 0 0,-1 1 0 0 0,0-1 0 0 0,0 0 0 0 0,0 1 0 0 0,-1-12 0 0 0,-2 5-135 0 0,-1 10 181 0 0,2 1-15 0 0,0 1 23 0 0,0-1 1 0 0,1 0-1 0 0,-1 1 1 0 0,0-1-1 0 0,1 0 1 0 0,-1 1-1 0 0,0-1 1 0 0,0 1-1 0 0,1 0 0 0 0,-1-1 1 0 0,0 1-1 0 0,0-1 1 0 0,0 1-1 0 0,0 0 1 0 0,0 0-1 0 0,0 0 1 0 0,1-1-1 0 0,-1 1 1 0 0,0 0-1 0 0,0 0 1 0 0,0 0-1 0 0,0 0 1 0 0,0 1-1 0 0,0-1 0 0 0,0 0 1 0 0,-1 1-1 0 0,0-1 40 0 0,-2 1 31 0 0,1 0 1 0 0,-1 0-1 0 0,1 0 0 0 0,-1 1 1 0 0,1-1-1 0 0,0 1 0 0 0,0 0 1 0 0,0 0-1 0 0,0 0 0 0 0,0 1 1 0 0,0-1-1 0 0,1 0 1 0 0,-6 7-1 0 0,-1 2 279 0 0,1 1 0 0 0,-8 13 0 0 0,12-18-271 0 0,-3 5 159 0 0,1 0 0 0 0,1 0-1 0 0,0 1 1 0 0,-6 23-1 0 0,5-8 39 0 0,-3 32 0 0 0,8-50-241 0 0,0 0 1 0 0,1 0-1 0 0,0 0 0 0 0,3 14 1 0 0,-3-21-56 0 0,0 0 1 0 0,1 0 0 0 0,0 0 0 0 0,0 0 0 0 0,0 0 0 0 0,0 0 0 0 0,0-1 0 0 0,0 1 0 0 0,1 0 0 0 0,-1-1 0 0 0,1 1 0 0 0,0 0 0 0 0,0-1 0 0 0,0 0 0 0 0,0 0 0 0 0,0 1 0 0 0,1-1 0 0 0,3 2 0 0 0,-5-3-75 0 0,1-1 1 0 0,0 1-1 0 0,0-1 1 0 0,-1 1-1 0 0,1-1 1 0 0,0 0-1 0 0,0 0 1 0 0,0 0-1 0 0,0 0 1 0 0,0 0-1 0 0,-1 0 1 0 0,1-1-1 0 0,0 1 1 0 0,0 0-1 0 0,0-1 1 0 0,0 0-1 0 0,-1 1 1 0 0,1-1-1 0 0,0 0 1 0 0,-1 0 0 0 0,1 0-1 0 0,-1 0 1 0 0,1 0-1 0 0,-1 0 1 0 0,2-2-1 0 0,4-2-574 0 0,-1-1-1 0 0,0 0 1 0 0,-1 0 0 0 0,7-10 0 0 0,1-4-1005 0 0,0-3-162 0 0</inkml:trace>
  <inkml:trace contextRef="#ctx0" brushRef="#br0" timeOffset="1">290 0 12095 0 0,'0'0'1448'0'0,"2"1"-570"0"0,1 2-433 0 0,0 0 0 0 0,-1 1 0 0 0,1-1 1 0 0,-1 0-1 0 0,0 1 0 0 0,1 0 1 0 0,-1-1-1 0 0,1 5 0 0 0,14 37 1524 0 0,-13-33-1443 0 0,32 76 1313 0 0,1 2-1198 0 0,-32-76-624 0 0,-1 0 1 0 0,4 23-1 0 0,-7-31 107 0 0,-1-1-1 0 0,0 1 1 0 0,1-1 0 0 0,-2 1 0 0 0,1-1-1 0 0,-1 1 1 0 0,0-1 0 0 0,0 0 0 0 0,-4 11-1 0 0,4-15 201 0 0,-3 4 1427 0 0,11-24-1658 0 0,1 0 0 0 0,0 1 0 0 0,14-21-1 0 0,-2 2-39 0 0,35-52-458 0 0,-19 33-302 0 0,-12 17-540 0 0,2 2-58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7.079"/>
    </inkml:context>
    <inkml:brush xml:id="br0">
      <inkml:brushProperty name="width" value="0.1" units="cm"/>
      <inkml:brushProperty name="height" value="0.1" units="cm"/>
      <inkml:brushProperty name="color" value="#33CCFF"/>
    </inkml:brush>
  </inkml:definitions>
  <inkml:trace contextRef="#ctx0" brushRef="#br0">9 1 9215 0 0,'-3'17'438'0'0,"1"-1"-1"0"0,0 1 1 0 0,1 1-1 0 0,2 29 0 0 0,0-8 794 0 0,6 304 3694 0 0,22 172-3740 0 0,-28-491-1158 0 0,6 74-370 0 0,4 224-3453 0 0,-13-306 3220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37.417"/>
    </inkml:context>
    <inkml:brush xml:id="br0">
      <inkml:brushProperty name="width" value="0.1" units="cm"/>
      <inkml:brushProperty name="height" value="0.1" units="cm"/>
      <inkml:brushProperty name="color" value="#33CCFF"/>
    </inkml:brush>
  </inkml:definitions>
  <inkml:trace contextRef="#ctx0" brushRef="#br0">1 0 3679 0 0,'1'8'382'0'0,"12"71"6870"0"0,-3 0-3383 0 0,0-5-2845 0 0,36 178 497 0 0,-3-19-1057 0 0,-40-216-1119 0 0,-1 0 0 0 0,-1 1-1 0 0,-1 19 1 0 0,-1-27-588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0.232"/>
    </inkml:context>
    <inkml:brush xml:id="br0">
      <inkml:brushProperty name="width" value="0.1" units="cm"/>
      <inkml:brushProperty name="height" value="0.1" units="cm"/>
      <inkml:brushProperty name="color" value="#33CCFF"/>
    </inkml:brush>
  </inkml:definitions>
  <inkml:trace contextRef="#ctx0" brushRef="#br0">0 427 5063 0 0,'0'0'1468'0'0,"1"0"-1178"0"0,0-1 0 0 0,1 1-1 0 0,-1-1 1 0 0,0 1-1 0 0,0-1 1 0 0,0 1-1 0 0,0 0 1 0 0,0 0 0 0 0,1-1-1 0 0,1 1 1 0 0,7 4 742 0 0,-6-2-654 0 0,0 0 0 0 0,0-1 0 0 0,0 0 0 0 0,0 0 1 0 0,1 0-1 0 0,-1 0 0 0 0,7 0 0 0 0,20 0 672 0 0,-1 2 1 0 0,1 1-1 0 0,47 14 0 0 0,-64-16-870 0 0,-1 0-1 0 0,1-1 1 0 0,-1 0-1 0 0,25-3 1 0 0,-1 1 89 0 0,182-9 740 0 0,-117 3-631 0 0,-68 3-261 0 0,10-1 19 0 0,71-5 233 0 0,-91 10-257 0 0,0-2 0 0 0,-1-1 0 0 0,39-9 0 0 0,-56 11-75 0 0,1 0 1 0 0,0 1-1 0 0,0-1 0 0 0,8 2 0 0 0,22-3 113 0 0,-1-2 66 0 0,47 0 0 0 0,-46 3-29 0 0,42-6-1 0 0,-36 5-89 0 0,-34 2-87 0 0,0-1 0 0 0,0 1 0 0 0,0-1 0 0 0,11-3 0 0 0,-19 3-10 0 0,14-3 16 0 0,0 0 0 0 0,-1 1 0 0 0,23-1 0 0 0,-28 3-7 0 0,0 0 0 0 0,14-4-1 0 0,-17 3-1 0 0,0 0-1 0 0,1 1 0 0 0,-1 0 1 0 0,1 1-1 0 0,11-1 0 0 0,14 0 61 0 0,-26 0-41 0 0,0 1-1 0 0,0-1 0 0 0,10 2 0 0 0,59 8 395 0 0,-27-4-191 0 0,65 16-1 0 0,-102-19-213 0 0,-1-1 0 0 0,1 0 0 0 0,0 0 0 0 0,0-1-1 0 0,0 0 1 0 0,-1-1 0 0 0,14-3 0 0 0,21-1 5 0 0,16 4 33 0 0,-40 1-15 0 0,-16-1-17 0 0,0 1 1 0 0,0 0-1 0 0,0 1 0 0 0,0-1 0 0 0,7 3 1 0 0,-9-3-10 0 0,0 0 0 0 0,1 1 0 0 0,-1-1 0 0 0,0 0-1 0 0,1-1 1 0 0,-1 1 0 0 0,0-1 0 0 0,0 1 0 0 0,5-2 0 0 0,-4 1 7 0 0,0 0 1 0 0,1 0-1 0 0,-1 0 0 0 0,8 1 1 0 0,-2 0-5 0 0,-1 0 0 0 0,1-1 0 0 0,0 0 0 0 0,14-4 1 0 0,-16 3-15 0 0,89-23-1 0 0,-46 11 0 0 0,9 2 0 0 0,112-9 0 0 0,-70 10 0 0 0,41-2 53 0 0,-100 11 2 0 0,54 3 0 0 0,-57 0 0 0 0,75-5-1 0 0,-82 1-26 0 0,48 2-1 0 0,-46 1-18 0 0,-10 1 2 0 0,1-2-1 0 0,0-1 1 0 0,-1-1 0 0 0,1-1-1 0 0,28-8 1 0 0,-42 9-11 0 0,1 0 0 0 0,26-2 0 0 0,3 0 0 0 0,9 2 0 0 0,31-7 64 0 0,55-8-64 0 0,-14 13 0 0 0,-99 5 0 0 0,1-1 0 0 0,-1-1 0 0 0,44-9 0 0 0,27-7 0 0 0,-72 16 0 0 0,1 0 0 0 0,-1 2 0 0 0,0 0 0 0 0,37 6 0 0 0,35 1 0 0 0,-75-7 0 0 0,0-2 0 0 0,0 0 0 0 0,-1-1 0 0 0,0-1 0 0 0,26-9 0 0 0,-25 8 0 0 0,39-5 0 0 0,-54 9 0 0 0,39-4 12 0 0,-20 2 5 0 0,0 0 1 0 0,41-12-1 0 0,-25 0-17 0 0,-10 2 0 0 0,-21 8 0 0 0,0 1 0 0 0,1 0 0 0 0,0 1 0 0 0,-1 0 0 0 0,21-4 0 0 0,-13 4-2 0 0,-1 2 12 0 0,-12 1-7 0 0,7 0 12 0 0,-6 1-12 0 0,1-1 1 0 0,-1 0-1 0 0,1 0 1 0 0,-1-1-1 0 0,1 0 1 0 0,-1 0-1 0 0,1 0 1 0 0,-1-1-1 0 0,0 1 1 0 0,8-5-1 0 0,-2 3 1 0 0,-1 0-1 0 0,22-4 1 0 0,-29 7 38 0 0,16-1-28 0 0,1 0-17 0 0,-6 0 3 0 0,-8 1 0 0 0,0-1 0 0 0,-1 1 0 0 0,1-1 0 0 0,6-2 0 0 0,-9 2 0 0 0,22-4 0 0 0,-15 3 0 0 0,1 0 0 0 0,0 1 0 0 0,0 1 0 0 0,12 0 0 0 0,-14 2 0 0 0,4 2 0 0 0,-13-4 0 0 0,24 4 0 0 0,11-3 0 0 0,-25-2 0 0 0,5-1 0 0 0,-7 2 0 0 0,4 2 0 0 0,-3-1 0 0 0,0 1 0 0 0,-1-2 0 0 0,1 0 0 0 0,-1 0 0 0 0,0 0 0 0 0,-1-2-12 0 0,-6 2-49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4.164"/>
    </inkml:context>
    <inkml:brush xml:id="br0">
      <inkml:brushProperty name="width" value="0.1" units="cm"/>
      <inkml:brushProperty name="height" value="0.1" units="cm"/>
      <inkml:brushProperty name="color" value="#33CCFF"/>
    </inkml:brush>
  </inkml:definitions>
  <inkml:trace contextRef="#ctx0" brushRef="#br0">1 1 10967 0 0,'0'0'994'0'0,"1"1"-816"0"0,6 6 188 0 0,-1 1 0 0 0,0 0-1 0 0,0 0 1 0 0,-1 0 0 0 0,0 1-1 0 0,0 0 1 0 0,-1 0 0 0 0,0 0-1 0 0,-1 0 1 0 0,0 0 0 0 0,3 19-1 0 0,4 25 971 0 0,6 100 0 0 0,-15-127-1223 0 0,5 218 307 0 0,-17-2-713 0 0,7-212 362 0 0,-1 0-1 0 0,-2-1 1 0 0,0 0-1 0 0,-15 36 1 0 0,21-63 60 0 0,-4-8-65 0 0,4 4-76 0 0,0-1-1 0 0,0 0 0 0 0,0 1 1 0 0,0-1-1 0 0,0 0 1 0 0,0 0-1 0 0,1 1 1 0 0,0-1-1 0 0,-1 0 0 0 0,1 0 1 0 0,0 0-1 0 0,0 0 1 0 0,1-4-1 0 0,1-4-59 0 0,-1 0 0 0 0,5-13 0 0 0,0 8 32 0 0,1-1-1 0 0,0 1 0 0 0,1 1 1 0 0,17-27-1 0 0,-6 15-23 0 0,35-38-1 0 0,-47 58 59 0 0,-1 1-1 0 0,1 0 1 0 0,0 0-1 0 0,1 1 1 0 0,0-1-1 0 0,0 2 1 0 0,11-6-1 0 0,-16 8 5 0 0,1 1 1 0 0,-1-1-1 0 0,1 1 1 0 0,0 0-1 0 0,0 0 0 0 0,0 0 1 0 0,-1 1-1 0 0,1-1 1 0 0,0 1-1 0 0,0 0 1 0 0,0 0-1 0 0,0 0 0 0 0,0 1 1 0 0,0 0-1 0 0,0-1 1 0 0,0 1-1 0 0,-1 0 0 0 0,1 1 1 0 0,5 1-1 0 0,-7-1 24 0 0,0-1-1 0 0,-1 1 1 0 0,1 0-1 0 0,0-1 1 0 0,0 1 0 0 0,-1 0-1 0 0,1 0 1 0 0,-1 0-1 0 0,0 0 1 0 0,0 0-1 0 0,1 1 1 0 0,-1-1-1 0 0,-1 0 1 0 0,1 0 0 0 0,0 1-1 0 0,0-1 1 0 0,-1 1-1 0 0,0-1 1 0 0,1 0-1 0 0,-1 1 1 0 0,0-1-1 0 0,0 3 1 0 0,0 2 124 0 0,-1 1 0 0 0,0-1 0 0 0,0 0 0 0 0,0 0 0 0 0,-1 0 0 0 0,-3 9 0 0 0,-2-1 80 0 0,0 0 1 0 0,-1 0 0 0 0,0-1 0 0 0,-1 0 0 0 0,-14 16 0 0 0,1-6-45 0 0,-41 37 0 0 0,51-52-289 0 0,-1 0 1 0 0,1 0-1 0 0,-24 10 0 0 0,34-18-205 0 0,6-8-2294 0 0,0 0 1934 0 0,0 2 0 0 0,0-1-1 0 0,0 0 1 0 0,1 1 0 0 0,0 0-1 0 0,0 0 1 0 0,0 0-1 0 0,7-4 1 0 0,7-5-4223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4.552"/>
    </inkml:context>
    <inkml:brush xml:id="br0">
      <inkml:brushProperty name="width" value="0.1" units="cm"/>
      <inkml:brushProperty name="height" value="0.1" units="cm"/>
      <inkml:brushProperty name="color" value="#33CCFF"/>
    </inkml:brush>
  </inkml:definitions>
  <inkml:trace contextRef="#ctx0" brushRef="#br0">202 54 7367 0 0,'-2'-1'3456'0'0,"-1"-2"-2929"0"0,-1 1 0 0 0,0 0 0 0 0,0-1 0 0 0,0 2 0 0 0,0-1 0 0 0,0 0 0 0 0,0 1 0 0 0,-1-1 0 0 0,-4 0 0 0 0,-14-4 958 0 0,5-2-978 0 0,12 5-430 0 0,-1 0 0 0 0,1 1 0 0 0,-1 0 0 0 0,0 0 0 0 0,0 0 0 0 0,1 0 0 0 0,-1 1 0 0 0,0 1 0 0 0,-8-1 0 0 0,14 1-76 0 0,-1 0-1 0 0,1 1 0 0 0,-1-1 1 0 0,1 1-1 0 0,-1-1 0 0 0,1 1 1 0 0,0-1-1 0 0,-1 1 1 0 0,1 0-1 0 0,0 0 0 0 0,-1 0 1 0 0,1 0-1 0 0,0 0 1 0 0,0 0-1 0 0,0 0 0 0 0,0 0 1 0 0,-2 2-1 0 0,1 0-2 0 0,1 0 0 0 0,-1 0 0 0 0,1 0 0 0 0,0 0 0 0 0,0 0 1 0 0,0 0-1 0 0,0 0 0 0 0,0 4 0 0 0,-1 4-61 0 0,2 0 0 0 0,-1 0 1 0 0,3 22-1 0 0,-2-26-93 0 0,1 0-1 0 0,0 1 1 0 0,0-1 0 0 0,1 0-1 0 0,0 1 1 0 0,0-1 0 0 0,6 12-1 0 0,-6-17-16 0 0,-1-2 172 0 0,0 1-1 0 0,0 0 1 0 0,0-1 0 0 0,0 1 0 0 0,1-1-1 0 0,-1 0 1 0 0,0 1 0 0 0,0-1 0 0 0,0 0-1 0 0,0 1 1 0 0,0-1 0 0 0,1 0-1 0 0,-1 0 1 0 0,0 0 0 0 0,0 0 0 0 0,0 0-1 0 0,1 0 1 0 0,-1-1 0 0 0,0 1 0 0 0,0 0-1 0 0,0-1 1 0 0,0 1 0 0 0,0 0 0 0 0,2-2-1 0 0,0 1-1 0 0,7-4 59 0 0,-1 0-1 0 0,0-1 1 0 0,0 0-1 0 0,0-1 1 0 0,-1 0-1 0 0,0 0 1 0 0,9-11-1 0 0,4-3 1 0 0,0-1 6 0 0,-17 17-39 0 0,1 0 1 0 0,-1 0-1 0 0,1 0 0 0 0,0 1 1 0 0,1-1-1 0 0,7-4 1 0 0,-12 9-1 0 0,1 0 1 0 0,-1-1 0 0 0,1 1-1 0 0,-1 0 1 0 0,1 0 0 0 0,-1 0 0 0 0,1 0-1 0 0,-1 0 1 0 0,1 0 0 0 0,-1 0 0 0 0,1 0-1 0 0,-1 1 1 0 0,1-1 0 0 0,-1 1-1 0 0,1-1 1 0 0,-1 1 0 0 0,0-1 0 0 0,2 2-1 0 0,28 17 539 0 0,-17-10-272 0 0,-2-2-24 0 0,18 16 0 0 0,4 2-111 0 0,-24-18-112 0 0,-1-2-77 0 0,-8-4-76 0 0,-1-1 0 0 0,1 1 0 0 0,0 0 0 0 0,0-1 1 0 0,0 1-1 0 0,0-1 0 0 0,0 1 0 0 0,0-1 0 0 0,0 0 1 0 0,0 1-1 0 0,0-1 0 0 0,0 0 0 0 0,0 0 0 0 0,0 0 0 0 0,0 1 1 0 0,0-1-1 0 0,0 0 0 0 0,0 0 0 0 0,0-1 0 0 0,2 1 1 0 0,6-1-1045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4.948"/>
    </inkml:context>
    <inkml:brush xml:id="br0">
      <inkml:brushProperty name="width" value="0.1" units="cm"/>
      <inkml:brushProperty name="height" value="0.1" units="cm"/>
      <inkml:brushProperty name="color" value="#33CCFF"/>
    </inkml:brush>
  </inkml:definitions>
  <inkml:trace contextRef="#ctx0" brushRef="#br0">1 265 15431 0 0,'0'0'1400'0'0,"1"0"-1154"0"0,5 2-160 0 0,-1-1-1 0 0,0 0 1 0 0,0-1 0 0 0,1 1 0 0 0,-1-1 0 0 0,0 0 0 0 0,1 0 0 0 0,-1-1 0 0 0,6 0 0 0 0,10-4 58 0 0,20-6 1 0 0,-20 4-361 0 0,33-11-1201 0 0,-19 2-4080 0 0,-19 6 705 0 0</inkml:trace>
  <inkml:trace contextRef="#ctx0" brushRef="#br0" timeOffset="1">262 0 16239 0 0,'-1'2'1470'0'0,"-4"8"-982"0"0,1 0 1 0 0,0 1 0 0 0,1 0 0 0 0,0-1 0 0 0,-3 22 0 0 0,-2 6 486 0 0,-27 139 535 0 0,32-150-1440 0 0,1 0 1 0 0,1 0-1 0 0,1 0 1 0 0,7 44-1 0 0,-5-62-265 0 0,0-1 0 0 0,0 1 0 0 0,1 0 0 0 0,0 0 0 0 0,5 9 0 0 0,-6-14-441 0 0,0 0 0 0 0,1 0 0 0 0,-1 0 0 0 0,1-1 0 0 0,0 1 0 0 0,0-1 0 0 0,0 0 0 0 0,1 0 1 0 0,-1 0-1 0 0,1 0 0 0 0,0 0 0 0 0,5 2 0 0 0,13 4-5439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5.300"/>
    </inkml:context>
    <inkml:brush xml:id="br0">
      <inkml:brushProperty name="width" value="0.1" units="cm"/>
      <inkml:brushProperty name="height" value="0.1" units="cm"/>
      <inkml:brushProperty name="color" value="#33CCFF"/>
    </inkml:brush>
  </inkml:definitions>
  <inkml:trace contextRef="#ctx0" brushRef="#br0">252 17 11519 0 0,'-6'-2'-29'0'0,"-13"-3"2827"0"0,-38-4-1 0 0,49 8-2258 0 0,1 1 0 0 0,0 0 0 0 0,-1 1 0 0 0,1 0 0 0 0,0 0 0 0 0,-1 0-1 0 0,1 1 1 0 0,-11 4 0 0 0,13-4-474 0 0,-1 1-1 0 0,1-1 0 0 0,-1 1 1 0 0,1 0-1 0 0,0 0 1 0 0,0 1-1 0 0,0 0 1 0 0,1-1-1 0 0,-1 2 1 0 0,1-1-1 0 0,0 0 0 0 0,0 1 1 0 0,1 0-1 0 0,-1 0 1 0 0,1 0-1 0 0,0 0 1 0 0,0 0-1 0 0,1 1 1 0 0,0-1-1 0 0,0 1 0 0 0,0 0 1 0 0,0 0-1 0 0,1 0 1 0 0,0 0-1 0 0,0-1 1 0 0,1 13-1 0 0,0-8-84 0 0,1 0 0 0 0,0 0 0 0 0,0 0 0 0 0,1 0 0 0 0,1-1 0 0 0,-1 1 0 0 0,2-1 0 0 0,-1 1 0 0 0,1-1 0 0 0,1 0 0 0 0,-1 0 0 0 0,2-1 0 0 0,7 11 0 0 0,-9-14-133 0 0,1 0-1 0 0,-1 0 0 0 0,1-1 0 0 0,0 0 1 0 0,0 0-1 0 0,0 0 0 0 0,0 0 0 0 0,0-1 0 0 0,11 5 1 0 0,-12-7-105 0 0,1 1 0 0 0,-1-1 1 0 0,1 0-1 0 0,-1 0 1 0 0,1 0-1 0 0,-1-1 1 0 0,1 0-1 0 0,0 0 0 0 0,-1 0 1 0 0,1 0-1 0 0,-1-1 1 0 0,1 0-1 0 0,0 0 0 0 0,5-2 1 0 0,12-6-1834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5.632"/>
    </inkml:context>
    <inkml:brush xml:id="br0">
      <inkml:brushProperty name="width" value="0.1" units="cm"/>
      <inkml:brushProperty name="height" value="0.1" units="cm"/>
      <inkml:brushProperty name="color" value="#33CCFF"/>
    </inkml:brush>
  </inkml:definitions>
  <inkml:trace contextRef="#ctx0" brushRef="#br0">175 1 11055 0 0,'0'0'852'0'0,"1"1"-245"0"0,3 36 6097 0 0,-3 0-3410 0 0,-7 80-2487 0 0,4-92-287 0 0,-7 53-393 0 0,-39 147-1 0 0,30-152-131 0 0,-25 87-162 0 0,-8 34 389 0 0,49-188-210 0 0,0 15 28 0 0,2-19-135 0 0,12-11-270 0 0,-1-3 258 0 0,0 0 0 0 0,-1 0 1 0 0,0-1-1 0 0,-1-1 0 0 0,12-21 0 0 0,2-5-11 0 0,-2 7 590 0 0,1 1 1 0 0,2 1-1 0 0,40-42 0 0 0,-62 71-386 0 0,0 0 0 0 0,0 1 0 0 0,0-1 0 0 0,0 0 0 0 0,0 1-1 0 0,0 0 1 0 0,1-1 0 0 0,-1 1 0 0 0,0 0 0 0 0,1 0-1 0 0,-1 0 1 0 0,1 1 0 0 0,-1-1 0 0 0,4 0 0 0 0,-3 1-17 0 0,-1 0 0 0 0,1 1 0 0 0,-1-1 0 0 0,1 1 0 0 0,-1-1 0 0 0,1 1 1 0 0,-1 0-1 0 0,0 0 0 0 0,1 0 0 0 0,-1 0 0 0 0,0 1 0 0 0,0-1 0 0 0,0 1 0 0 0,3 2 0 0 0,7 6 46 0 0,-1 1 0 0 0,-1 0 0 0 0,0 1 0 0 0,0 1 0 0 0,9 16 1 0 0,-12-17-114 0 0,1 0 0 0 0,0-1 0 0 0,1 0 0 0 0,0 0 0 0 0,1-1 0 0 0,0 0 0 0 0,13 9 0 0 0,-16-15-267 0 0,0 1 1 0 0,0-1-1 0 0,0-1 0 0 0,1 1 1 0 0,0-1-1 0 0,-1-1 0 0 0,14 3 1 0 0,4-2-907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6.262"/>
    </inkml:context>
    <inkml:brush xml:id="br0">
      <inkml:brushProperty name="width" value="0.1" units="cm"/>
      <inkml:brushProperty name="height" value="0.1" units="cm"/>
      <inkml:brushProperty name="color" value="#33CCFF"/>
    </inkml:brush>
  </inkml:definitions>
  <inkml:trace contextRef="#ctx0" brushRef="#br0">155 0 12815 0 0,'0'0'587'0'0,"-3"8"188"0"0,-30 82 2874 0 0,-4 33-2282 0 0,21-65-1217 0 0,5-21-135 0 0,3-5-14 0 0,-23 54-1 0 0,26-77-12 0 0,0-20-237 0 0,3 0 119 0 0,0-1-1 0 0,1 0 1 0 0,1 0 0 0 0,-1 1 0 0 0,2-1 0 0 0,0 0-1 0 0,0 0 1 0 0,5-20 0 0 0,3 1-297 0 0,24-59-1 0 0,-28 80 401 0 0,32-70-206 0 0,-31 69 366 0 0,0 0 1 0 0,1 0 0 0 0,1 0 0 0 0,14-15-1 0 0,-21 24-23 0 0,1 0 0 0 0,0 1 0 0 0,0-1 0 0 0,-1 1 0 0 0,1-1 0 0 0,0 1 0 0 0,0 0 0 0 0,0 0 0 0 0,0 0 0 0 0,0 0 0 0 0,1 0 0 0 0,-1 0 0 0 0,0 0 0 0 0,0 1 0 0 0,1-1 0 0 0,-1 1 0 0 0,0 0 0 0 0,4-1 0 0 0,-4 2-19 0 0,0-1 0 0 0,0 1 0 0 0,0 0 0 0 0,0-1 0 0 0,-1 1 0 0 0,1 0 0 0 0,0 0 0 0 0,-1 0 0 0 0,1 0 0 0 0,0 1 0 0 0,-1-1 0 0 0,1 0 0 0 0,-1 1 0 0 0,0-1 0 0 0,1 1 0 0 0,-1-1 0 0 0,0 1 0 0 0,0 0 0 0 0,0-1 0 0 0,0 1 0 0 0,0 0 0 0 0,0 2 0 0 0,5 10 258 0 0,-1 0-1 0 0,-1 1 1 0 0,0-1 0 0 0,4 28 0 0 0,-3 59 457 0 0,-4-78-652 0 0,-1-4-5 0 0,2 0 1 0 0,5 27 0 0 0,-6-41-148 0 0,0 0 1 0 0,0-1 0 0 0,1 1 0 0 0,-1 0 0 0 0,1 0 0 0 0,1-1 0 0 0,-1 1 0 0 0,0-1-1 0 0,1 0 1 0 0,0 0 0 0 0,0 0 0 0 0,0 0 0 0 0,1 0 0 0 0,4 4 0 0 0,-6-7-87 0 0,1 0 1 0 0,-1 1 0 0 0,0-1-1 0 0,1-1 1 0 0,-1 1-1 0 0,1 0 1 0 0,-1-1-1 0 0,1 1 1 0 0,0-1 0 0 0,-1 0-1 0 0,1 1 1 0 0,-1-1-1 0 0,1 0 1 0 0,-1-1-1 0 0,1 1 1 0 0,0 0 0 0 0,-1-1-1 0 0,1 0 1 0 0,-1 1-1 0 0,0-1 1 0 0,4-2-1 0 0,6-2-876 0 0,-1-1 0 0 0,0 0-1 0 0,11-9 1 0 0,-14 10 182 0 0,11-8-898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6.628"/>
    </inkml:context>
    <inkml:brush xml:id="br0">
      <inkml:brushProperty name="width" value="0.1" units="cm"/>
      <inkml:brushProperty name="height" value="0.1" units="cm"/>
      <inkml:brushProperty name="color" value="#33CCFF"/>
    </inkml:brush>
  </inkml:definitions>
  <inkml:trace contextRef="#ctx0" brushRef="#br0">215 131 1839 0 0,'4'-8'160'0'0,"-3"4"-58"0"0,1 0 0 0 0,-1-1-1 0 0,0 1 1 0 0,0 0 0 0 0,-1-1-1 0 0,1-5 1 0 0,-1 7 752 0 0,0-1 0 0 0,0 1 0 0 0,-1-1 0 0 0,1 1 0 0 0,-1-1 0 0 0,0 1 0 0 0,0 0 0 0 0,0-1 0 0 0,0 1 0 0 0,-1 0 0 0 0,-3-6 1 0 0,3 6 40 0 0,0 0 1 0 0,-1 1 0 0 0,1-1-1 0 0,-1 0 1 0 0,0 1 0 0 0,0-1 0 0 0,0 1-1 0 0,0 0 1 0 0,0 0 0 0 0,-6-3 0 0 0,4 3-895 0 0,1 0 0 0 0,-1 0 1 0 0,1 1-1 0 0,-1 0 0 0 0,-7-1 1 0 0,7 2 82 0 0,0-1 1 0 0,-1 1-1 0 0,1 1 1 0 0,0-1-1 0 0,0 1 1 0 0,0-1-1 0 0,-1 1 1 0 0,1 1-1 0 0,0-1 1 0 0,0 1-1 0 0,1 0 1 0 0,-1 0-1 0 0,0 1 1 0 0,0-1-1 0 0,1 1 1 0 0,0 0-1 0 0,0 0 1 0 0,-1 0-1 0 0,2 1 1 0 0,-1-1-1 0 0,-4 6 1 0 0,4-3-85 0 0,0-1 0 0 0,0 1 0 0 0,1 0-1 0 0,0 0 1 0 0,0 0 0 0 0,1 0 0 0 0,-1 0 0 0 0,1 1 0 0 0,1-1 0 0 0,-1 1 0 0 0,1 0-1 0 0,0-1 1 0 0,1 1 0 0 0,-1 0 0 0 0,1 0 0 0 0,2 8 0 0 0,-1-6-111 0 0,0 0 0 0 0,1 0 0 0 0,0 0 0 0 0,1 0 1 0 0,0 0-1 0 0,0-1 0 0 0,1 1 0 0 0,6 9 0 0 0,-9-15-12 0 0,1-1 1 0 0,0 1-1 0 0,-1-1 0 0 0,1 0 0 0 0,0 0 0 0 0,1 0 1 0 0,-1 0-1 0 0,0 0 0 0 0,1 0 0 0 0,-1 0 1 0 0,1-1-1 0 0,-1 1 0 0 0,1-1 0 0 0,0 0 0 0 0,-1 0 1 0 0,1 0-1 0 0,0 0 0 0 0,0 0 0 0 0,0 0 0 0 0,0-1 1 0 0,0 1-1 0 0,0-1 0 0 0,0 0 0 0 0,0 0 0 0 0,0 0 1 0 0,0-1-1 0 0,0 1 0 0 0,-1-1 0 0 0,6-1 1 0 0,-4 1-325 0 0,1-1 1 0 0,0-1 0 0 0,0 1 0 0 0,-1-1-1 0 0,1 1 1 0 0,-1-1 0 0 0,0-1 0 0 0,5-3 0 0 0,7-7-5472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35.072"/>
    </inkml:context>
    <inkml:brush xml:id="br0">
      <inkml:brushProperty name="width" value="0.05" units="cm"/>
      <inkml:brushProperty name="height" value="0.05" units="cm"/>
      <inkml:brushProperty name="color" value="#E71224"/>
    </inkml:brush>
  </inkml:definitions>
  <inkml:trace contextRef="#ctx0" brushRef="#br0">1 67 1375 0 0,'0'0'66'0'0,"4"-3"327"0"0,14-10 10772 0 0,25 11-6345 0 0,59-4-1656 0 0,-42 3-2162 0 0,-21 3-581 0 0,4-2 46 0 0,1 3 0 0 0,63 8 0 0 0,-86-8-357 0 0,0-1 1 0 0,0-1-1 0 0,-1 0 0 0 0,1-2 0 0 0,21-5 0 0 0,-7 0 101 0 0,-27 6-164 0 0,-6 1-36 0 0,1 0 0 0 0,0 1 0 0 0,0-1 0 0 0,0 1 0 0 0,0-1 0 0 0,0 1 0 0 0,4 0 0 0 0,0 0 31 0 0,3 1-32 0 0,21 6 230 0 0,-19-4-190 0 0,-1-2 61 0 0,25-3-51 0 0,3 0 57 0 0,-32 2-105 0 0,19-4 40 0 0,-22 3-43 0 0,14-2 46 0 0,-14 2-47 0 0,23 3 55 0 0,-12 1 26 0 0,-6-1-38 0 0,0-1 1 0 0,0 0-1 0 0,12-1 1 0 0,-15 1 3 0 0,-5-1-55 0 0,0 1 0 0 0,0-1 0 0 0,0 1 0 0 0,0-1-1 0 0,0 0 1 0 0,0 0 0 0 0,0 1 0 0 0,0-1 0 0 0,0 0 0 0 0,0 0 0 0 0,0 0 0 0 0,0 0-1 0 0,0 0 1 0 0,0 0 0 0 0,2-1 0 0 0,49 1 75 0 0,-48-1-61 0 0,23 4 25 0 0,-14-1-23 0 0,-2-1 12 0 0,1 1 0 0 0,0-2 0 0 0,13 0 0 0 0,-17 0-28 0 0,0 0 11 0 0,-5 0 31 0 0,5 1-31 0 0,-1 1 0 0 0,-4-2 31 0 0,4 3-20 0 0,0 0-12 0 0,-1-1 20 0 0,7-4-17 0 0,-4 2-13 0 0,1-1 0 0 0,27-7 0 0 0,-20 3 64 0 0,-14 5-64 0 0,22-7 0 0 0,-23 7 0 0 0,-1 0 0 0 0,0-1 0 0 0,0 1 0 0 0,1-1 0 0 0,-1 1 0 0 0,0-1 0 0 0,0 1 0 0 0,1-1 0 0 0,-1 0 0 0 0,0 0 0 0 0,0 0 0 0 0,1-1 0 0 0,-1 1 0 0 0,0 1 0 0 0,0-1 0 0 0,0 0 0 0 0,0 0 0 0 0,0 1 0 0 0,0-1 0 0 0,1 1 0 0 0,-1-1 0 0 0,0 1 0 0 0,0-1 0 0 0,0 1 0 0 0,0 0 0 0 0,3-1 0 0 0,8-1 8 0 0,-11 3 9 0 0,-1-1-16 0 0,0 0-1 0 0,0 0 0 0 0,0 0 1 0 0,0 0-1 0 0,0 0 1 0 0,0 0-1 0 0,0 0 1 0 0,0 0-1 0 0,0 0 0 0 0,0 1 1 0 0,0-1-1 0 0,0 0 1 0 0,0 0-1 0 0,0 0 0 0 0,0 0 1 0 0,0 0-1 0 0,0 0 1 0 0,0 0-1 0 0,0 0 1 0 0,0 0-1 0 0,1 0 0 0 0,-1 0 1 0 0,0 0-1 0 0,0 1 1 0 0,0-1-1 0 0,0 0 1 0 0,0 0-1 0 0,0 0 0 0 0,0 0 1 0 0,0 0-1 0 0,0 0 1 0 0,0 0-1 0 0,0 0 0 0 0,0 0 1 0 0,0 0-1 0 0,1 0 1 0 0,-1 0-1 0 0,0 0 1 0 0,0 0-1 0 0,0 0 0 0 0,0 0 1 0 0,0 0-1 0 0,0 0 1 0 0,0 0-1 0 0,0 0 1 0 0,0 0-1 0 0,0 0 0 0 0,1 0 1 0 0,-1 0-1 0 0,0 0 1 0 0,0 0-1 0 0,0 0 0 0 0,0 0 1 0 0,0 0-1 0 0,0 0 1 0 0,0 0-1 0 0,0 0 1 0 0,0-1-1 0 0,0 1 0 0 0,0 0 1 0 0,0 0-1 0 0,29-6 13 0 0,-19 4-13 0 0,-2 0 11 0 0,-6 2 42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6.998"/>
    </inkml:context>
    <inkml:brush xml:id="br0">
      <inkml:brushProperty name="width" value="0.1" units="cm"/>
      <inkml:brushProperty name="height" value="0.1" units="cm"/>
      <inkml:brushProperty name="color" value="#33CCFF"/>
    </inkml:brush>
  </inkml:definitions>
  <inkml:trace contextRef="#ctx0" brushRef="#br0">1 1 8287 0 0,'9'0'9755'0'0,"-3"3"-9432"0"0,0-1 0 0 0,-1 1 0 0 0,0 0-1 0 0,0 1 1 0 0,0-1 0 0 0,0 1 0 0 0,0 0 0 0 0,-1 0 0 0 0,1 1 0 0 0,-1-1 0 0 0,0 1 0 0 0,-1 0-1 0 0,1 0 1 0 0,-1 0 0 0 0,0 0 0 0 0,0 1 0 0 0,2 6 0 0 0,5 13-253 0 0,-2 1 0 0 0,9 43 0 0 0,-12-47 198 0 0,8 29-323 0 0,9 43-254 0 0,-19-77 259 0 0,-1 1 0 0 0,0-1-1 0 0,-2 25 1 0 0,-6-11 190 0 0,5-30-117 0 0,0-1 1 0 0,0 0-1 0 0,0 0 0 0 0,0 0 0 0 0,0 0 0 0 0,0 0 1 0 0,0 0-1 0 0,0 0 0 0 0,0-1 0 0 0,0 1 0 0 0,0 0 1 0 0,0-1-1 0 0,0 1 0 0 0,-1-1 0 0 0,-2-1 5 0 0,1 0 0 0 0,0-1 0 0 0,0 0-1 0 0,-1 1 1 0 0,2-1 0 0 0,-1 0 0 0 0,0 0 0 0 0,1-1 0 0 0,-1 1 0 0 0,1-1-1 0 0,0 1 1 0 0,0-1 0 0 0,0 0 0 0 0,1 1 0 0 0,-1-1 0 0 0,1 0-1 0 0,-1-5 1 0 0,0 1-3 0 0,0 0 0 0 0,1 0 0 0 0,0 0 0 0 0,1-1 0 0 0,-1 1 0 0 0,2 0 0 0 0,1-14 0 0 0,1 7 23 0 0,1 1-1 0 0,1 0 0 0 0,0 0 1 0 0,1 0-1 0 0,0 1 0 0 0,1 0 1 0 0,1 0-1 0 0,0 1 0 0 0,0 0 1 0 0,1 0-1 0 0,18-17 0 0 0,-10 12-590 0 0,1 1 0 0 0,26-18-1 0 0,-19 18-3251 0 0,37-19-1 0 0,-31 20-3236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47.381"/>
    </inkml:context>
    <inkml:brush xml:id="br0">
      <inkml:brushProperty name="width" value="0.1" units="cm"/>
      <inkml:brushProperty name="height" value="0.1" units="cm"/>
      <inkml:brushProperty name="color" value="#33CCFF"/>
    </inkml:brush>
  </inkml:definitions>
  <inkml:trace contextRef="#ctx0" brushRef="#br0">40 3 12895 0 0,'0'0'10619'0'0,"0"1"-10151"0"0,-1 14 213 0 0,-5 26 1 0 0,0-4-340 0 0,-4 103 168 0 0,0-5-492 0 0,4-72-369 0 0,7-75 85 0 0,0 4 203 0 0,0 1 1 0 0,0-1-1 0 0,0 1 1 0 0,1 0 0 0 0,4-10-1 0 0,3-1 46 0 0,1 0 1 0 0,0 2-1 0 0,1-1 0 0 0,1 1 0 0 0,1 1 1 0 0,0 0-1 0 0,1 0 0 0 0,0 2 1 0 0,1 0-1 0 0,21-14 0 0 0,-30 23 16 0 0,0 0 1 0 0,0 0-1 0 0,14-5 0 0 0,-18 8 2 0 0,1 1 0 0 0,-1-1 0 0 0,0 0 0 0 0,1 1 0 0 0,-1-1 0 0 0,1 1 0 0 0,-1-1 0 0 0,1 1 0 0 0,0 0 0 0 0,-1 0 0 0 0,1 1 0 0 0,-1-1 0 0 0,1 0 0 0 0,2 2 0 0 0,-4-1 9 0 0,0 0-1 0 0,0 0 1 0 0,0 0 0 0 0,0 0-1 0 0,0 1 1 0 0,-1-1 0 0 0,1 0-1 0 0,0 1 1 0 0,-1-1 0 0 0,1 0-1 0 0,-1 1 1 0 0,1-1 0 0 0,-1 1-1 0 0,0-1 1 0 0,1 1 0 0 0,-1-1-1 0 0,0 2 1 0 0,0 0 9 0 0,1 9 71 0 0,-1 0-1 0 0,-1 1 1 0 0,0-1-1 0 0,0 0 1 0 0,-5 18-1 0 0,5-24-39 0 0,0-4 78 0 0,6-22-64 0 0,2 2-83 0 0,1 0 1 0 0,0 1-1 0 0,1 1 0 0 0,1-1 0 0 0,0 1 0 0 0,20-22 0 0 0,-13 18 33 0 0,2 1-1 0 0,0 0 0 0 0,1 2 1 0 0,26-17-1 0 0,-43 31 24 0 0,0 1 0 0 0,1 0 1 0 0,-1 0-1 0 0,1 0 0 0 0,0 0 1 0 0,0 0-1 0 0,0 1 0 0 0,0 0 1 0 0,0 0-1 0 0,0 0 0 0 0,7 0 0 0 0,-8 1 11 0 0,0 0-1 0 0,0 1 0 0 0,1-1 0 0 0,-1 1 0 0 0,0 0 0 0 0,0 0 0 0 0,0 0 0 0 0,0 0 0 0 0,0 1 0 0 0,-1-1 1 0 0,1 1-1 0 0,0 0 0 0 0,-1 0 0 0 0,1 0 0 0 0,3 4 0 0 0,7 8 92 0 0,-1 1-1 0 0,0 0 0 0 0,-1 1 1 0 0,-1 0-1 0 0,13 28 1 0 0,20 30 118 0 0,-31-55-85 0 0,2-1 0 0 0,0-1 0 0 0,30 29 0 0 0,-37-40-483 0 0,1 0 0 0 0,-1-1 0 0 0,1 0-1 0 0,17 8 1 0 0,-19-10-636 0 0,0-1 0 0 0,0 0-1 0 0,1 0 1 0 0,-1-1 0 0 0,1 0-1 0 0,-1 0 1 0 0,13 0 0 0 0,20-5-7567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54.411"/>
    </inkml:context>
    <inkml:brush xml:id="br0">
      <inkml:brushProperty name="width" value="0.1" units="cm"/>
      <inkml:brushProperty name="height" value="0.1" units="cm"/>
      <inkml:brushProperty name="color" value="#FFC114"/>
    </inkml:brush>
  </inkml:definitions>
  <inkml:trace contextRef="#ctx0" brushRef="#br0">44 1 19639 0 0,'-11'14'864'0'0,"-1"4"192"0"0,4 2-848 0 0,2-1-208 0 0,-1-3 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56.782"/>
    </inkml:context>
    <inkml:brush xml:id="br0">
      <inkml:brushProperty name="width" value="0.1" units="cm"/>
      <inkml:brushProperty name="height" value="0.1" units="cm"/>
      <inkml:brushProperty name="color" value="#FFC114"/>
    </inkml:brush>
  </inkml:definitions>
  <inkml:trace contextRef="#ctx0" brushRef="#br0">1 460 4607 0 0,'1'-25'354'0'0,"0"20"-158"0"0,0 5-77 0 0,1-1 0 0 0,0 0-1 0 0,0 0 1 0 0,0 1 0 0 0,-1-2 0 0 0,1 1 0 0 0,0 0 0 0 0,-1 0 0 0 0,3-3 0 0 0,1 0 126 0 0,19-15 797 0 0,-1-1-1 0 0,30-35 0 0 0,35-52 733 0 0,-8 10-980 0 0,-1 12-4118 0 0,-48 55-524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34.347"/>
    </inkml:context>
    <inkml:brush xml:id="br0">
      <inkml:brushProperty name="width" value="0.05" units="cm"/>
      <inkml:brushProperty name="height" value="0.05" units="cm"/>
      <inkml:brushProperty name="color" value="#E71224"/>
    </inkml:brush>
  </inkml:definitions>
  <inkml:trace contextRef="#ctx0" brushRef="#br0">18 2206 17135 0 0,'-1'1'237'0'0,"0"-1"-144"0"0,1 1 1 0 0,-1-1-1 0 0,0 1 1 0 0,0-1-1 0 0,1 0 1 0 0,-1 1-1 0 0,0-1 0 0 0,0 1 1 0 0,0-1-1 0 0,1 0 1 0 0,-1 0-1 0 0,0 0 1 0 0,0 1-1 0 0,0-1 1 0 0,0 0-1 0 0,-1 0 1 0 0,2-1-93 0 0,0 1 1 0 0,0 0-1 0 0,0 0 0 0 0,-1-1 1 0 0,1 1-1 0 0,0-1 1 0 0,0 1-1 0 0,0 0 1 0 0,0-1-1 0 0,-1 1 1 0 0,1 0-1 0 0,0-1 1 0 0,0 1-1 0 0,0 0 1 0 0,0-1-1 0 0,0 1 1 0 0,0-1-1 0 0,0 1 1 0 0,0 0-1 0 0,0-1 1 0 0,0 1-1 0 0,0-1 1 0 0,1 1-1 0 0,-1 0 1 0 0,0-1-1 0 0,0 1 1 0 0,0 0-1 0 0,0-1 1 0 0,1 1-1 0 0,-1 0 0 0 0,0-1 1 0 0,0 1 8 0 0,10-24 164 0 0,0 1 1 0 0,1 0-1 0 0,16-24 1 0 0,-8 14 23 0 0,189-286 1244 0 0,-84 139-850 0 0,-40 56-281 0 0,105-119 0 0 0,188-189-138 0 0,32 22-830 0 0,-124 128-4068 0 0,-228 223-1717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35.343"/>
    </inkml:context>
    <inkml:brush xml:id="br0">
      <inkml:brushProperty name="width" value="0.05" units="cm"/>
      <inkml:brushProperty name="height" value="0.05" units="cm"/>
      <inkml:brushProperty name="color" value="#E71224"/>
    </inkml:brush>
  </inkml:definitions>
  <inkml:trace contextRef="#ctx0" brushRef="#br0">1917 1 5527 0 0,'0'0'423'0'0,"-1"1"-278"0"0,-22 19 2490 0 0,1 0-1 0 0,-34 43 0 0 0,-32 54 484 0 0,86-114-3085 0 0,-273 388 3897 0 0,193-276-3292 0 0,-94 123 179 0 0,53-92-473 0 0,-102 133 161 0 0,-122 176 391 0 0,11 11-702 0 0,202-260-8689 0 0,108-164 1604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35.841"/>
    </inkml:context>
    <inkml:brush xml:id="br0">
      <inkml:brushProperty name="width" value="0.05" units="cm"/>
      <inkml:brushProperty name="height" value="0.05" units="cm"/>
      <inkml:brushProperty name="color" value="#E71224"/>
    </inkml:brush>
  </inkml:definitions>
  <inkml:trace contextRef="#ctx0" brushRef="#br0">1601 1 11519 0 0,'-2'1'528'0'0,"-6"7"-245"0"0,-1 1-1 0 0,-13 17 1 0 0,-10 11 1651 0 0,-63 58 1955 0 0,-10 11-2841 0 0,28-33-523 0 0,4 3 0 0 0,-64 87 0 0 0,-174 213 769 0 0,23-27-1035 0 0,13-16-82 0 0,131-164-2374 0 0,122-137 986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37.744"/>
    </inkml:context>
    <inkml:brush xml:id="br0">
      <inkml:brushProperty name="width" value="0.05" units="cm"/>
      <inkml:brushProperty name="height" value="0.05" units="cm"/>
      <inkml:brushProperty name="color" value="#E71224"/>
    </inkml:brush>
  </inkml:definitions>
  <inkml:trace contextRef="#ctx0" brushRef="#br0">11 320 7455 0 0,'0'0'675'0'0,"-3"-9"-542"0"0,2 4 168 0 0,-1 1 0 0 0,1-1-1 0 0,0 0 1 0 0,0 0 0 0 0,0 0-1 0 0,1 0 1 0 0,-1 0 0 0 0,1 0-1 0 0,1 0 1 0 0,-1 0 0 0 0,2-7-1 0 0,-1 10-162 0 0,-1 1 0 0 0,1 0 0 0 0,0 0 0 0 0,-1 0 0 0 0,1-1 0 0 0,0 1 0 0 0,0 0 0 0 0,0 0 0 0 0,0 0 0 0 0,0 0 0 0 0,0 0 0 0 0,0 1 0 0 0,0-1 0 0 0,0 0 0 0 0,2 0 0 0 0,17-9 1258 0 0,-1 4-344 0 0,0 1 0 0 0,31-4 0 0 0,-14 2-388 0 0,178-21 1080 0 0,-100 16-1290 0 0,338-19 507 0 0,28 16-888 0 0,247-4-1 0 0,598 56 56 0 0,-624-19 8 0 0,-241-43-601 0 0,-432 23 386 0 0,207-28-497 0 0,-79 8 216 0 0,89-5 272 0 0,-38-3 88 0 0,-195 28-1 0 0,-7 1 3 0 0,1 1 0 0 0,-1-1 0 0 0,1 1 0 0 0,-1 0 1 0 0,1 0-1 0 0,-1 0 0 0 0,9 2 0 0 0,-13-2 73 0 0,1 1-6 0 0,13 4 110 0 0,-14-4 192 0 0,1-1-297 0 0,3 3-5 0 0,-2-2 6 0 0,5 1-59 0 0,1 1-16 0 0,0 0 0 0 0,2 4 2 0 0,-10-4 12 0 0,-1-2-6 0 0,1 0 24 0 0,-1 1 0 0 0,1 0 0 0 0,-1-1 0 0 0,1 1 0 0 0,-1 0-1 0 0,0 0 1 0 0,0-1 0 0 0,0 1 0 0 0,0 0 0 0 0,0-1 0 0 0,0 1 0 0 0,0 0-1 0 0,-1 0 1 0 0,1-1 0 0 0,-1 1 0 0 0,1 0 0 0 0,-2 1 0 0 0,0 3 78 0 0,-3 10 78 0 0,-1-1 0 0 0,0 0 0 0 0,-1-1 0 0 0,-1 0 0 0 0,-18 25 0 0 0,-7 13 112 0 0,-30 63 162 0 0,-42 73 6 0 0,68-129-293 0 0,-49 60 0 0 0,-242 346 481 0 0,100-156-155 0 0,124-174-254 0 0,50-62-137 0 0,-247 320 384 0 0,202-264-406 0 0,-35 43-177 0 0,-14-12-473 0 0,147-160 511 0 0,-79 70-1442 0 0,43-46-5768 0 0,17-15-627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39.634"/>
    </inkml:context>
    <inkml:brush xml:id="br0">
      <inkml:brushProperty name="width" value="0.05" units="cm"/>
      <inkml:brushProperty name="height" value="0.05" units="cm"/>
      <inkml:brushProperty name="color" value="#E71224"/>
    </inkml:brush>
  </inkml:definitions>
  <inkml:trace contextRef="#ctx0" brushRef="#br0">1 1 12439 0 0,'0'0'958'0'0,"1"1"-625"0"0,1 5 100 0 0,0 0-1 0 0,-1 0 1 0 0,0 0-1 0 0,0 0 1 0 0,1 10-1 0 0,1 10 1693 0 0,24 227 2953 0 0,-23-189-4508 0 0,27 527 1420 0 0,-9-148-1575 0 0,2-31-349 0 0,64 883 196 0 0,-20-455-899 0 0,-67-821 701 0 0,0-3-4092 0 0,-3-31 2317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40.565"/>
    </inkml:context>
    <inkml:brush xml:id="br0">
      <inkml:brushProperty name="width" value="0.05" units="cm"/>
      <inkml:brushProperty name="height" value="0.05" units="cm"/>
      <inkml:brushProperty name="color" value="#E71224"/>
    </inkml:brush>
  </inkml:definitions>
  <inkml:trace contextRef="#ctx0" brushRef="#br0">0 1 5527 0 0,'0'0'423'0'0,"1"1"-34"0"0,19 87 9494 0 0,-7-28-7220 0 0,9 101 1 0 0,-11 65-981 0 0,-5-70-868 0 0,24 533 166 0 0,-29-666-967 0 0,14 985 319 0 0,-21-805-293 0 0,4 352 144 0 0,9-429-157 0 0,41 225-1 0 0,-10-139-15 0 0,-36-203-11 0 0,10 73-5 0 0,1 150-1 0 0,-4-25-450 0 0,-2-94-240 0 0,7 40-2170 0 0,-14-129 1783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55.929"/>
    </inkml:context>
    <inkml:brush xml:id="br0">
      <inkml:brushProperty name="width" value="0.1" units="cm"/>
      <inkml:brushProperty name="height" value="0.1" units="cm"/>
      <inkml:brushProperty name="color" value="#FFC114"/>
    </inkml:brush>
  </inkml:definitions>
  <inkml:trace contextRef="#ctx0" brushRef="#br0">55 0 16007 0 0,'-17'0'704'0'0,"-1"8"160"0"0,5 0-696 0 0,6 2-168 0 0,24-7-2600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41.272"/>
    </inkml:context>
    <inkml:brush xml:id="br0">
      <inkml:brushProperty name="width" value="0.05" units="cm"/>
      <inkml:brushProperty name="height" value="0.05" units="cm"/>
      <inkml:brushProperty name="color" value="#E71224"/>
    </inkml:brush>
  </inkml:definitions>
  <inkml:trace contextRef="#ctx0" brushRef="#br0">1 1750 11687 0 0,'0'0'532'0'0,"2"-1"-4"0"0,21-9 207 0 0,0-1-1 0 0,0-1 1 0 0,-1-1-1 0 0,39-31 1 0 0,77-77 2728 0 0,-110 94-3295 0 0,380-382 3248 0 0,28-26-2311 0 0,-433 433-1102 0 0,154-139 72 0 0,-104 98-49 0 0,63-40 1 0 0,81-37-77 0 0,-96 60-97 0 0,-65 37-327 0 0,-1 0 1 0 0,44-40-1 0 0,-24 6-5526 0 0,-15 6-1350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49.403"/>
    </inkml:context>
    <inkml:brush xml:id="br0">
      <inkml:brushProperty name="width" value="0.05" units="cm"/>
      <inkml:brushProperty name="height" value="0.05" units="cm"/>
      <inkml:brushProperty name="color" value="#E71224"/>
    </inkml:brush>
  </inkml:definitions>
  <inkml:trace contextRef="#ctx0" brushRef="#br0">0 12 4143 0 0,'0'0'319'0'0,"7"-4"-198"0"0,1 0-420 0 0,-7 3 1030 0 0,0 1-1 0 0,1-1 0 0 0,-1 1 1 0 0,1-1-1 0 0,-1 1 0 0 0,0 0 1 0 0,1-1-1 0 0,-1 1 0 0 0,1 0 0 0 0,-1 0 1 0 0,1 0-1 0 0,-1 0 0 0 0,1 0 1 0 0,2 1-1 0 0,8 5 941 0 0,-9-3-1395 0 0,1 1 0 0 0,-1-1 0 0 0,0 1 0 0 0,0 0 0 0 0,0-1 0 0 0,0 1 1 0 0,-1 1-1 0 0,1-1 0 0 0,-1 0 0 0 0,0 0 0 0 0,0 1 0 0 0,1 4 0 0 0,2 9 496 0 0,4 33 1 0 0,-7-38-521 0 0,61 314 2600 0 0,-22-125-2172 0 0,56 220-253 0 0,-67-303-443 0 0,55 311 21 0 0,-59-283 81 0 0,59 458 376 0 0,-62-417-407 0 0,9 171 14 0 0,-2-11 66 0 0,-18-228-45 0 0,19 118 8 0 0,11 110-11 0 0,-38-302-57 0 0,12 197 45 0 0,-12-148-46 0 0,2 13 6 0 0,1-19 29 0 0,13 59-53 0 0,-19-145 31 0 0,-2 9-5 0 0,1-12-36 0 0,5 20 107 0 0,-3-17-54 0 0,-2-3-53 0 0,1 1-1 0 0,-1 0 1 0 0,1-1-1 0 0,0 1 0 0 0,0-1 1 0 0,-1 1-1 0 0,1-1 1 0 0,0 1-1 0 0,0-1 0 0 0,-1 0 1 0 0,1 0-1 0 0,0 1 1 0 0,0-1-1 0 0,0 0 1 0 0,0 0-1 0 0,-1 0 0 0 0,1 0 1 0 0,0 0-1 0 0,0 0 1 0 0,0 0-1 0 0,0 0 0 0 0,0 0 1 0 0,-1 0-1 0 0,1 0 1 0 0,0 0-1 0 0,0-1 0 0 0,1 0 1 0 0,1 1-2 0 0,9-3 1 0 0,0 0 0 0 0,1-1 0 0 0,13-6 0 0 0,-13 4 0 0 0,28-6 0 0 0,107-20 0 0 0,149-49-39 0 0,-74 16 14 0 0,129-13 25 0 0,6 29 0 0 0,32 2 0 0 0,-203 22 0 0 0,-6 3 43 0 0,230-34 106 0 0,25-3-105 0 0,-194 30-13 0 0,70 2 23 0 0,-121 14-55 0 0,41 0 86 0 0,96-10 82 0 0,-163-5-109 0 0,92-11 24 0 0,-79 26-56 0 0,47-6 12 0 0,-183 17-11 0 0,0 1 0 0 0,0 3 0 0 0,69 10-1 0 0,12 2-5 0 0,-86-10-21 0 0,-25-2 16 0 0,-1-2 0 0 0,0 1 0 0 0,1-2 1 0 0,-1 1-1 0 0,23-5 0 0 0,-11 1 15 0 0,8-4-31 0 0,-21 4-107 0 0,0 0 1 0 0,12-7-1 0 0,0-1-742 0 0,-18 11 558 0 0,-1-1 1 0 0,0 0-1 0 0,1 1 1 0 0,-1-1-1 0 0,3-3 1 0 0,-4 4-670 0 0,-1-1 0 0 0,0 1 0 0 0,1-1-1 0 0,-1 1 1 0 0,0-1 0 0 0,0 0 0 0 0,1-3 0 0 0,2-4-6879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0.191"/>
    </inkml:context>
    <inkml:brush xml:id="br0">
      <inkml:brushProperty name="width" value="0.05" units="cm"/>
      <inkml:brushProperty name="height" value="0.05" units="cm"/>
      <inkml:brushProperty name="color" value="#E71224"/>
    </inkml:brush>
  </inkml:definitions>
  <inkml:trace contextRef="#ctx0" brushRef="#br0">0 0 2759 0 0,'0'0'6558'0'0,"1"2"-5758"0"0,4 8 65 0 0,0 1 1 0 0,-2 0 0 0 0,1 1 0 0 0,3 21-1 0 0,-1-6 105 0 0,59 296 3235 0 0,-54-257-3855 0 0,23 181 73 0 0,-9-54-1194 0 0,-24-184-1310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0.613"/>
    </inkml:context>
    <inkml:brush xml:id="br0">
      <inkml:brushProperty name="width" value="0.05" units="cm"/>
      <inkml:brushProperty name="height" value="0.05" units="cm"/>
      <inkml:brushProperty name="color" value="#E71224"/>
    </inkml:brush>
  </inkml:definitions>
  <inkml:trace contextRef="#ctx0" brushRef="#br0">20 1 8695 0 0,'0'0'1047'0'0,"1"1"-416"0"0,1 29 2396 0 0,-2 54 0 0 0,-1-34-1767 0 0,1-13-717 0 0,-11 346 1172 0 0,2-328-4531 0 0,8-44 854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0.981"/>
    </inkml:context>
    <inkml:brush xml:id="br0">
      <inkml:brushProperty name="width" value="0.05" units="cm"/>
      <inkml:brushProperty name="height" value="0.05" units="cm"/>
      <inkml:brushProperty name="color" value="#E71224"/>
    </inkml:brush>
  </inkml:definitions>
  <inkml:trace contextRef="#ctx0" brushRef="#br0">0 1006 13327 0 0,'0'0'1210'0'0,"1"-2"-996"0"0,3-20 563 0 0,2-1 0 0 0,1 1-1 0 0,9-21 1 0 0,34-65 1552 0 0,151-236 138 0 0,-101 183-2649 0 0,69-91-6243 0 0,-145 224 4849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1.370"/>
    </inkml:context>
    <inkml:brush xml:id="br0">
      <inkml:brushProperty name="width" value="0.05" units="cm"/>
      <inkml:brushProperty name="height" value="0.05" units="cm"/>
      <inkml:brushProperty name="color" value="#E71224"/>
    </inkml:brush>
  </inkml:definitions>
  <inkml:trace contextRef="#ctx0" brushRef="#br0">1 1511 14999 0 0,'0'0'1358'0'0,"2"0"-1118"0"0,8-5-43 0 0,0 0 0 0 0,-1 0 0 0 0,1-1 0 0 0,-1 0 1 0 0,0-1-1 0 0,-1 0 0 0 0,10-10 0 0 0,53-63 2149 0 0,-61 68-2203 0 0,104-137 1988 0 0,33-37-643 0 0,110-126-587 0 0,-13-10-974 0 0,-83 113-1422 0 0,-56 74-6965 0 0,-69 87 1904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1.698"/>
    </inkml:context>
    <inkml:brush xml:id="br0">
      <inkml:brushProperty name="width" value="0.05" units="cm"/>
      <inkml:brushProperty name="height" value="0.05" units="cm"/>
      <inkml:brushProperty name="color" value="#E71224"/>
    </inkml:brush>
  </inkml:definitions>
  <inkml:trace contextRef="#ctx0" brushRef="#br0">0 1476 14743 0 0,'0'0'672'0'0,"2"-2"-9"0"0,57-74-162 0 0,-20 30 180 0 0,1 2 0 0 0,51-41 0 0 0,-5 4 468 0 0,118-158 1268 0 0,-50 54-1430 0 0,218-263-862 0 0,-336 398-261 0 0,90-125-3342 0 0,-91 131 1759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2.848"/>
    </inkml:context>
    <inkml:brush xml:id="br0">
      <inkml:brushProperty name="width" value="0.05" units="cm"/>
      <inkml:brushProperty name="height" value="0.05" units="cm"/>
      <inkml:brushProperty name="color" value="#E71224"/>
    </inkml:brush>
  </inkml:definitions>
  <inkml:trace contextRef="#ctx0" brushRef="#br0">1 1 11023 0 0,'0'0'506'0'0,"1"2"-10"0"0,2 6-312 0 0,0 1 0 0 0,-1-1 0 0 0,0 0 0 0 0,-1 1 1 0 0,0-1-1 0 0,0 15 0 0 0,3 13 1375 0 0,41 320 2982 0 0,16 355-2037 0 0,-44-275-2307 0 0,-9-192-221 0 0,-4 269-1077 0 0,-4-486 840 0 0,1-11-377 0 0,-1-1 0 0 0,-1 1 1 0 0,-6 29-1 0 0,7-43-509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3.201"/>
    </inkml:context>
    <inkml:brush xml:id="br0">
      <inkml:brushProperty name="width" value="0.05" units="cm"/>
      <inkml:brushProperty name="height" value="0.05" units="cm"/>
      <inkml:brushProperty name="color" value="#E71224"/>
    </inkml:brush>
  </inkml:definitions>
  <inkml:trace contextRef="#ctx0" brushRef="#br0">25 0 5983 0 0,'0'0'542'0'0,"-1"2"-446"0"0,-12 87 8432 0 0,7-44-6417 0 0,1 48 0 0 0,7 15-1598 0 0,25 186 0 0 0,-20-256-5473 0 0,-2 0-1678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6.629"/>
    </inkml:context>
    <inkml:brush xml:id="br0">
      <inkml:brushProperty name="width" value="0.05" units="cm"/>
      <inkml:brushProperty name="height" value="0.05" units="cm"/>
      <inkml:brushProperty name="color" value="#E71224"/>
    </inkml:brush>
  </inkml:definitions>
  <inkml:trace contextRef="#ctx0" brushRef="#br0">4 0 14743 0 0,'0'0'672'0'0,"0"2"-9"0"0,-2 15-333 0 0,1 0 0 0 0,0 0 0 0 0,1-1 0 0 0,1 1 0 0 0,3 19 0 0 0,22 85 1220 0 0,-18-91-1503 0 0,80 266 748 0 0,-57-202-750 0 0,-16-48-27 0 0,71 232 108 0 0,-77-253-111 0 0,-11-32-43 0 0,1 1-1 0 0,-1-1 1 0 0,1 1 0 0 0,0-10 0 0 0,-1-5-7 0 0,0 1 8 0 0,1 1 0 0 0,0-1 1 0 0,2 1-1 0 0,0-1 0 0 0,1 1 0 0 0,1-1 1 0 0,1 1-1 0 0,0 0 0 0 0,2 0 0 0 0,0 1 0 0 0,1 0 1 0 0,1 0-1 0 0,17-29 0 0 0,-21 42 27 0 0,-1-1 0 0 0,1 1 0 0 0,0 0 0 0 0,0 0 0 0 0,1 0 0 0 0,0 1 0 0 0,-1 0 0 0 0,11-7 0 0 0,-13 9 10 0 0,1 0-1 0 0,0 1 1 0 0,-1 0-1 0 0,1-1 1 0 0,0 1-1 0 0,0 0 1 0 0,0 1-1 0 0,0-1 0 0 0,0 0 1 0 0,0 1-1 0 0,0-1 1 0 0,0 1-1 0 0,0 0 1 0 0,0 0-1 0 0,0 0 1 0 0,0 1-1 0 0,0-1 1 0 0,0 1-1 0 0,0 0 0 0 0,5 1 1 0 0,-1 1 42 0 0,-1 1 1 0 0,1-1-1 0 0,-1 1 1 0 0,0 0-1 0 0,0 1 1 0 0,0-1-1 0 0,-1 1 1 0 0,0 0-1 0 0,0 1 1 0 0,0-1-1 0 0,0 1 0 0 0,-1 0 1 0 0,0 0-1 0 0,0 1 1 0 0,-1-1-1 0 0,1 1 1 0 0,3 12-1 0 0,-4-9 103 0 0,-1 0 0 0 0,0 1-1 0 0,0-1 1 0 0,-1 1 0 0 0,0-1 0 0 0,-1 1-1 0 0,0-1 1 0 0,-1 1 0 0 0,0-1 0 0 0,-1 1-1 0 0,-5 18 1 0 0,-1-4 135 0 0,0-1-1 0 0,-2 1 1 0 0,-17 28-1 0 0,22-43-357 0 0,-1-1-1 0 0,0 0 1 0 0,0 0-1 0 0,-1-1 1 0 0,0 0 0 0 0,-1 0-1 0 0,0-1 1 0 0,0 0-1 0 0,-1 0 1 0 0,-15 9-1 0 0,24-16-40 0 0,-1 1 0 0 0,0-1-1 0 0,1 1 1 0 0,-1-1-1 0 0,1 0 1 0 0,-1 1 0 0 0,0-1-1 0 0,1 0 1 0 0,-1 0-1 0 0,0 1 1 0 0,0-1 0 0 0,1 0-1 0 0,-1 0 1 0 0,0 0-1 0 0,1 0 1 0 0,-1 0-1 0 0,0 0 1 0 0,0 0 0 0 0,1 0-1 0 0,-1 0 1 0 0,0 0-1 0 0,1-1 1 0 0,-1 1 0 0 0,0 0-1 0 0,1 0 1 0 0,-2-1-1 0 0,2 0-52 0 0,-1 0 0 0 0,1 1 0 0 0,0-1 0 0 0,-1 0-1 0 0,1 0 1 0 0,0 0 0 0 0,0 0 0 0 0,0 1 0 0 0,-1-1-1 0 0,1 0 1 0 0,0 0 0 0 0,0 0 0 0 0,0 0 0 0 0,1 1-1 0 0,-1-1 1 0 0,0 0 0 0 0,0 0 0 0 0,0 0 0 0 0,1 0-1 0 0,-1 1 1 0 0,1-3 0 0 0,5-11-1793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01.389"/>
    </inkml:context>
    <inkml:brush xml:id="br0">
      <inkml:brushProperty name="width" value="0.1" units="cm"/>
      <inkml:brushProperty name="height" value="0.1" units="cm"/>
      <inkml:brushProperty name="color" value="#FFC114"/>
    </inkml:brush>
  </inkml:definitions>
  <inkml:trace contextRef="#ctx0" brushRef="#br0">129 127 2303 0 0,'-2'-10'7040'0'0,"2"6"-6826"0"0,0 1 0 0 0,0 0 0 0 0,1-1 0 0 0,-1 1-1 0 0,1 0 1 0 0,0 0 0 0 0,0-1 0 0 0,0 1 0 0 0,0 0 0 0 0,1 0-1 0 0,-1 0 1 0 0,1 0 0 0 0,0 1 0 0 0,0-1 0 0 0,0 0-1 0 0,0 1 1 0 0,0-1 0 0 0,1 1 0 0 0,-1-1 0 0 0,1 1-1 0 0,2-2 1 0 0,-3 3 5 0 0,9-5 154 0 0,12-5 171 0 0,44-13 0 0 0,-52 19-328 0 0,-12 4-162 0 0,-1 0 0 0 0,0 1 0 0 0,0 0 0 0 0,1-1 0 0 0,-1 1 0 0 0,0 0 0 0 0,0 0 0 0 0,1 0 0 0 0,-1 0 0 0 0,0 0 0 0 0,1 1 0 0 0,-1-1 0 0 0,0 1 0 0 0,0-1 0 0 0,0 1 0 0 0,0 0 0 0 0,1 0 0 0 0,-1 0 0 0 0,0 0 0 0 0,0 0 0 0 0,0 0 0 0 0,-1 1 0 0 0,1-1 0 0 0,0 1 0 0 0,-1-1 0 0 0,1 1 0 0 0,0 0 0 0 0,-1 0 0 0 0,0-1 0 0 0,1 1 0 0 0,0 3 0 0 0,4 5 177 0 0,-1 0-1 0 0,0 1 1 0 0,-1 0 0 0 0,5 19-1 0 0,-7-25-129 0 0,2 16 153 0 0,0-1 1 0 0,-2 1 0 0 0,1 38 0 0 0,-1-9 82 0 0,9 95 445 0 0,7 115-135 0 0,-17-216-574 0 0,8 276 407 0 0,-12-112-219 0 0,0 76 59 0 0,4-130-164 0 0,5 124 40 0 0,30 359 27 0 0,-21-410-140 0 0,-1-38 51 0 0,-5 27 130 0 0,38 272-125 0 0,-36-284-25 0 0,-10-120-17 0 0,3 27-49 0 0,2 149 85 0 0,-5-160-91 0 0,0 61 44 0 0,4-33-57 0 0,-1-60-5 0 0,6 24-10 0 0,-5-55-16 0 0,0 38 1 0 0,-9 47 1 0 0,5-114 0 0 0,-1 4 0 0 0,2-3 0 0 0,0 4 0 0 0,3 20 0 0 0,3 5 0 0 0,-3 0 0 0 0,4 20 0 0 0,0-9 0 0 0,3 7 0 0 0,-7-37 0 0 0,5 36 0 0 0,0 42-64 0 0,3-28 64 0 0,-10-56-19 0 0,-3-13 7 0 0,-1 22-21 0 0,-3 33-31 0 0,3-41 64 0 0,-7 25 0 0 0,6-35 9 0 0,0 0 0 0 0,0 0 0 0 0,0 0 0 0 0,0 0 0 0 0,-1 0 0 0 0,1-1-1 0 0,-1 1 1 0 0,0-1 0 0 0,0 0 0 0 0,0 0 0 0 0,-6 4 0 0 0,-1 1 15 0 0,3-3 29 0 0,-1 1 0 0 0,1-1-1 0 0,-1-1 1 0 0,0 0 0 0 0,-10 4 0 0 0,-23 12 72 0 0,16-5 17 0 0,1 1-1 0 0,1 1 0 0 0,1 1 1 0 0,-36 37-1 0 0,-81 118 380 0 0,-25 29-606 0 0,164-202 82 0 0,-5 5-138 0 0,0 1 0 0 0,0-1 0 0 0,0 0 0 0 0,0-1-1 0 0,-1 1 1 0 0,1-1 0 0 0,-1 0 0 0 0,0-1 0 0 0,-10 5-1 0 0,-1-5-1207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7.035"/>
    </inkml:context>
    <inkml:brush xml:id="br0">
      <inkml:brushProperty name="width" value="0.05" units="cm"/>
      <inkml:brushProperty name="height" value="0.05" units="cm"/>
      <inkml:brushProperty name="color" value="#E71224"/>
    </inkml:brush>
  </inkml:definitions>
  <inkml:trace contextRef="#ctx0" brushRef="#br0">217 0 8751 0 0,'0'0'674'0'0,"-8"1"1103"0"0,-58 8 5508 0 0,55-6-6608 0 0,-1 0 1 0 0,1 0-1 0 0,-18 9 0 0 0,24-10-622 0 0,0 1 0 0 0,0 0 1 0 0,0-1-1 0 0,1 2 0 0 0,-1-1 1 0 0,1 1-1 0 0,0-1 0 0 0,0 1 1 0 0,0 0-1 0 0,0 0 0 0 0,1 1 0 0 0,0-1 1 0 0,0 1-1 0 0,0 0 0 0 0,0 0 1 0 0,1 0-1 0 0,0 0 0 0 0,0 0 1 0 0,0 1-1 0 0,0-1 0 0 0,0 9 0 0 0,0-7-80 0 0,2 0-1 0 0,-1 0 0 0 0,1 0 1 0 0,0 0-1 0 0,0 1 0 0 0,1-1 1 0 0,0 0-1 0 0,0-1 0 0 0,0 1 1 0 0,1 0-1 0 0,0 0 0 0 0,1 0 1 0 0,0-1-1 0 0,5 11 0 0 0,-7-16 1 0 0,-1-1 1 0 0,1 1-1 0 0,-1-1 0 0 0,1 1 1 0 0,-1-1-1 0 0,1 1 0 0 0,-1-1 0 0 0,1 1 1 0 0,0-1-1 0 0,-1 0 0 0 0,1 1 1 0 0,-1-1-1 0 0,1 0 0 0 0,0 0 0 0 0,0 0 1 0 0,-1 1-1 0 0,1-1 0 0 0,0 0 1 0 0,-1 0-1 0 0,1 0 0 0 0,0 0 0 0 0,-1 0 1 0 0,1 0-1 0 0,0 0 0 0 0,0 0 1 0 0,-1 0-1 0 0,1-1 0 0 0,0 1 0 0 0,-1 0 1 0 0,1 0-1 0 0,0-1 0 0 0,19-10-274 0 0,-19 10 257 0 0,4-3-17 0 0,0 0-1 0 0,-1 0 1 0 0,1-1-1 0 0,-1 0 0 0 0,0 1 1 0 0,0-2-1 0 0,3-5 1 0 0,20-41 31 0 0,-16 28 4 0 0,0 0 24 0 0,-3 8 0 0 0,13-22 0 0 0,-8 15 838 0 0,-12 22-148 0 0,7 3-18 0 0,-3 1-533 0 0,1 1 0 0 0,-1 0 0 0 0,0 0 0 0 0,0 0 0 0 0,0 0 0 0 0,-1 1 0 0 0,1 0 0 0 0,-1 0 0 0 0,7 11 0 0 0,2 2 0 0 0,30 47-41 0 0,-33-48-259 0 0,1-1-1 0 0,0 0 1 0 0,19 20-1 0 0,-28-34-37 0 0,0 0 0 0 0,0 0-1 0 0,1 0 1 0 0,-1-1-1 0 0,0 1 1 0 0,4 1-1 0 0,-5-3-152 0 0,0 1-1 0 0,0-1 0 0 0,0 0 1 0 0,0 1-1 0 0,-1-1 0 0 0,1 0 1 0 0,0 0-1 0 0,0 0 0 0 0,0 0 1 0 0,0 0-1 0 0,0 0 0 0 0,0 0 0 0 0,0 0 1 0 0,0 0-1 0 0,0 0 0 0 0,0-1 1 0 0,0 1-1 0 0,0 0 0 0 0,0-1 1 0 0,1 0-1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7.400"/>
    </inkml:context>
    <inkml:brush xml:id="br0">
      <inkml:brushProperty name="width" value="0.05" units="cm"/>
      <inkml:brushProperty name="height" value="0.05" units="cm"/>
      <inkml:brushProperty name="color" value="#E71224"/>
    </inkml:brush>
  </inkml:definitions>
  <inkml:trace contextRef="#ctx0" brushRef="#br0">0 253 12439 0 0,'0'0'3014'0'0,"10"-6"-764"0"0,5-2-1900 0 0,1 1 0 0 0,-1 0 0 0 0,33-9 0 0 0,-31 12-891 0 0,23-11 1 0 0,-34 13-83 0 0,0-1-1 0 0,-1 0 1 0 0,1 0 0 0 0,-1 0 0 0 0,0-1 0 0 0,0 0 0 0 0,7-7 0 0 0,-2 0-1431 0 0</inkml:trace>
  <inkml:trace contextRef="#ctx0" brushRef="#br0" timeOffset="1">214 0 1839 0 0,'-7'6'3206'0'0,"4"-3"-1905"0"0,1-1 0 0 0,0 0 1 0 0,0 1-1 0 0,0 0 0 0 0,1 0 0 0 0,-1-1 1 0 0,-1 6-1 0 0,1-4-433 0 0,1 0 0 0 0,0 0-1 0 0,0 1 1 0 0,-1 7 0 0 0,2 2-632 0 0,0 0 1 0 0,4 22-1 0 0,-1-9 780 0 0,3 27-1001 0 0,2-1 0 0 0,2 1 1 0 0,2-2-1 0 0,3 1 0 0 0,23 52 0 0 0,-25-77-2147 0 0,2-3-5003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7.789"/>
    </inkml:context>
    <inkml:brush xml:id="br0">
      <inkml:brushProperty name="width" value="0.05" units="cm"/>
      <inkml:brushProperty name="height" value="0.05" units="cm"/>
      <inkml:brushProperty name="color" value="#E71224"/>
    </inkml:brush>
  </inkml:definitions>
  <inkml:trace contextRef="#ctx0" brushRef="#br0">276 18 12751 0 0,'0'0'587'0'0,"-1"0"-16"0"0,-4-3-282 0 0,1 1 0 0 0,-1 0 0 0 0,0 0 1 0 0,1 0-1 0 0,-1 0 0 0 0,0 1 0 0 0,0 0 0 0 0,0 0 1 0 0,0 1-1 0 0,0-1 0 0 0,0 1 0 0 0,-9 1 1 0 0,6 0 147 0 0,0 0 1 0 0,1 1 0 0 0,-1 0-1 0 0,1 0 1 0 0,0 1 0 0 0,0 0-1 0 0,-13 7 1 0 0,9-3-172 0 0,0 1 0 0 0,0 0 0 0 0,1 0 0 0 0,0 1 0 0 0,1 0 0 0 0,0 1 0 0 0,0 0 0 0 0,1 1 0 0 0,-11 18 0 0 0,15-23-234 0 0,1 0 1 0 0,0 1 0 0 0,0-1-1 0 0,1 1 1 0 0,0 0 0 0 0,0 0-1 0 0,1 0 1 0 0,0-1 0 0 0,0 2-1 0 0,0 10 1 0 0,1-13-31 0 0,1-1 0 0 0,-1 1 0 0 0,1 0 0 0 0,0-1 0 0 0,1 1 0 0 0,-1-1 0 0 0,1 0 0 0 0,0 1 0 0 0,0-1 0 0 0,0 0 0 0 0,0 0 0 0 0,1 0 0 0 0,0 0 0 0 0,0-1 0 0 0,0 1 0 0 0,6 5 0 0 0,-4-5-57 0 0,-1 0 0 0 0,1-1 1 0 0,1 1-1 0 0,-1-1 0 0 0,0 0 0 0 0,1-1 0 0 0,0 1 0 0 0,-1-1 0 0 0,1 0 1 0 0,0-1-1 0 0,0 1 0 0 0,0-1 0 0 0,0 0 0 0 0,0-1 0 0 0,0 1 0 0 0,1-1 1 0 0,-1 0-1 0 0,0-1 0 0 0,8-1 0 0 0,-3 0-457 0 0,-1-1 0 0 0,1-1 1 0 0,0 1-1 0 0,-1-2 0 0 0,0 1 1 0 0,0-1-1 0 0,0-1 0 0 0,-1 0 0 0 0,16-13 1 0 0,-5 1-1259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0:58.145"/>
    </inkml:context>
    <inkml:brush xml:id="br0">
      <inkml:brushProperty name="width" value="0.05" units="cm"/>
      <inkml:brushProperty name="height" value="0.05" units="cm"/>
      <inkml:brushProperty name="color" value="#E71224"/>
    </inkml:brush>
  </inkml:definitions>
  <inkml:trace contextRef="#ctx0" brushRef="#br0">20 1 13359 0 0,'0'0'4151'0'0,"-5"6"-1256"0"0,3-3-2655 0 0,0 0 0 0 0,1 0 1 0 0,-1 0-1 0 0,1 0 0 0 0,-1 0 1 0 0,1 0-1 0 0,0 0 0 0 0,0 0 1 0 0,1 0-1 0 0,-1 1 0 0 0,0 3 1 0 0,2 38 731 0 0,0-17-626 0 0,25 330 498 0 0,-3-103-1305 0 0,-23-233 435 0 0,0-20-34 0 0,0-4-261 0 0,23-86-175 0 0,-17 69 490 0 0,0-2 181 0 0,0 0-1 0 0,2 0 1 0 0,1 0-1 0 0,0 2 1 0 0,21-33-1 0 0,-28 50-117 0 0,-1 0 0 0 0,1 0 0 0 0,-1 0 0 0 0,1 0-1 0 0,0 0 1 0 0,0 0 0 0 0,0 1 0 0 0,0-1 0 0 0,0 1-1 0 0,0 0 1 0 0,0-1 0 0 0,0 1 0 0 0,1 0 0 0 0,-1 0-1 0 0,0 0 1 0 0,1 0 0 0 0,-1 1 0 0 0,1-1-1 0 0,-1 1 1 0 0,1 0 0 0 0,-1-1 0 0 0,1 1 0 0 0,-1 0-1 0 0,1 0 1 0 0,0 1 0 0 0,-1-1 0 0 0,1 0 0 0 0,-1 1-1 0 0,0 0 1 0 0,1-1 0 0 0,-1 1 0 0 0,1 0 0 0 0,-1 0-1 0 0,0 1 1 0 0,0-1 0 0 0,4 3 0 0 0,36 24 385 0 0,-2 2 1 0 0,71 69 0 0 0,-94-82-660 0 0,1 0 1 0 0,1-2-1 0 0,0 0 1 0 0,35 21-1 0 0,-32-27-483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06.586"/>
    </inkml:context>
    <inkml:brush xml:id="br0">
      <inkml:brushProperty name="width" value="0.05" units="cm"/>
      <inkml:brushProperty name="height" value="0.05" units="cm"/>
      <inkml:brushProperty name="color" value="#E71224"/>
    </inkml:brush>
  </inkml:definitions>
  <inkml:trace contextRef="#ctx0" brushRef="#br0">218 26 11055 0 0,'0'0'852'0'0,"1"-1"-560"0"0,22-24 8716 0 0,-32 42-7766 0 0,5-7-1031 0 0,-18 27 326 0 0,-39 47 0 0 0,34-49-502 0 0,-28 48 0 0 0,35-48-25 0 0,-22 42 34 0 0,41-75-144 0 0,3-2-75 0 0,2 2 146 0 0,0-1-1 0 0,1 0 1 0 0,-1 0 0 0 0,1 0-1 0 0,0-1 1 0 0,-1 1 0 0 0,1-1-1 0 0,-1 0 1 0 0,7-1 0 0 0,45-10-123 0 0,-32 6 72 0 0,-22 5 79 0 0,24-5-67 0 0,33-2 1 0 0,-52 6 56 0 0,0 1 1 0 0,0 0-1 0 0,0 0 1 0 0,0 1 0 0 0,0 0-1 0 0,0 0 1 0 0,-1 1-1 0 0,1 0 1 0 0,0 0 0 0 0,7 4-1 0 0,-12-5 23 0 0,-1 0 1 0 0,1 0-1 0 0,0 0 0 0 0,-1 1 0 0 0,1-1 1 0 0,-1 1-1 0 0,1-1 0 0 0,-1 1 0 0 0,0 0 1 0 0,1-1-1 0 0,-1 1 0 0 0,0 0 0 0 0,0 0 1 0 0,1 3-1 0 0,-1-1 39 0 0,1 0 1 0 0,-1 1-1 0 0,-1-1 1 0 0,1 0 0 0 0,-1 0-1 0 0,0 0 1 0 0,0 5-1 0 0,-1 2 84 0 0,0 0 1 0 0,-1-1-1 0 0,0 1 0 0 0,-8 19 0 0 0,5-17-64 0 0,0 0-1 0 0,-2-1 1 0 0,1 0 0 0 0,-1 0-1 0 0,-10 12 1 0 0,12-18-213 0 0,0 0 1 0 0,0-1-1 0 0,-1 1 0 0 0,0-1 1 0 0,0 0-1 0 0,0-1 0 0 0,0 0 1 0 0,-1 0-1 0 0,0 0 0 0 0,-12 5 0 0 0,18-9-2 0 0,0 1 0 0 0,0-1 0 0 0,0 0 0 0 0,0 0 0 0 0,0 0 0 0 0,0 0 0 0 0,0 1 0 0 0,0-1 0 0 0,0-1 0 0 0,0 1 0 0 0,0 0 0 0 0,0 0 0 0 0,0 0 0 0 0,0 0 0 0 0,-1-1 0 0 0,-8-7-5757 0 0,5-1-479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06.929"/>
    </inkml:context>
    <inkml:brush xml:id="br0">
      <inkml:brushProperty name="width" value="0.05" units="cm"/>
      <inkml:brushProperty name="height" value="0.05" units="cm"/>
      <inkml:brushProperty name="color" value="#E71224"/>
    </inkml:brush>
  </inkml:definitions>
  <inkml:trace contextRef="#ctx0" brushRef="#br0">0 226 14223 0 0,'0'0'1291'0'0,"2"0"-1063"0"0,10-2-11 0 0,-1-1-1 0 0,0 0 1 0 0,0-1-1 0 0,0 0 1 0 0,0 0-1 0 0,-1-1 1 0 0,1-1 0 0 0,-1 0-1 0 0,0 0 1 0 0,-1-1-1 0 0,0 0 1 0 0,0 0-1 0 0,0-1 1 0 0,-1-1 0 0 0,13-17-1 0 0,-5 6-177 0 0,-10 13-12 0 0,0 0 0 0 0,0-1 0 0 0,-1 0-1 0 0,0 0 1 0 0,-1 0 0 0 0,6-13 0 0 0,-8 11 2 0 0,-2 10-23 0 0,0-1-1 0 0,0 1 1 0 0,0-1-1 0 0,0 1 1 0 0,0-1-1 0 0,0 1 1 0 0,0-1-1 0 0,0 1 1 0 0,0-1-1 0 0,0 1 0 0 0,0-1 1 0 0,0 1-1 0 0,0-1 1 0 0,0 1-1 0 0,0-1 1 0 0,-1 1-1 0 0,1-1 1 0 0,0 1-1 0 0,0 0 1 0 0,0-1-1 0 0,-1 1 1 0 0,1-1-1 0 0,0 1 1 0 0,-1 0-1 0 0,1-1 1 0 0,0 1-1 0 0,-1 0 1 0 0,1-1-1 0 0,0 1 1 0 0,-1 0-1 0 0,1 0 1 0 0,-1-1-1 0 0,1 1 1 0 0,-1 0-1 0 0,0-1 23 0 0,-1 0-4 0 0,1 1 0 0 0,-1-1-1 0 0,1 0 1 0 0,-1 0 0 0 0,0 1 0 0 0,0-1-1 0 0,1 1 1 0 0,-1-1 0 0 0,0 1-1 0 0,0 0 1 0 0,0 0 0 0 0,0 0 0 0 0,0 0-1 0 0,1 0 1 0 0,-1 0 0 0 0,0 0 0 0 0,0 0-1 0 0,-2 2 1 0 0,-35 10 267 0 0,34-10-249 0 0,-2 1 100 0 0,-1 0 0 0 0,1 1-1 0 0,-1 0 1 0 0,1 0 0 0 0,0 1 0 0 0,1 0-1 0 0,-1 0 1 0 0,1 0 0 0 0,0 1-1 0 0,0 0 1 0 0,1 0 0 0 0,0 0 0 0 0,0 1-1 0 0,0 0 1 0 0,1 0 0 0 0,0 0-1 0 0,0 1 1 0 0,1-1 0 0 0,0 1 0 0 0,0 0-1 0 0,1 0 1 0 0,0 0 0 0 0,-2 16-1 0 0,3-15-97 0 0,1 1 0 0 0,0-1-1 0 0,0 1 1 0 0,1 0 0 0 0,0-1-1 0 0,1 1 1 0 0,0-1 0 0 0,0 0-1 0 0,1 1 1 0 0,0-1 0 0 0,1 0-1 0 0,0-1 1 0 0,0 1 0 0 0,1-1-1 0 0,11 15 1 0 0,-14-21-117 0 0,0 1 1 0 0,0-1-1 0 0,1 0 0 0 0,-1 0 0 0 0,1 0 0 0 0,0 0 1 0 0,0 0-1 0 0,-1-1 0 0 0,1 1 0 0 0,0-1 1 0 0,0 0-1 0 0,1 0 0 0 0,-1 0 0 0 0,0 0 1 0 0,4 0-1 0 0,-1 0-243 0 0,-1-1-1 0 0,0 0 1 0 0,0-1 0 0 0,1 1 0 0 0,-1-1-1 0 0,0 0 1 0 0,0-1 0 0 0,9-2 0 0 0,0-3-826 0 0,0 1 0 0 0,0-2 0 0 0,-1 0 0 0 0,0-1 0 0 0,17-15 0 0 0,-9 7-4796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07.692"/>
    </inkml:context>
    <inkml:brush xml:id="br0">
      <inkml:brushProperty name="width" value="0.05" units="cm"/>
      <inkml:brushProperty name="height" value="0.05" units="cm"/>
      <inkml:brushProperty name="color" value="#E71224"/>
    </inkml:brush>
  </inkml:definitions>
  <inkml:trace contextRef="#ctx0" brushRef="#br0">223 15 13991 0 0,'0'0'2639'0'0,"-6"-4"-86"0"0,3 2-2248 0 0,0 1-1 0 0,0 0 0 0 0,0-1 1 0 0,0 1-1 0 0,0 0 0 0 0,-1 1 1 0 0,1-1-1 0 0,0 1 1 0 0,0-1-1 0 0,0 1 0 0 0,-1 0 1 0 0,1 0-1 0 0,0 0 0 0 0,-7 2 1 0 0,5-1-134 0 0,0 1 1 0 0,0 0-1 0 0,0 0 1 0 0,0 0-1 0 0,0 0 0 0 0,0 1 1 0 0,1 0-1 0 0,-6 5 1 0 0,-2 2-93 0 0,1 1 0 0 0,0 1 0 0 0,0 0 0 0 0,1 0 0 0 0,-9 16 0 0 0,13-18-44 0 0,1 0 0 0 0,-1 0 1 0 0,2 0-1 0 0,-1 1 0 0 0,-3 15 0 0 0,7-20-32 0 0,-1 0-1 0 0,1 1 0 0 0,0-1 1 0 0,1 1-1 0 0,-1-1 0 0 0,1 1 1 0 0,1-1-1 0 0,-1 1 0 0 0,1-1 1 0 0,3 13-1 0 0,-3-17-37 0 0,-1 0-1 0 0,1 0 1 0 0,0 0 0 0 0,0-1-1 0 0,0 1 1 0 0,0 0-1 0 0,0 0 1 0 0,0-1 0 0 0,0 1-1 0 0,1 0 1 0 0,-1-1-1 0 0,1 0 1 0 0,-1 1 0 0 0,1-1-1 0 0,-1 0 1 0 0,1 1-1 0 0,0-1 1 0 0,0 0 0 0 0,-1 0-1 0 0,1-1 1 0 0,0 1-1 0 0,0 0 1 0 0,0-1 0 0 0,0 1-1 0 0,0-1 1 0 0,0 1-1 0 0,0-1 1 0 0,0 0 0 0 0,0 0-1 0 0,0 0 1 0 0,0 0-1 0 0,0 0 1 0 0,0 0 0 0 0,0-1-1 0 0,0 1 1 0 0,2-2-1 0 0,3 1-59 0 0,-1-2 0 0 0,1 1 0 0 0,-1-1 0 0 0,0 0 0 0 0,0 0 0 0 0,0-1 0 0 0,-1 0 0 0 0,1 0 0 0 0,8-8 0 0 0,10-15-89 0 0,0-1 0 0 0,-2-2 0 0 0,19-31 0 0 0,-39 56 138 0 0,8-11 12 0 0,-3 10 62 0 0,-6 5 817 0 0,-4 12-69 0 0,-22 79-386 0 0,-23 91 1062 0 0,42-147-1233 0 0,1 0 1 0 0,1 0-1 0 0,1 50 0 0 0,5-64-235 0 0,0 0-1 0 0,1 1 1 0 0,1-2-1 0 0,0 1 1 0 0,2 0 0 0 0,0-1-1 0 0,2 0 1 0 0,0 0-1 0 0,13 21 1 0 0,-20-37 8 0 0,1-1 0 0 0,0 1 0 0 0,0-1 0 0 0,0 0 0 0 0,0 1 0 0 0,0-1-1 0 0,1 0 1 0 0,-1 0 0 0 0,1 0 0 0 0,-1-1 0 0 0,1 1 0 0 0,0-1 0 0 0,3 2 0 0 0,2-1-19 0 0,0-1-50 0 0,2-3-3 0 0,-10 2 77 0 0,1 0 1 0 0,0 0 0 0 0,-1-1-1 0 0,1 1 1 0 0,-1 0 0 0 0,1 0 0 0 0,0 0-1 0 0,-1-1 1 0 0,1 1 0 0 0,-1 0-1 0 0,1 0 1 0 0,0-1 0 0 0,-1 1-1 0 0,1 0 1 0 0,-1-1 0 0 0,1 1-1 0 0,-1-1 1 0 0,1 1 0 0 0,-1-1-1 0 0,0 1 1 0 0,1-1 0 0 0,-1 1-1 0 0,0-1 1 0 0,1 1 0 0 0,-1-1-1 0 0,1-1 1 0 0,-1 1-2 0 0,5-5-7 0 0,-4 3-31 0 0,3-6-60 0 0,-3 8 91 0 0,-1 0-1 0 0,1 1 1 0 0,-1-1 0 0 0,1 0-1 0 0,-1 0 1 0 0,1 0-1 0 0,-1 0 1 0 0,0 0 0 0 0,1 0-1 0 0,-1 0 1 0 0,0 0 0 0 0,0 0-1 0 0,0 0 1 0 0,0 1-1 0 0,0-1 1 0 0,0 0 0 0 0,0 0-1 0 0,0 0 1 0 0,0 0 0 0 0,0 0-1 0 0,-1 0 1 0 0,1 0-1 0 0,0 0 1 0 0,-1 0 0 0 0,1 0-1 0 0,0 0 1 0 0,-1 0 0 0 0,0 1-1 0 0,1-1 1 0 0,-1 0-1 0 0,1 0 1 0 0,-1 1 0 0 0,0-1-1 0 0,1 0 1 0 0,-1 1-1 0 0,-1-2 1 0 0,-4-3-4 0 0,4 4 7 0 0,1 0 0 0 0,-1 0 0 0 0,1 0 0 0 0,-1 0 0 0 0,1 0 0 0 0,-1 0 0 0 0,0 0 0 0 0,1 1 0 0 0,-1-1 0 0 0,0 1-1 0 0,0-1 1 0 0,0 1 0 0 0,0 0 0 0 0,1 0 0 0 0,-1 0 0 0 0,0 0 0 0 0,0 0 0 0 0,-3 0 0 0 0,1 2-26 0 0,0-1 1 0 0,-1 1 0 0 0,1 0 0 0 0,1 0-1 0 0,-1 0 1 0 0,-4 3 0 0 0,-18 10-46 0 0,20-12 68 0 0,6-5 6 0 0,0 1 0 0 0,-1-1-1 0 0,1 0 1 0 0,0 1 0 0 0,0-1-1 0 0,0 0 1 0 0,0 0 0 0 0,0 1-1 0 0,1-3 1 0 0,3-11 13 0 0,2 0-1 0 0,0 1 0 0 0,0 0 1 0 0,2 0-1 0 0,10-16 1 0 0,15-27 11 0 0,-27 43-13 0 0,3-6-20 0 0,1 0 1 0 0,1 1-1 0 0,19-26 0 0 0,-17 26-1389 0 0,-5 7 551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08.280"/>
    </inkml:context>
    <inkml:brush xml:id="br0">
      <inkml:brushProperty name="width" value="0.05" units="cm"/>
      <inkml:brushProperty name="height" value="0.05" units="cm"/>
      <inkml:brushProperty name="color" value="#E71224"/>
    </inkml:brush>
  </inkml:definitions>
  <inkml:trace contextRef="#ctx0" brushRef="#br0">35 0 3679 0 0,'0'0'13231'0'0,"-1"2"-11899"0"0,-6 13-424 0 0,2 0 1 0 0,0 1-1 0 0,0-1 1 0 0,1 1 0 0 0,1 0-1 0 0,-1 28 1 0 0,4 101 496 0 0,0-144-1398 0 0,2 35 263 0 0,8 51 0 0 0,-8-77-267 0 0,0-1-1 0 0,1 1 1 0 0,0-1-1 0 0,0 0 1 0 0,1 0-1 0 0,0 0 1 0 0,0-1-1 0 0,1 1 1 0 0,0-1-1 0 0,11 12 1 0 0,-14-17-93 0 0,1-1 0 0 0,-1 1 0 0 0,1-1 1 0 0,0 0-1 0 0,0 0 0 0 0,0 0 0 0 0,0 0 1 0 0,1 0-1 0 0,-1-1 0 0 0,0 0 0 0 0,1 1 1 0 0,-1-1-1 0 0,1 0 0 0 0,-1-1 0 0 0,1 1 1 0 0,-1-1-1 0 0,1 1 0 0 0,-1-1 0 0 0,1 0 0 0 0,0-1 1 0 0,-1 1-1 0 0,8-2 0 0 0,-4 0-340 0 0,0 0-1 0 0,0-1 1 0 0,-1 0-1 0 0,1 0 1 0 0,0 0-1 0 0,-1-1 1 0 0,0 0-1 0 0,0-1 1 0 0,0 1-1 0 0,6-7 1 0 0,5-6-1241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08.701"/>
    </inkml:context>
    <inkml:brush xml:id="br0">
      <inkml:brushProperty name="width" value="0.05" units="cm"/>
      <inkml:brushProperty name="height" value="0.05" units="cm"/>
      <inkml:brushProperty name="color" value="#E71224"/>
    </inkml:brush>
  </inkml:definitions>
  <inkml:trace contextRef="#ctx0" brushRef="#br0">31 0 11975 0 0,'0'0'923'0'0,"0"10"850"0"0,-8 75 5612 0 0,5 45-5147 0 0,2-45-1689 0 0,0-29-472 0 0,2-22-10 0 0,-8 60 1 0 0,6-89-67 0 0,-7 20-19 0 0,7-23-64 0 0,0-16-180 0 0,1-1 171 0 0,0 1 0 0 0,2-1 0 0 0,-1 1 0 0 0,2-1 1 0 0,6-21-1 0 0,29-70-9 0 0,-34 96 98 0 0,-1 3-3 0 0,32-76 120 0 0,-29 72-2 0 0,0 0 0 0 0,0 1 0 0 0,1-1 0 0 0,1 1 0 0 0,10-10 0 0 0,-17 18-66 0 0,0 1 0 0 0,1-1 0 0 0,0 1 0 0 0,-1 0 0 0 0,1-1 1 0 0,0 1-1 0 0,0 0 0 0 0,-1 0 0 0 0,1 0 0 0 0,0 0 0 0 0,0 0 0 0 0,0 1 0 0 0,0-1 0 0 0,0 1 0 0 0,1-1 0 0 0,-1 1 0 0 0,0 0 0 0 0,0-1 1 0 0,0 1-1 0 0,0 0 0 0 0,0 1 0 0 0,0-1 0 0 0,1 0 0 0 0,2 1 0 0 0,-1 1 24 0 0,0 0 0 0 0,-1 0 0 0 0,1 0 0 0 0,-1 0 0 0 0,0 0 0 0 0,0 1 0 0 0,1-1 0 0 0,-2 1 0 0 0,1 0 0 0 0,0 0 0 0 0,0 0 0 0 0,2 5 0 0 0,5 6 119 0 0,-2 1 0 0 0,0 0 0 0 0,0 1 0 0 0,8 27 0 0 0,14 67 84 0 0,-27-84-1316 0 0,-3-23-605 0 0,-5-17-7038 0 0,2 0 1427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09.072"/>
    </inkml:context>
    <inkml:brush xml:id="br0">
      <inkml:brushProperty name="width" value="0.05" units="cm"/>
      <inkml:brushProperty name="height" value="0.05" units="cm"/>
      <inkml:brushProperty name="color" value="#E71224"/>
    </inkml:brush>
  </inkml:definitions>
  <inkml:trace contextRef="#ctx0" brushRef="#br0">1 0 15775 0 0,'0'0'727'0'0,"1"0"-22"0"0,4 0-713 0 0,6 0 779 0 0,1 0 1 0 0,-1 1-1 0 0,1 0 1 0 0,21 5 0 0 0,-18-1 545 0 0,1 1 1 0 0,24 11-1 0 0,-33-13-1041 0 0,0 1 1 0 0,0 0-1 0 0,0 0 1 0 0,-1 0-1 0 0,1 0 1 0 0,-1 1-1 0 0,6 8 0 0 0,-4-3-84 0 0,-1 0 1 0 0,0 0-1 0 0,-1 0 0 0 0,0 1 0 0 0,-1 0 0 0 0,0 0 0 0 0,-1 1 0 0 0,-1-1 0 0 0,3 15 0 0 0,-1 8 45 0 0,-1 1 0 0 0,-1 38 0 0 0,-3-42-147 0 0,-2 1-1 0 0,-1-1 0 0 0,-2 0 0 0 0,-1 0 0 0 0,-1 0 0 0 0,-2-1 1 0 0,-1 0-1 0 0,-17 34 0 0 0,19-49-223 0 0,0-1 0 0 0,-1 0 0 0 0,-1-1 0 0 0,0 0 0 0 0,-1-1-1 0 0,-19 20 1 0 0,-2-6-439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06.958"/>
    </inkml:context>
    <inkml:brush xml:id="br0">
      <inkml:brushProperty name="width" value="0.1" units="cm"/>
      <inkml:brushProperty name="height" value="0.1" units="cm"/>
      <inkml:brushProperty name="color" value="#FFC114"/>
    </inkml:brush>
  </inkml:definitions>
  <inkml:trace contextRef="#ctx0" brushRef="#br0">3 74 8319 0 0,'0'0'756'0'0,"0"-3"-622"0"0,-3-11 3379 0 0,4 13-3367 0 0,1-1 0 0 0,-1 1 0 0 0,1 0 0 0 0,-1 0 0 0 0,1-1 0 0 0,-1 1 0 0 0,1 0 0 0 0,2-1 0 0 0,0 0 104 0 0,7-5-73 0 0,0 1-1 0 0,1 1 1 0 0,-1 0-1 0 0,1 1 1 0 0,0 0 0 0 0,0 1-1 0 0,1 0 1 0 0,-1 1-1 0 0,1 0 1 0 0,18 1 0 0 0,-26 1-93 0 0,0 0 1 0 0,0 0-1 0 0,-1 1 0 0 0,1 0 1 0 0,0 0-1 0 0,0 0 1 0 0,-1 0-1 0 0,1 1 1 0 0,0 0-1 0 0,-1 0 1 0 0,0 0-1 0 0,1 0 1 0 0,5 5-1 0 0,-5-3 2 0 0,-1 1 0 0 0,1-1 0 0 0,-1 1 0 0 0,0 0 0 0 0,0 0 0 0 0,-1 0 0 0 0,0 0-1 0 0,0 1 1 0 0,4 7 0 0 0,0 8 148 0 0,0 1 0 0 0,-2 0 0 0 0,0 0 0 0 0,2 37 0 0 0,-7-55-203 0 0,14 253 1266 0 0,-19 1-832 0 0,2-127-391 0 0,-25 777 433 0 0,5-317 358 0 0,17-382-701 0 0,-4 345 37 0 0,12-380-189 0 0,10 297-13 0 0,-4-344 15 0 0,14 167 36 0 0,-13-187-50 0 0,-7-70 0 0 0,-4 40 0 0 0,-1-9 0 0 0,2-2 0 0 0,-1-41 60 0 0,3-23-66 0 0,0 0 0 0 0,-1 1 0 0 0,1-1 0 0 0,-1 1 0 0 0,0-1 0 0 0,0 1 0 0 0,0-1 0 0 0,0 1 0 0 0,0-1 1 0 0,0 1-1 0 0,-2 3 0 0 0,0 5 58 0 0,1-9-110 0 0,-2 4 43 0 0,0-1 15 0 0,-2 0 0 0 0,-5 12-64 0 0,6-12 64 0 0,0-2 9 0 0,1 0-1 0 0,-1 0 0 0 0,1-1 1 0 0,-1 1-1 0 0,-6 2 0 0 0,5-2 15 0 0,0 1 39 0 0,0 0 0 0 0,1 1 0 0 0,-1-1 0 0 0,-7 12 0 0 0,-7 7 198 0 0,8-11-40 0 0,0 1 0 0 0,-11 19 1 0 0,14-20-255 0 0,1-1 1 0 0,-2 0-1 0 0,1-1 1 0 0,-15 13-1 0 0,13-16-1135 0 0,-3-2-374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13.233"/>
    </inkml:context>
    <inkml:brush xml:id="br0">
      <inkml:brushProperty name="width" value="0.05" units="cm"/>
      <inkml:brushProperty name="height" value="0.05" units="cm"/>
      <inkml:brushProperty name="color" value="#E71224"/>
    </inkml:brush>
  </inkml:definitions>
  <inkml:trace contextRef="#ctx0" brushRef="#br0">20 276 12439 0 0,'0'0'30'0'0,"0"0"-1"0"0,0 0 0 0 0,0 0 1 0 0,1 0-1 0 0,-1 0 0 0 0,0 0 1 0 0,0 0-1 0 0,0 0 0 0 0,0 0 1 0 0,0 0-1 0 0,1 0 0 0 0,-1 0 1 0 0,0 0-1 0 0,0 0 0 0 0,0 1 1 0 0,0-1-1 0 0,0 0 0 0 0,0 0 1 0 0,0 0-1 0 0,1 0 0 0 0,-1 0 1 0 0,0 0-1 0 0,0 0 0 0 0,0 0 1 0 0,0 1-1 0 0,0-1 0 0 0,0 0 1 0 0,0 0-1 0 0,0 0 0 0 0,0 0 1 0 0,0 0-1 0 0,0 0 0 0 0,0 1 1 0 0,0-1-1 0 0,1 0 0 0 0,-1 0 1 0 0,0 0-1 0 0,0 0 0 0 0,0 0 1 0 0,0 1-1 0 0,0-1 0 0 0,-1 0 1 0 0,1 0-1 0 0,-6 6 20 0 0,-7 5 152 0 0,9-4 2804 0 0,6-6-2839 0 0,-1 0 1 0 0,0 0-1 0 0,0 0 1 0 0,1 0-1 0 0,-1 0 1 0 0,0 0-1 0 0,1-1 1 0 0,-1 1 0 0 0,1 0-1 0 0,-1-1 1 0 0,3 1-1 0 0,4 1 11 0 0,-1-1 0 0 0,1 0 0 0 0,0-1 0 0 0,-1 0 0 0 0,1 0 0 0 0,0-1 0 0 0,-1 0 0 0 0,1 0 0 0 0,-1-1 0 0 0,1 0 0 0 0,9-4 0 0 0,11-5 66 0 0,40-22-1 0 0,-63 30-227 0 0,12-6-60 0 0,0-1 0 0 0,-1-1 0 0 0,-1-1 0 0 0,0 0 1 0 0,0-1-1 0 0,-1 0 0 0 0,22-27 0 0 0,-26 26-1239 0 0,14-25 1 0 0,-17 25-1667 0 0,11-30 1 0 0,-10 17-2586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13.592"/>
    </inkml:context>
    <inkml:brush xml:id="br0">
      <inkml:brushProperty name="width" value="0.05" units="cm"/>
      <inkml:brushProperty name="height" value="0.05" units="cm"/>
      <inkml:brushProperty name="color" value="#E71224"/>
    </inkml:brush>
  </inkml:definitions>
  <inkml:trace contextRef="#ctx0" brushRef="#br0">96 7 4143 0 0,'-1'0'191'0'0,"-24"-6"-1412"0"0,22 5 1983 0 0,0 1-1 0 0,0 0 0 0 0,0 0 1 0 0,0 1-1 0 0,0-1 0 0 0,0 1 1 0 0,0-1-1 0 0,0 1 0 0 0,-5 2 1 0 0,6-2-50 0 0,0 0 1 0 0,0 1-1 0 0,0-1 1 0 0,0 0 0 0 0,0 1-1 0 0,0-1 1 0 0,0 1-1 0 0,0 0 1 0 0,1-1-1 0 0,-1 1 1 0 0,1 0 0 0 0,-3 4-1 0 0,3-3-498 0 0,0 0 0 0 0,-1-1 1 0 0,1 1-1 0 0,1 0 0 0 0,-1 0 0 0 0,0 0 0 0 0,0 4 0 0 0,0 11 236 0 0,1 1-1 0 0,1-1 0 0 0,0 0 1 0 0,6 28-1 0 0,22 71 487 0 0,-29-116-923 0 0,22 67 313 0 0,36 82 0 0 0,42 59-237 0 0,-78-163-83 0 0,-3-9-192 0 0,43 62 0 0 0,-51-82-319 0 0,2-2 1 0 0,0 1-1 0 0,1-2 0 0 0,1 1 1 0 0,28 20-1 0 0,-38-31 20 0 0,1-1 0 0 0,-1 1 1 0 0,1-1-1 0 0,0-1 0 0 0,-1 1 0 0 0,1-1 1 0 0,1 0-1 0 0,9 2 0 0 0,0-3-1287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13.951"/>
    </inkml:context>
    <inkml:brush xml:id="br0">
      <inkml:brushProperty name="width" value="0.05" units="cm"/>
      <inkml:brushProperty name="height" value="0.05" units="cm"/>
      <inkml:brushProperty name="color" value="#E71224"/>
    </inkml:brush>
  </inkml:definitions>
  <inkml:trace contextRef="#ctx0" brushRef="#br0">0 230 10591 0 0,'0'0'819'0'0,"7"9"1953"0"0,-5-8-2535 0 0,0 0 1 0 0,0 0-1 0 0,0 0 1 0 0,0 0-1 0 0,1 0 0 0 0,-1 0 1 0 0,0 0-1 0 0,1-1 1 0 0,-1 0-1 0 0,1 1 0 0 0,-1-1 1 0 0,0 0-1 0 0,1 0 1 0 0,-1 0-1 0 0,1 0 0 0 0,2-1 1 0 0,-1 0-98 0 0,0 0 0 0 0,1-1 0 0 0,-1 1 1 0 0,0-1-1 0 0,0 0 0 0 0,0 0 0 0 0,0-1 0 0 0,5-2 1 0 0,-2-1-89 0 0,1-1 0 0 0,-1 0 0 0 0,0 0 1 0 0,-1 0-1 0 0,0 0 0 0 0,0-1 1 0 0,8-15-1 0 0,-8 12-27 0 0,-1 1 1 0 0,-1-1-1 0 0,0 0 1 0 0,3-13-1 0 0,-6 20-12 0 0,-1 0 0 0 0,1 0 0 0 0,0 0 0 0 0,-1 0 0 0 0,0 0 0 0 0,0 0-1 0 0,0 0 1 0 0,-1 0 0 0 0,1 0 0 0 0,-1 0 0 0 0,0 0 0 0 0,0 0 0 0 0,0 0-1 0 0,-1 0 1 0 0,-1-4 0 0 0,1 6-8 0 0,1 0-1 0 0,-1 1 1 0 0,0-1-1 0 0,0 1 1 0 0,1-1 0 0 0,-1 1-1 0 0,0-1 1 0 0,0 1-1 0 0,0 0 1 0 0,0 0 0 0 0,-1 0-1 0 0,1 0 1 0 0,0 1-1 0 0,0-1 1 0 0,-1 0-1 0 0,1 1 1 0 0,0 0 0 0 0,0-1-1 0 0,-1 1 1 0 0,1 0-1 0 0,-1 0 1 0 0,1 0-1 0 0,0 1 1 0 0,-1-1 0 0 0,-2 1-1 0 0,1 0 32 0 0,-1 0 0 0 0,1 0 0 0 0,0 0 1 0 0,0 1-1 0 0,-1-1 0 0 0,1 1 0 0 0,0 0 0 0 0,1 0 0 0 0,-1 1 0 0 0,0-1 0 0 0,1 1 0 0 0,-6 4 0 0 0,5-2 46 0 0,1 0 0 0 0,0 0 0 0 0,1 0 0 0 0,-1 0 0 0 0,1 1-1 0 0,0-1 1 0 0,0 0 0 0 0,1 1 0 0 0,-1 0 0 0 0,1-1 0 0 0,1 1 0 0 0,-1 0-1 0 0,1 0 1 0 0,0-1 0 0 0,0 1 0 0 0,1 0 0 0 0,0 6 0 0 0,2 2-32 0 0,0 0 1 0 0,1 0 0 0 0,0 0-1 0 0,1 0 1 0 0,11 22-1 0 0,-14-32-76 0 0,1 1-1 0 0,0-1 0 0 0,0 0 1 0 0,0 1-1 0 0,0-1 0 0 0,1-1 0 0 0,0 1 1 0 0,0 0-1 0 0,-1-1 0 0 0,9 5 0 0 0,-10-7-62 0 0,0 0-1 0 0,1 0 1 0 0,-1 0 0 0 0,0 0-1 0 0,1 0 1 0 0,-1 0-1 0 0,1-1 1 0 0,-1 1 0 0 0,1-1-1 0 0,0 0 1 0 0,-1 1-1 0 0,1-1 1 0 0,-1 0 0 0 0,1-1-1 0 0,0 1 1 0 0,-1 0-1 0 0,1-1 1 0 0,-1 0-1 0 0,1 1 1 0 0,-1-1 0 0 0,0 0-1 0 0,5-3 1 0 0,1-1-482 0 0,1-1 1 0 0,-2 0-1 0 0,1-1 0 0 0,-1 0 1 0 0,8-9-1 0 0,3-3-1497 0 0,-1 1 249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14.326"/>
    </inkml:context>
    <inkml:brush xml:id="br0">
      <inkml:brushProperty name="width" value="0.05" units="cm"/>
      <inkml:brushProperty name="height" value="0.05" units="cm"/>
      <inkml:brushProperty name="color" value="#E71224"/>
    </inkml:brush>
  </inkml:definitions>
  <inkml:trace contextRef="#ctx0" brushRef="#br0">201 52 2303 0 0,'-3'-8'200'0'0,"1"5"56"0"0,0 0-1 0 0,1 0 1 0 0,-1 0-1 0 0,-1 0 0 0 0,1 1 1 0 0,0-1-1 0 0,-4-3 1 0 0,3 4 393 0 0,0 0 1 0 0,0 0 0 0 0,1 0 0 0 0,-2 1-1 0 0,1-1 1 0 0,0 1 0 0 0,0 0 0 0 0,0 0 0 0 0,0 0-1 0 0,-1 0 1 0 0,-3 0 0 0 0,2 1 332 0 0,0-1-1 0 0,0 1 1 0 0,0 0 0 0 0,0 1-1 0 0,0-1 1 0 0,0 1 0 0 0,-6 2 0 0 0,-18 8 1161 0 0,23-8-2032 0 0,1 0 0 0 0,0 0 1 0 0,0 1-1 0 0,0 0 1 0 0,0-1-1 0 0,1 2 0 0 0,-1-1 1 0 0,-3 5-1 0 0,6-6-95 0 0,1-1-1 0 0,-1 0 1 0 0,1 1-1 0 0,-1-1 1 0 0,1 1-1 0 0,0 0 1 0 0,0-1-1 0 0,1 1 1 0 0,-1 0-1 0 0,1 0 1 0 0,-1-1-1 0 0,1 1 1 0 0,0 0-1 0 0,0 0 1 0 0,0 0-1 0 0,0-1 1 0 0,0 1-1 0 0,1 0 0 0 0,-1 0 1 0 0,2 2-1 0 0,0 1-37 0 0,0-1 0 0 0,0 0 0 0 0,0 0-1 0 0,1 0 1 0 0,0 0 0 0 0,0 0 0 0 0,0-1-1 0 0,1 1 1 0 0,-1-1 0 0 0,1 0 0 0 0,8 7-1 0 0,-10-9-17 0 0,0-1-1 0 0,0 1 0 0 0,1-1 0 0 0,-1 0 0 0 0,0 0 0 0 0,0 1 0 0 0,1-2 0 0 0,-1 1 0 0 0,0 0 0 0 0,1 0 0 0 0,-1-1 1 0 0,1 1-1 0 0,-1-1 0 0 0,1 0 0 0 0,-1 1 0 0 0,1-1 0 0 0,-1-1 0 0 0,1 1 0 0 0,-1 0 0 0 0,1 0 0 0 0,-1-1 0 0 0,0 0 1 0 0,1 1-1 0 0,-1-1 0 0 0,1 0 0 0 0,-1 0 0 0 0,0 0 0 0 0,4-3 0 0 0,1-1-116 0 0,1-1-1 0 0,-1 1 0 0 0,0-2 1 0 0,-1 1-1 0 0,1-1 1 0 0,-1 0-1 0 0,0 0 0 0 0,-1-1 1 0 0,7-11-1 0 0,-9 13 80 0 0,2-2 26 0 0,-1 0-1 0 0,0-1 1 0 0,0 0 0 0 0,-1 1-1 0 0,0-1 1 0 0,0-1-1 0 0,2-17 3257 0 0,5 32-2764 0 0,-6-3-403 0 0,0 1 1 0 0,0 0-1 0 0,0 0 1 0 0,0 0-1 0 0,0 1 1 0 0,-1-1-1 0 0,4 5 1 0 0,22 31 274 0 0,-19-24-275 0 0,-4-5-190 0 0,2 0 0 0 0,0 0 0 0 0,0-1 0 0 0,0 0 0 0 0,1-1 0 0 0,1 1 0 0 0,13 8 0 0 0,-21-15-1016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14.704"/>
    </inkml:context>
    <inkml:brush xml:id="br0">
      <inkml:brushProperty name="width" value="0.05" units="cm"/>
      <inkml:brushProperty name="height" value="0.05" units="cm"/>
      <inkml:brushProperty name="color" value="#E71224"/>
    </inkml:brush>
  </inkml:definitions>
  <inkml:trace contextRef="#ctx0" brushRef="#br0">1 304 15839 0 0,'0'0'2171'0'0,"1"-1"-1670"0"0,28-18 24 0 0,-1-2 1 0 0,31-30-1 0 0,-14 11-622 0 0,-33 29-714 0 0,1 0 1 0 0,-2-1 0 0 0,0-1-1 0 0,-1 0 1 0 0,10-15-1 0 0,-11 13-957 0 0</inkml:trace>
  <inkml:trace contextRef="#ctx0" brushRef="#br0" timeOffset="1">190 1 4143 0 0,'0'0'319'0'0,"-14"11"5290"0"0,13-9-4632 0 0,-1 0-1 0 0,1 1 0 0 0,-1 0 0 0 0,1-1 0 0 0,0 1 0 0 0,0 0 1 0 0,-1 5-1 0 0,1-4-232 0 0,0 1 0 0 0,1 0 0 0 0,0-1 0 0 0,0 7 0 0 0,2 4-277 0 0,0 0-1 0 0,5 17 1 0 0,-1-6 214 0 0,2 11-272 0 0,24 69-1 0 0,-26-91-650 0 0,0-1-1 0 0,1 0 1 0 0,0 0-1 0 0,1 0 1 0 0,1-1-1 0 0,0-1 1 0 0,16 18-1 0 0,-22-28-78 0 0,-1 0 0 0 0,1 1-1 0 0,-1-1 1 0 0,1 0 0 0 0,0 0 0 0 0,0-1-1 0 0,0 1 1 0 0,6 2 0 0 0,-8-3-238 0 0,1-1-1 0 0,0 0 1 0 0,0 1 0 0 0,0-1 0 0 0,0 0 0 0 0,0 0 0 0 0,-1 0 0 0 0,1 0-1 0 0,0 0 1 0 0,0 0 0 0 0,2-1 0 0 0,8-4-5056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15.277"/>
    </inkml:context>
    <inkml:brush xml:id="br0">
      <inkml:brushProperty name="width" value="0.05" units="cm"/>
      <inkml:brushProperty name="height" value="0.05" units="cm"/>
      <inkml:brushProperty name="color" value="#E71224"/>
    </inkml:brush>
  </inkml:definitions>
  <inkml:trace contextRef="#ctx0" brushRef="#br0">10 177 8287 0 0,'0'0'5500'0'0,"-7"10"630"0"0,5 8-5494 0 0,2 0 1 0 0,0-1 0 0 0,0 1 0 0 0,6 30 0 0 0,-2-30-601 0 0,0 0-1 0 0,1-1 1 0 0,0 0-1 0 0,2 0 1 0 0,0 0-1 0 0,1-1 1 0 0,0 0-1 0 0,13 18 0 0 0,-18-30-50 0 0,1 1 0 0 0,-1-1 0 0 0,1 0 0 0 0,0-1 0 0 0,0 1-1 0 0,0-1 1 0 0,9 6 0 0 0,-11-8-161 0 0,9-5-212 0 0,-9 3 351 0 0,0 0-1 0 0,0-1 0 0 0,0 1 1 0 0,0-1-1 0 0,0 0 0 0 0,0 1 1 0 0,-1-1-1 0 0,1 0 1 0 0,-1 0-1 0 0,1 0 0 0 0,-1 0 1 0 0,0 0-1 0 0,1 0 1 0 0,-1 0-1 0 0,0-1 0 0 0,0 1 1 0 0,-1 0-1 0 0,1-1 1 0 0,0 1-1 0 0,-1-3 0 0 0,3-8-117 0 0,-2 0 0 0 0,1-18-1 0 0,-1 29 142 0 0,0-50-475 0 0,-9-77 0 0 0,8 80 1962 0 0,0 47-434 0 0,6-2-551 0 0,-6 4-469 0 0,0-1 1 0 0,1 1 0 0 0,-1 0-1 0 0,0-1 1 0 0,0 1-1 0 0,1 0 1 0 0,-1-1-1 0 0,0 1 1 0 0,1 0 0 0 0,-1 0-1 0 0,0-1 1 0 0,1 1-1 0 0,-1 0 1 0 0,0 0-1 0 0,1 0 1 0 0,-1 0 0 0 0,1-1-1 0 0,-1 1 1 0 0,0 0-1 0 0,1 0 1 0 0,-1 0-1 0 0,1 0 1 0 0,0 0-1 0 0,5 1 55 0 0,0 1 0 0 0,0 0-1 0 0,0 0 1 0 0,0 1-1 0 0,0 0 1 0 0,-1 0-1 0 0,1 0 1 0 0,-1 1-1 0 0,0-1 1 0 0,0 1 0 0 0,5 5-1 0 0,8 9 21 0 0,22 29 1 0 0,-28-32-44 0 0,39 58-571 0 0,-51-73 462 0 0,0 0 0 0 0,0 0 0 0 0,0 0 0 0 0,0 0 0 0 0,0 0 0 0 0,0 0 0 0 0,0 0 0 0 0,0 0 0 0 0,0 0 0 0 0,0-1 0 0 0,0 1 0 0 0,0 0 0 0 0,0 0 0 0 0,0 0 0 0 0,2-1-985 0 0,-2 1 985 0 0,0 0 0 0 0,0 0 0 0 0,0 0 0 0 0,0 0 0 0 0,0 0 0 0 0,0 0 0 0 0,0 0 0 0 0,0 0 0 0 0,0 0 0 0 0,1 0 0 0 0,-1 0 0 0 0,0 0 0 0 0,0 1 0 0 0,0-1 0 0 0,0 0 0 0 0,0 0 0 0 0,0 0 0 0 0,-2-17-1528 0 0,-7-21-736 0 0,-3 4-3438 0 0,-28-60 0 0 0,37 87 5580 0 0,0 0 0 0 0,1 1 0 0 0,0-1 1 0 0,0 0-1 0 0,-2-15 0 0 0,2-33 7087 0 0,2 52-6382 0 0,0 2-215 0 0,0-1-1 0 0,0 0 0 0 0,1 1 0 0 0,-1-1 1 0 0,1 1-1 0 0,-1-1 0 0 0,1 1 0 0 0,-1-1 1 0 0,1 1-1 0 0,0-1 0 0 0,-1 1 0 0 0,1-1 1 0 0,0 1-1 0 0,0 0 0 0 0,0 0 0 0 0,2-2 1 0 0,20-15 1721 0 0,-11 10 216 0 0,7 7-1383 0 0,-11 2-603 0 0,0 0-1 0 0,0 0 1 0 0,0 1 0 0 0,-1 0-1 0 0,1 1 1 0 0,-1 0 0 0 0,1 0-1 0 0,9 6 1 0 0,8 3 113 0 0,13 4-152 0 0,62 37 0 0 0,-98-52-315 0 0,-2-19-1931 0 0,0-13 591 0 0,0 24 724 0 0,-1 0 0 0 0,1 0-1 0 0,1 0 1 0 0,0 0 0 0 0,0 1 0 0 0,2-8 0 0 0,0 4-997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16.091"/>
    </inkml:context>
    <inkml:brush xml:id="br0">
      <inkml:brushProperty name="width" value="0.05" units="cm"/>
      <inkml:brushProperty name="height" value="0.05" units="cm"/>
      <inkml:brushProperty name="color" value="#E71224"/>
    </inkml:brush>
  </inkml:definitions>
  <inkml:trace contextRef="#ctx0" brushRef="#br0">1 67 7567 0 0,'0'0'9066'0'0,"1"1"-8228"0"0,8 4 8 0 0,0 0-1 0 0,-1 1 1 0 0,0 0-1 0 0,0 0 1 0 0,8 10 0 0 0,36 42 0 0 0,-32-35-503 0 0,13 18-258 0 0,-2 1 0 0 0,-1 2 1 0 0,43 86-1 0 0,-64-111-119 0 0,-2-8 21 0 0,-2 1-1 0 0,1 0 1 0 0,-2 0 0 0 0,0 1 0 0 0,4 18 0 0 0,-22-52 143 0 0,3 1-77 0 0,1-1 0 0 0,0 0 0 0 0,2-1 0 0 0,1 0-1 0 0,0 0 1 0 0,2 0 0 0 0,0-1 0 0 0,2 0-1 0 0,1 0 1 0 0,0 0 0 0 0,2 0 0 0 0,0-1-1 0 0,6-29 1 0 0,-5 44-42 0 0,1-1 0 0 0,1 1-1 0 0,0 0 1 0 0,0 0 0 0 0,1 1-1 0 0,0-1 1 0 0,0 1 0 0 0,9-12-1 0 0,-5 10-221 0 0,0 1-1 0 0,1 0 0 0 0,0 0 0 0 0,0 0 0 0 0,19-12 0 0 0,-19 15-302 0 0,13-9-1789 0 0,-7 6-2901 0 0,2 0-1544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1:16.577"/>
    </inkml:context>
    <inkml:brush xml:id="br0">
      <inkml:brushProperty name="width" value="0.05" units="cm"/>
      <inkml:brushProperty name="height" value="0.05" units="cm"/>
      <inkml:brushProperty name="color" value="#E71224"/>
    </inkml:brush>
  </inkml:definitions>
  <inkml:trace contextRef="#ctx0" brushRef="#br0">4 238 4143 0 0,'2'0'11235'0'0,"3"0"-10974"0"0,0 0 0 0 0,0-1 0 0 0,0 1 0 0 0,0-1 0 0 0,0 0 0 0 0,0-1 0 0 0,0 1 0 0 0,-1-1 0 0 0,9-3 0 0 0,-7 1-190 0 0,0 0 0 0 0,0 0 0 0 0,-1-1 0 0 0,1 0 1 0 0,-1 0-1 0 0,7-9 0 0 0,-1 0-2 0 0,0 1-1 0 0,-2-2 1 0 0,0 1 0 0 0,0-2 0 0 0,-2 1-1 0 0,11-30 1 0 0,-17 42-41 0 0,0 0-1 0 0,0 1 0 0 0,-1-1 1 0 0,0 0-1 0 0,0 0 1 0 0,1 1-1 0 0,-2-1 1 0 0,1 0-1 0 0,0 0 0 0 0,0 1 1 0 0,-1-1-1 0 0,0 0 1 0 0,0-2-1 0 0,0 4 7 0 0,0 0 1 0 0,0 0-1 0 0,0 0 0 0 0,0 1 0 0 0,0-1 0 0 0,0 0 0 0 0,-1 1 1 0 0,1-1-1 0 0,0 1 0 0 0,0-1 0 0 0,0 1 0 0 0,-1 0 0 0 0,1-1 1 0 0,0 1-1 0 0,-2 0 0 0 0,1-1 58 0 0,-2 1 17 0 0,0 0 0 0 0,0 0 1 0 0,1 0-1 0 0,-1 0 0 0 0,0 0 1 0 0,0 1-1 0 0,0-1 0 0 0,1 1 0 0 0,-1 0 1 0 0,0 0-1 0 0,1 1 0 0 0,-1-1 0 0 0,1 1 1 0 0,-1 0-1 0 0,-3 2 0 0 0,-6 5 230 0 0,1 0-1 0 0,-16 16 0 0 0,28-24-324 0 0,-5 3 38 0 0,1 1-1 0 0,0 0 0 0 0,0 1 1 0 0,0-1-1 0 0,1 1 1 0 0,-1-1-1 0 0,2 1 0 0 0,-1 0 1 0 0,1 0-1 0 0,-1 1 1 0 0,2-1-1 0 0,-1 0 1 0 0,1 1-1 0 0,0-1 0 0 0,0 1 1 0 0,0-1-1 0 0,1 1 1 0 0,0-1-1 0 0,1 1 0 0 0,0-1 1 0 0,0 1-1 0 0,0-1 1 0 0,4 11-1 0 0,-4-12-14 0 0,1 0 1 0 0,0 0-1 0 0,0 0 0 0 0,0 0 0 0 0,1-1 1 0 0,-1 1-1 0 0,1-1 0 0 0,0 0 1 0 0,1 0-1 0 0,-1 0 0 0 0,1 0 0 0 0,0 0 1 0 0,0-1-1 0 0,0 0 0 0 0,0 1 0 0 0,0-2 1 0 0,1 1-1 0 0,-1 0 0 0 0,1-1 0 0 0,0 0 1 0 0,0 0-1 0 0,0 0 0 0 0,0-1 1 0 0,0 0-1 0 0,0 0 0 0 0,0 0 0 0 0,0 0 1 0 0,0-1-1 0 0,10 0 0 0 0,-7-1-216 0 0,1-1 0 0 0,-1 1-1 0 0,1-1 1 0 0,-1-1 0 0 0,1 0 0 0 0,-1 0 0 0 0,0-1-1 0 0,0 1 1 0 0,9-7 0 0 0,-8 3-596 0 0,0 1 1 0 0,0-2-1 0 0,0 1 0 0 0,-1-1 1 0 0,0 0-1 0 0,11-16 1 0 0,6-13-6916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16.789"/>
    </inkml:context>
    <inkml:brush xml:id="br0">
      <inkml:brushProperty name="width" value="0.05" units="cm"/>
      <inkml:brushProperty name="height" value="0.05" units="cm"/>
      <inkml:brushProperty name="color" value="#E71224"/>
    </inkml:brush>
  </inkml:definitions>
  <inkml:trace contextRef="#ctx0" brushRef="#br0">34 1 8751 0 0,'0'0'2198'0'0,"-2"2"-797"0"0,1-2-1248 0 0,0 1 1 0 0,0 0-1 0 0,0 0 1 0 0,0 0-1 0 0,1 0 1 0 0,-1 0-1 0 0,0 0 1 0 0,1 0-1 0 0,-1 0 1 0 0,1 0-1 0 0,-1 0 1 0 0,1 0-1 0 0,-1 0 1 0 0,1 1-1 0 0,0 0 1 0 0,-4 25 2324 0 0,3-7-1163 0 0,-14 131 2399 0 0,14-97-3355 0 0,2 1 0 0 0,9 62 0 0 0,-8-101-324 0 0,1-1 1 0 0,1 0-1 0 0,0 0 0 0 0,1 0 1 0 0,1-1-1 0 0,0 0 1 0 0,15 25-1 0 0,-17-34-97 0 0,-1 0 1 0 0,1 0-1 0 0,0 0 1 0 0,1 0-1 0 0,-1-1 1 0 0,1 0-1 0 0,0 0 0 0 0,0 0 1 0 0,9 5-1 0 0,-10-7-80 0 0,0-1 0 0 0,1 1 0 0 0,-1-1 0 0 0,0 0 0 0 0,1 0 0 0 0,-1 0 0 0 0,0-1 0 0 0,1 1 0 0 0,-1-1 0 0 0,1 0 0 0 0,-1 0 0 0 0,1-1 0 0 0,-1 1 0 0 0,0-1 0 0 0,5-1 0 0 0,13-5-1346 0 0,0-1-58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17.128"/>
    </inkml:context>
    <inkml:brush xml:id="br0">
      <inkml:brushProperty name="width" value="0.05" units="cm"/>
      <inkml:brushProperty name="height" value="0.05" units="cm"/>
      <inkml:brushProperty name="color" value="#E71224"/>
    </inkml:brush>
  </inkml:definitions>
  <inkml:trace contextRef="#ctx0" brushRef="#br0">224 1 13303 0 0,'0'0'606'0'0,"-7"3"204"0"0,7-3-807 0 0,0 0 1 0 0,-1 1-1 0 0,1-1 0 0 0,-1 0 0 0 0,1 1 0 0 0,-1-1 0 0 0,1 0 0 0 0,-1 0 0 0 0,1 0 0 0 0,-1 0 1 0 0,0 0-1 0 0,1 0 0 0 0,-1 0 0 0 0,1 0 0 0 0,-1 0 0 0 0,1 0 0 0 0,-1 0 0 0 0,1 0 1 0 0,-1 0-1 0 0,1 0 0 0 0,-1 0 0 0 0,1 0 0 0 0,-2-1 0 0 0,0 0 85 0 0,-5 0 393 0 0,0 0-1 0 0,0 0 1 0 0,0 0 0 0 0,1 1 0 0 0,-1 0-1 0 0,0 1 1 0 0,0 0 0 0 0,0 0 0 0 0,0 0-1 0 0,0 0 1 0 0,1 1 0 0 0,-1 1 0 0 0,-7 2 0 0 0,8-2-387 0 0,0 0 0 0 0,0 0 0 0 0,1 1 0 0 0,-1 0 0 0 0,1 0 0 0 0,0 0 0 0 0,0 1 0 0 0,0 0 1 0 0,0 0-1 0 0,1 0 0 0 0,0 0 0 0 0,0 1 0 0 0,0-1 0 0 0,1 1 0 0 0,0 0 0 0 0,-5 12 0 0 0,5-9-93 0 0,0 0-1 0 0,1 0 1 0 0,0 0 0 0 0,0 0-1 0 0,1 0 1 0 0,0 0-1 0 0,0 0 1 0 0,1 0-1 0 0,1 1 1 0 0,-1-1-1 0 0,2 0 1 0 0,-1 0-1 0 0,1 0 1 0 0,0 0-1 0 0,1 0 1 0 0,0-1-1 0 0,1 1 1 0 0,0-1-1 0 0,0 0 1 0 0,7 12-1 0 0,-9-18-29 0 0,0 1-1 0 0,0-1 1 0 0,0 0-1 0 0,0 1 0 0 0,0-1 1 0 0,0 0-1 0 0,1 0 1 0 0,-1 0-1 0 0,1-1 1 0 0,-1 1-1 0 0,1 0 1 0 0,0-1-1 0 0,0 0 1 0 0,-1 0-1 0 0,1 0 1 0 0,0 0-1 0 0,0 0 0 0 0,0 0 1 0 0,0-1-1 0 0,0 1 1 0 0,0-1-1 0 0,1 0 1 0 0,-1 0-1 0 0,0 0 1 0 0,5-1-1 0 0,-4 0-36 0 0,0 0 0 0 0,0-1 0 0 0,0 1 0 0 0,0-1 0 0 0,0 0 0 0 0,-1 0-1 0 0,1 0 1 0 0,0 0 0 0 0,-1-1 0 0 0,0 0 0 0 0,1 1 0 0 0,-1-1 0 0 0,0 0 0 0 0,0 0 0 0 0,-1-1-1 0 0,1 1 1 0 0,-1-1 0 0 0,3-3 0 0 0,12-31-2505 0 0,-8 11-2332 0 0,-2 1-1031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12.438"/>
    </inkml:context>
    <inkml:brush xml:id="br0">
      <inkml:brushProperty name="width" value="0.1" units="cm"/>
      <inkml:brushProperty name="height" value="0.1" units="cm"/>
      <inkml:brushProperty name="color" value="#FFC114"/>
    </inkml:brush>
  </inkml:definitions>
  <inkml:trace contextRef="#ctx0" brushRef="#br0">1 5 7631 0 0,'0'0'5504'0'0,"1"-1"-4922"0"0,0 0-446 0 0,1 1 0 0 0,-1-1 0 0 0,0 1 0 0 0,0 0 0 0 0,0-1 1 0 0,0 1-1 0 0,0 0 0 0 0,1 0 0 0 0,-1 0 0 0 0,0-1 0 0 0,0 2 1 0 0,0-1-1 0 0,1 0 0 0 0,-1 0 0 0 0,0 0 0 0 0,0 0 0 0 0,2 1 1 0 0,27 11 1435 0 0,2 0-698 0 0,27 1 7 0 0,-25-4-492 0 0,55 5 1 0 0,-79-13-353 0 0,29 4 203 0 0,-35-4-159 0 0,-1 0-72 0 0,8 6 128 0 0,-8-5-82 0 0,-1-1-1 0 0,0 0 1 0 0,0 1 0 0 0,0 0-1 0 0,0-1 1 0 0,-1 1 0 0 0,1 0-1 0 0,0 0 1 0 0,-1 0 0 0 0,1 0-1 0 0,-1 0 1 0 0,0 1 0 0 0,2 3-1 0 0,4 5 5 0 0,7 22 74 0 0,-11-23-133 0 0,-2-6 20 0 0,0 0 1 0 0,0 0-1 0 0,-1 1 0 0 0,0-1 1 0 0,0 0-1 0 0,0 0 0 0 0,0 1 0 0 0,0-1 1 0 0,-2 5-1 0 0,1-4 17 0 0,0-4-23 0 0,1 15 84 0 0,-2 43 211 0 0,2-49-298 0 0,3 28 65 0 0,-3-34-60 0 0,1 22 39 0 0,0-14-38 0 0,-1-11-3 0 0,5 25 8 0 0,-4 3-11 0 0,0 9 95 0 0,-1-29-95 0 0,0 0-11 0 0,0 0-20 0 0,0-8-75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17.498"/>
    </inkml:context>
    <inkml:brush xml:id="br0">
      <inkml:brushProperty name="width" value="0.05" units="cm"/>
      <inkml:brushProperty name="height" value="0.05" units="cm"/>
      <inkml:brushProperty name="color" value="#E71224"/>
    </inkml:brush>
  </inkml:definitions>
  <inkml:trace contextRef="#ctx0" brushRef="#br0">32 1 9215 0 0,'0'0'422'0'0,"0"1"-13"0"0,-4 5-264 0 0,-1-5 221 0 0,4 0 212 0 0,0 0 0 0 0,0 1 1 0 0,0-1-1 0 0,0 0 0 0 0,0 1 1 0 0,1-1-1 0 0,-1 1 0 0 0,0-1 1 0 0,1 1-1 0 0,-2 2 0 0 0,2-4-125 0 0,-3 10 445 0 0,0-1-1 0 0,1 1 1 0 0,0-1-1 0 0,1 1 1 0 0,0 0-1 0 0,0 11 1 0 0,6 60 102 0 0,-3-67-711 0 0,46 278 767 0 0,-29-197-2105 0 0,-9-37-714 0 0,10 45-3907 0 0,-15-86 3928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17.843"/>
    </inkml:context>
    <inkml:brush xml:id="br0">
      <inkml:brushProperty name="width" value="0.05" units="cm"/>
      <inkml:brushProperty name="height" value="0.05" units="cm"/>
      <inkml:brushProperty name="color" value="#E71224"/>
    </inkml:brush>
  </inkml:definitions>
  <inkml:trace contextRef="#ctx0" brushRef="#br0">5 1 12439 0 0,'0'1'4104'0'0,"-1"1"-3792"0"0,0 0 0 0 0,0 0 0 0 0,1 0 0 0 0,-1 0-1 0 0,1 0 1 0 0,0 1 0 0 0,0-1 0 0 0,-1 0 0 0 0,1 0-1 0 0,1 0 1 0 0,-1 0 0 0 0,0 1 0 0 0,0-1 0 0 0,1 0 0 0 0,-1 0-1 0 0,1 0 1 0 0,0 0 0 0 0,0 0 0 0 0,0 0 0 0 0,1 3-1 0 0,5 7 45 0 0,0 0-1 0 0,11 12 1 0 0,-10-13 88 0 0,16 24 20 0 0,-2 1 0 0 0,24 51 0 0 0,-36-63-373 0 0,0-1-1 0 0,-2 2 0 0 0,-1-1 0 0 0,-1 1 0 0 0,4 30 0 0 0,-9-34-36 0 0,-1 1 0 0 0,-1 0 0 0 0,0-1 0 0 0,-2 1 0 0 0,-1-1 1 0 0,0 0-1 0 0,-1 0 0 0 0,-17 39 0 0 0,-19 24-2006 0 0,18-44-7023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0.888"/>
    </inkml:context>
    <inkml:brush xml:id="br0">
      <inkml:brushProperty name="width" value="0.05" units="cm"/>
      <inkml:brushProperty name="height" value="0.05" units="cm"/>
      <inkml:brushProperty name="color" value="#E71224"/>
    </inkml:brush>
  </inkml:definitions>
  <inkml:trace contextRef="#ctx0" brushRef="#br0">0 6 8143 0 0,'0'0'2904'0'0,"3"-1"-2608"0"0,9-3-82 0 0,-11 4-197 0 0,0 0 0 0 0,-1 0-1 0 0,1 1 1 0 0,0-1 0 0 0,0 0 0 0 0,-1 1 0 0 0,1-1 0 0 0,0 1 0 0 0,-1-1 0 0 0,1 1 0 0 0,0-1 0 0 0,-1 1 0 0 0,1-1 0 0 0,-1 1 0 0 0,1 0 0 0 0,-1-1 0 0 0,1 1 0 0 0,-1 0-1 0 0,1 0 1 0 0,-1-1 0 0 0,1 2 0 0 0,-1 0-3 0 0,2 3-110 0 0,0 0 0 0 0,0 0 0 0 0,-1 1-1 0 0,0-1 1 0 0,0 0 0 0 0,0 1 0 0 0,-1-1 0 0 0,1 1-1 0 0,-2-1 1 0 0,0 11 0 0 0,1-11-246 0 0,-1 9-3474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1.254"/>
    </inkml:context>
    <inkml:brush xml:id="br0">
      <inkml:brushProperty name="width" value="0.05" units="cm"/>
      <inkml:brushProperty name="height" value="0.05" units="cm"/>
      <inkml:brushProperty name="color" value="#E71224"/>
    </inkml:brush>
  </inkml:definitions>
  <inkml:trace contextRef="#ctx0" brushRef="#br0">0 0 6911 0 0,'0'0'528'0'0,"0"2"-341"0"0,0 26 1742 0 0,1 0 0 0 0,6 38 0 0 0,-5-36-3576 0 0,-2-18-2624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1.614"/>
    </inkml:context>
    <inkml:brush xml:id="br0">
      <inkml:brushProperty name="width" value="0.05" units="cm"/>
      <inkml:brushProperty name="height" value="0.05" units="cm"/>
      <inkml:brushProperty name="color" value="#E71224"/>
    </inkml:brush>
  </inkml:definitions>
  <inkml:trace contextRef="#ctx0" brushRef="#br0">10 0 7975 0 0,'0'0'378'0'0,"1"2"-161"0"0,1 8 76 0 0,1 0-1 0 0,-2-1 1 0 0,1 1 0 0 0,-1 0-1 0 0,-1 0 1 0 0,0 0 0 0 0,0 1-1 0 0,-1-1 1 0 0,0-1 0 0 0,-1 1-1 0 0,-3 11 1 0 0,1 0-378 0 0,1-9-67 0 0,2 0 0 0 0,-2 16 0 0 0,3-14-166 0 0</inkml:trace>
  <inkml:trace contextRef="#ctx0" brushRef="#br0" timeOffset="1">43 479 7511 0 0,'0'21'160'0'0,"0"-13"248"0"0,1 2-192 0 0,2-2-216 0 0,-1 0 0 0 0,0 0 0 0 0,1 0 0 0 0,-1 2 304 0 0,-2 1 16 0 0,0 1 8 0 0,0-3 0 0 0,1-1-232 0 0,-1 0-32 0 0,0 2-3952 0 0</inkml:trace>
  <inkml:trace contextRef="#ctx0" brushRef="#br0" timeOffset="2">137 900 7687 0 0,'0'0'832'0'0,"-2"10"-832"0"0,2 0 352 0 0,0-1 48 0 0,-2 1 16 0 0,1 0 0 0 0,1-2-312 0 0,0 2-32 0 0,0-1-72 0 0,0 1-264 0 0,0-2-96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1.988"/>
    </inkml:context>
    <inkml:brush xml:id="br0">
      <inkml:brushProperty name="width" value="0.05" units="cm"/>
      <inkml:brushProperty name="height" value="0.05" units="cm"/>
      <inkml:brushProperty name="color" value="#E71224"/>
    </inkml:brush>
  </inkml:definitions>
  <inkml:trace contextRef="#ctx0" brushRef="#br0">13 1 6191 0 0,'0'0'664'0'0,"-2"9"-664"0"0,1 1 0 0 0,-1 0 0 0 0,1 0 80 0 0,-1-1 0 0 0,2 1 0 0 0,-2 0 0 0 0,1 1-352 0 0,1-1-72 0 0,-2 0-8 0 0</inkml:trace>
  <inkml:trace contextRef="#ctx0" brushRef="#br0" timeOffset="1">60 396 6647 0 0,'0'0'720'0'0,"-3"8"-720"0"0,0 1 0 0 0,1-1 0 0 0,0 1 96 0 0,1-1 96 0 0,-1 4-2224 0 0,-1-1-424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4.429"/>
    </inkml:context>
    <inkml:brush xml:id="br0">
      <inkml:brushProperty name="width" value="0.05" units="cm"/>
      <inkml:brushProperty name="height" value="0.05" units="cm"/>
      <inkml:brushProperty name="color" value="#E71224"/>
    </inkml:brush>
  </inkml:definitions>
  <inkml:trace contextRef="#ctx0" brushRef="#br0">0 182 7367 0 0,'0'0'784'0'0,"8"-7"56"0"0,0-1 144 0 0,1 2 24 0 0,0-2 8 0 0,1-2-664 0 0,-2 0-136 0 0,0-1-24 0 0,2-2-8 0 0,0 0-280 0 0,-1-3-48 0 0,1-4-16 0 0,1 2 0 0 0,-1-3-848 0 0,2 0-176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4.817"/>
    </inkml:context>
    <inkml:brush xml:id="br0">
      <inkml:brushProperty name="width" value="0.05" units="cm"/>
      <inkml:brushProperty name="height" value="0.05" units="cm"/>
      <inkml:brushProperty name="color" value="#E71224"/>
    </inkml:brush>
  </inkml:definitions>
  <inkml:trace contextRef="#ctx0" brushRef="#br0">0 952 11111 0 0,'0'0'1578'0'0,"2"-1"-1172"0"0,3-8-139 0 0,0 1-1 0 0,-1 0 0 0 0,1-1 0 0 0,2-10 1 0 0,4-7-308 0 0,32-61-2511 0 0,-32 64-1795 0 0</inkml:trace>
  <inkml:trace contextRef="#ctx0" brushRef="#br0" timeOffset="1">495 182 1839 0 0,'44'-52'1230'0'0,"0"0"7058"0"0,7-17-9360 0 0,-46 60 466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5.209"/>
    </inkml:context>
    <inkml:brush xml:id="br0">
      <inkml:brushProperty name="width" value="0.05" units="cm"/>
      <inkml:brushProperty name="height" value="0.05" units="cm"/>
      <inkml:brushProperty name="color" value="#E71224"/>
    </inkml:brush>
  </inkml:definitions>
  <inkml:trace contextRef="#ctx0" brushRef="#br0">0 445 8463 0 0,'0'0'824'0'0,"3"-8"-728"0"0,2 1-96 0 0,0 1 0 0 0,0-4 240 0 0,0 0 32 0 0,0 2 8 0 0,0-3 0 0 0,-2 0-280 0 0,2-1 0 0 0,0 1 0 0 0,0-1-4192 0 0</inkml:trace>
  <inkml:trace contextRef="#ctx0" brushRef="#br0" timeOffset="1">294 35 2759 0 0,'0'0'248'0'0,"5"-8"104"0"0,1 1 32 0 0,2-3 0 0 0,0 1-2000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2.347"/>
    </inkml:context>
    <inkml:brush xml:id="br0">
      <inkml:brushProperty name="width" value="0.05" units="cm"/>
      <inkml:brushProperty name="height" value="0.05" units="cm"/>
      <inkml:brushProperty name="color" value="#E71224"/>
    </inkml:brush>
  </inkml:definitions>
  <inkml:trace contextRef="#ctx0" brushRef="#br0">5 0 2759 0 0,'0'0'248'0'0,"2"10"-248"0"0,-4 3 0 0 0,0 0 0 0 0,1-4 344 0 0,-1 1 16 0 0</inkml:trace>
  <inkml:trace contextRef="#ctx0" brushRef="#br0" timeOffset="1">63 324 6911 0 0,'0'0'736'0'0,"-1"12"-736"0"0,-1-1 432 0 0,1-1 576 0 0,-1 0-496 0 0,0-1-384 0 0,1 1-128 0 0,-1 0 72 0 0,2-1-72 0 0,0 0-352 0 0,0 0-104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14.602"/>
    </inkml:context>
    <inkml:brush xml:id="br0">
      <inkml:brushProperty name="width" value="0.05" units="cm"/>
      <inkml:brushProperty name="height" value="0.05" units="cm"/>
      <inkml:brushProperty name="color" value="#E71224"/>
    </inkml:brush>
  </inkml:definitions>
  <inkml:trace contextRef="#ctx0" brushRef="#br0">3 1 11519 0 0,'0'0'887'0'0,"0"1"-583"0"0,-1 12 845 0 0,0-1 0 0 0,1 0-1 0 0,0 1 1 0 0,1-1 0 0 0,3 21 0 0 0,19 60 1015 0 0,-22-91-2137 0 0,4 17 173 0 0,2-1-1 0 0,0 1 1 0 0,2-1 0 0 0,16 29 0 0 0,-17-36-448 0 0,0 0-1 0 0,18 19 1 0 0,-19-24-439 0 0,-1 0 1 0 0,1-1-1 0 0,0 1 1 0 0,0-1-1 0 0,10 4 1 0 0,-1-2-3953 0 0,-2-5-1124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14.043"/>
    </inkml:context>
    <inkml:brush xml:id="br0">
      <inkml:brushProperty name="width" value="0.1" units="cm"/>
      <inkml:brushProperty name="height" value="0.1" units="cm"/>
      <inkml:brushProperty name="color" value="#FFC114"/>
    </inkml:brush>
  </inkml:definitions>
  <inkml:trace contextRef="#ctx0" brushRef="#br0">1 1 1839 0 0,'0'0'6604'0'0,"5"1"-5438"0"0,19 6 4526 0 0,-22-8-5154 0 0,4 0-275 0 0,0 0 0 0 0,0 1 0 0 0,0 0 1 0 0,0 0-1 0 0,0 0 0 0 0,0 1 0 0 0,0-1 0 0 0,0 1 0 0 0,0 1 0 0 0,-1-1 0 0 0,1 1 0 0 0,0 0 0 0 0,9 5 0 0 0,9 6 329 0 0,39 25-1 0 0,-58-34-519 0 0,11 7 72 0 0,83 59 622 0 0,-99-70-765 0 0,5 4 63 0 0,-1 0 1 0 0,0 0 0 0 0,1 0 0 0 0,2 5 0 0 0,-6-7-35 0 0,1-1-1 0 0,-1 1 1 0 0,0 0-1 0 0,0 0 0 0 0,0 0 1 0 0,-1 0-1 0 0,1 0 1 0 0,0 0-1 0 0,-1 0 1 0 0,1 0-1 0 0,-1 0 0 0 0,0 0 1 0 0,0 0-1 0 0,1 0 1 0 0,-2 0-1 0 0,1 0 0 0 0,0 3 1 0 0,-1-3 11 0 0,1 17-1333 0 0,0-10 310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2.718"/>
    </inkml:context>
    <inkml:brush xml:id="br0">
      <inkml:brushProperty name="width" value="0.05" units="cm"/>
      <inkml:brushProperty name="height" value="0.05" units="cm"/>
      <inkml:brushProperty name="color" value="#E71224"/>
    </inkml:brush>
  </inkml:definitions>
  <inkml:trace contextRef="#ctx0" brushRef="#br0">0 0 1839 0 0,'0'0'80'0'0,"2"6"16"0"0,-2 1-96 0 0,0-1 0 0 0,0 3 1448 0 0,0-1 272 0 0,0 0 48 0 0,0 2 16 0 0,0-2-1432 0 0,0 3-280 0 0,0-3-72 0 0,0 2 0 0 0,1-2-384 0 0,-1 2-88 0 0</inkml:trace>
  <inkml:trace contextRef="#ctx0" brushRef="#br0" timeOffset="1">44 318 1839 0 0,'0'0'3440'0'0,"2"8"-2264"0"0,-4 2-1040 0 0,2-1-200 0 0,0 1-2632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3.077"/>
    </inkml:context>
    <inkml:brush xml:id="br0">
      <inkml:brushProperty name="width" value="0.05" units="cm"/>
      <inkml:brushProperty name="height" value="0.05" units="cm"/>
      <inkml:brushProperty name="color" value="#E71224"/>
    </inkml:brush>
  </inkml:definitions>
  <inkml:trace contextRef="#ctx0" brushRef="#br0">5 1 4143 0 0,'0'0'2640'0'0,"-1"10"-1848"0"0,-1-1-792 0 0,2 1-72 0 0,-1 0-56 0 0,2 0-16 0 0,-1 1-144 0 0,0-3-32 0 0,0 3-2568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3.435"/>
    </inkml:context>
    <inkml:brush xml:id="br0">
      <inkml:brushProperty name="width" value="0.05" units="cm"/>
      <inkml:brushProperty name="height" value="0.05" units="cm"/>
      <inkml:brushProperty name="color" value="#E71224"/>
    </inkml:brush>
  </inkml:definitions>
  <inkml:trace contextRef="#ctx0" brushRef="#br0">18 1 8351 0 0,'0'0'756'0'0,"0"2"-622"0"0,-3 4-17 0 0,-9 37 3634 0 0,9-16-4071 0 0,3-26-506 0 0,2 7-6010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5.547"/>
    </inkml:context>
    <inkml:brush xml:id="br0">
      <inkml:brushProperty name="width" value="0.05" units="cm"/>
      <inkml:brushProperty name="height" value="0.05" units="cm"/>
      <inkml:brushProperty name="color" value="#E71224"/>
    </inkml:brush>
  </inkml:definitions>
  <inkml:trace contextRef="#ctx0" brushRef="#br0">1 422 8207 0 0,'0'0'888'0'0,"8"-7"-888"0"0,-2-1 320 0 0,-1 0 56 0 0,-2 0 8 0 0,1-2 0 0 0,0 1-496 0 0,0-1-96 0 0,-1 0-16 0 0,-1-1-8 0 0</inkml:trace>
  <inkml:trace contextRef="#ctx0" brushRef="#br0" timeOffset="1">271 54 5983 0 0,'0'0'648'0'0,"9"-7"-648"0"0,-3 2 0 0 0,2 1 0 0 0,0-3 1096 0 0,0 1 208 0 0,-1-1 40 0 0,-1-1-3936 0 0,1-2-776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7.201"/>
    </inkml:context>
    <inkml:brush xml:id="br0">
      <inkml:brushProperty name="width" value="0.05" units="cm"/>
      <inkml:brushProperty name="height" value="0.05" units="cm"/>
      <inkml:brushProperty name="color" value="#E71224"/>
    </inkml:brush>
  </inkml:definitions>
  <inkml:trace contextRef="#ctx0" brushRef="#br0">17 0 2303 0 0,'0'0'592'0'0,"-11"3"-160"0"0,9 9 8 0 0,-1-3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7.627"/>
    </inkml:context>
    <inkml:brush xml:id="br0">
      <inkml:brushProperty name="width" value="0.05" units="cm"/>
      <inkml:brushProperty name="height" value="0.05" units="cm"/>
      <inkml:brushProperty name="color" value="#E71224"/>
    </inkml:brush>
  </inkml:definitions>
  <inkml:trace contextRef="#ctx0" brushRef="#br0">42 0 7111 0 0,'0'0'644'0'0,"-1"2"-532"0"0,-22 69 2371 0 0,19-60-2598 0 0,1-1 0 0 0,1 1-1 0 0,-3 21 1 0 0,4-24-380 0 0,-1 4-644 0 0</inkml:trace>
  <inkml:trace contextRef="#ctx0" brushRef="#br0" timeOffset="1">30 341 6911 0 0,'0'1'528'0'0,"-18"129"5776"0"0,13-43-7941 0 0,5-78 554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8.008"/>
    </inkml:context>
    <inkml:brush xml:id="br0">
      <inkml:brushProperty name="width" value="0.05" units="cm"/>
      <inkml:brushProperty name="height" value="0.05" units="cm"/>
      <inkml:brushProperty name="color" value="#E71224"/>
    </inkml:brush>
  </inkml:definitions>
  <inkml:trace contextRef="#ctx0" brushRef="#br0">0 1 1375 0 0,'0'0'600'0'0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8.355"/>
    </inkml:context>
    <inkml:brush xml:id="br0">
      <inkml:brushProperty name="width" value="0.05" units="cm"/>
      <inkml:brushProperty name="height" value="0.05" units="cm"/>
      <inkml:brushProperty name="color" value="#E71224"/>
    </inkml:brush>
  </inkml:definitions>
  <inkml:trace contextRef="#ctx0" brushRef="#br0">1 193 5063 0 0,'0'0'390'0'0,"2"1"-252"0"0,6 2 515 0 0,0-1-1 0 0,1 0 0 0 0,-1 0 0 0 0,1-1 1 0 0,0 0-1 0 0,-1 0 0 0 0,1-1 0 0 0,0 0 1 0 0,-1-1-1 0 0,10-1 0 0 0,61-19 725 0 0,-51 13-1735 0 0,0 1 0 0 0,1 1 0 0 0,0 1 0 0 0,38-2 0 0 0,-45 7-157 0 0,1-1-12 0 0</inkml:trace>
  <inkml:trace contextRef="#ctx0" brushRef="#br0" timeOffset="1">873 0 5527 0 0,'0'0'584'0'0,"5"7"88"0"0,3-1 120 0 0,0 2 16 0 0,-1 0 248 0 0,-1-3-928 0 0,2-1-32 0 0,0-1 0 0 0,2 2-24 0 0,0-4-72 0 0,0 3 64 0 0,1-1-296 0 0,-1 0-64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8.738"/>
    </inkml:context>
    <inkml:brush xml:id="br0">
      <inkml:brushProperty name="width" value="0.05" units="cm"/>
      <inkml:brushProperty name="height" value="0.05" units="cm"/>
      <inkml:brushProperty name="color" value="#E71224"/>
    </inkml:brush>
  </inkml:definitions>
  <inkml:trace contextRef="#ctx0" brushRef="#br0">1 28 5527 0 0,'0'0'584'0'0,"11"2"-584"0"0,-1-1 1104 0 0,0-1 200 0 0,-1-1 40 0 0,1 1 0 0 0,0 0-960 0 0,0 0-192 0 0,1-4-32 0 0,0 1-16 0 0,-1 0-280 0 0,1-2-56 0 0,2 0-16 0 0,2 0-2896 0 0,0 0-584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9.223"/>
    </inkml:context>
    <inkml:brush xml:id="br0">
      <inkml:brushProperty name="width" value="0.05" units="cm"/>
      <inkml:brushProperty name="height" value="0.05" units="cm"/>
      <inkml:brushProperty name="color" value="#E71224"/>
    </inkml:brush>
  </inkml:definitions>
  <inkml:trace contextRef="#ctx0" brushRef="#br0">1 0 5063 0 0,'0'0'712'0'0,"1"0"259"0"0,19 3 1467 0 0,0-2 0 0 0,25-1 0 0 0,-25-1-2267 0 0,-1 1 0 0 0,39 6 0 0 0,77 15-1847 0 0,-111-18 218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1.135"/>
    </inkml:context>
    <inkml:brush xml:id="br0">
      <inkml:brushProperty name="width" value="0.05" units="cm"/>
      <inkml:brushProperty name="height" value="0.05" units="cm"/>
      <inkml:brushProperty name="color" value="#E71224"/>
    </inkml:brush>
  </inkml:definitions>
  <inkml:trace contextRef="#ctx0" brushRef="#br0">0 268 2303 0 0,'0'0'10439'0'0,"2"-2"-9776"0"0,5-1-300 0 0,-1 0 1 0 0,1 1 0 0 0,0-1-1 0 0,0 1 1 0 0,0 1 0 0 0,10-2-1 0 0,50-2 1242 0 0,-26 2-801 0 0,8-1-1 0 0,37-3 618 0 0,150-32 1 0 0,179-41 427 0 0,-357 71-1673 0 0,248-54 807 0 0,-306 63-981 0 0,135-26 398 0 0,-101 21-327 0 0,0 1 0 0 0,0 1 0 0 0,0 3 0 0 0,0 0 0 0 0,44 7-1 0 0,-9-2 78 0 0,-39-4-13 0 0,49 9-1 0 0,37 13 252 0 0,-21 3 9 0 0,-66-23-342 0 0,9 0 26 0 0,7 4-68 0 0,38 3-15 0 0,93 12 525 0 0,-14-16-406 0 0,-116-1-53 0 0,-37-5-64 0 0,0-1 0 0 0,-2-2-80 0 0,-6 3-331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9.566"/>
    </inkml:context>
    <inkml:brush xml:id="br0">
      <inkml:brushProperty name="width" value="0.05" units="cm"/>
      <inkml:brushProperty name="height" value="0.05" units="cm"/>
      <inkml:brushProperty name="color" value="#E71224"/>
    </inkml:brush>
  </inkml:definitions>
  <inkml:trace contextRef="#ctx0" brushRef="#br0">0 0 6911 0 0,'0'0'315'0'0,"2"1"-7"0"0,25 13 1597 0 0,0-2-1 0 0,1-1 1 0 0,33 9 0 0 0,-47-16-2260 0 0,0-1 1 0 0,1-1 0 0 0,-1-1 0 0 0,1 0 0 0 0,-1 0 0 0 0,1-2-1 0 0,-1 1 1 0 0,1-2 0 0 0,-1 0 0 0 0,20-6 0 0 0,-18 3-960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09.935"/>
    </inkml:context>
    <inkml:brush xml:id="br0">
      <inkml:brushProperty name="width" value="0.05" units="cm"/>
      <inkml:brushProperty name="height" value="0.05" units="cm"/>
      <inkml:brushProperty name="color" value="#E71224"/>
    </inkml:brush>
  </inkml:definitions>
  <inkml:trace contextRef="#ctx0" brushRef="#br0">0 1 1839 0 0,'9'1'160'0'0,"18"9"2315"0"0,40 20 0 0 0,9 3 429 0 0,-65-30-5358 0 0,0 1-730 0 0</inkml:trace>
  <inkml:trace contextRef="#ctx0" brushRef="#br0" timeOffset="1">516 33 4607 0 0,'0'0'354'0'0,"2"1"-233"0"0,17 6 1694 0 0,0 1 0 0 0,-1 1 0 0 0,26 16 0 0 0,-36-20-1859 0 0,0-1 0 0 0,0 0 0 0 0,1 0 0 0 0,-1-1 0 0 0,10 3 1 0 0,7 2-1079 0 0,-12-3 436 0 0</inkml:trace>
  <inkml:trace contextRef="#ctx0" brushRef="#br0" timeOffset="2">1017 172 5527 0 0,'0'0'584'0'0,"8"5"-584"0"0,2 0 0 0 0,-2 0 896 0 0,1 0 160 0 0,0 0 32 0 0,0-2 8 0 0,-1 0-440 0 0,2 0-424 0 0,0 1-8 0 0,0 1-672 0 0,-4-1 160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10.321"/>
    </inkml:context>
    <inkml:brush xml:id="br0">
      <inkml:brushProperty name="width" value="0.05" units="cm"/>
      <inkml:brushProperty name="height" value="0.05" units="cm"/>
      <inkml:brushProperty name="color" value="#E71224"/>
    </inkml:brush>
  </inkml:definitions>
  <inkml:trace contextRef="#ctx0" brushRef="#br0">0 53 5983 0 0,'0'0'584'0'0,"11"0"-520"0"0,-1 1-64 0 0,0 1 0 0 0,0 0 0 0 0,-2-1 672 0 0,1 1 112 0 0,1 0 24 0 0,0 2 8 0 0,1 0-752 0 0,1-3-160 0 0,-3 1-24 0 0,4 1-3720 0 0</inkml:trace>
  <inkml:trace contextRef="#ctx0" brushRef="#br0" timeOffset="1">525 1 6447 0 0,'5'8'229'0'0,"-1"-1"0"0"0,2 0 0 0 0,-1 0 0 0 0,1 0 0 0 0,-1 0 0 0 0,2-1 0 0 0,-1 0 1 0 0,1-1-1 0 0,0 1 0 0 0,0-1 0 0 0,15 8 0 0 0,0-2-278 0 0,1-1-1 0 0,-1-2 1 0 0,26 7 0 0 0,-22-7-2148 0 0,1-1-734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11.026"/>
    </inkml:context>
    <inkml:brush xml:id="br0">
      <inkml:brushProperty name="width" value="0.05" units="cm"/>
      <inkml:brushProperty name="height" value="0.05" units="cm"/>
      <inkml:brushProperty name="color" value="#E71224"/>
    </inkml:brush>
  </inkml:definitions>
  <inkml:trace contextRef="#ctx0" brushRef="#br0">104 0 2759 0 0,'0'0'471'0'0,"-5"7"2754"0"0,0 1-1375 0 0,0-1-1 0 0,-13 12 0 0 0,8-10-1606 0 0,-1 0 1 0 0,1-1-1 0 0,-13 7 1 0 0,15-9-632 0 0,0 2-26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11.390"/>
    </inkml:context>
    <inkml:brush xml:id="br0">
      <inkml:brushProperty name="width" value="0.05" units="cm"/>
      <inkml:brushProperty name="height" value="0.05" units="cm"/>
      <inkml:brushProperty name="color" value="#E71224"/>
    </inkml:brush>
  </inkml:definitions>
  <inkml:trace contextRef="#ctx0" brushRef="#br0">528 1 9239 0 0,'-10'13'408'0'0,"5"-7"88"0"0,-1 2-400 0 0,-2 4-96 0 0,-1-1 0 0 0,1 2 0 0 0,-1 0 240 0 0,-1 3 24 0 0,0 2 8 0 0,0 2 0 0 0,1 1-272 0 0,1-3 0 0 0,-4-1 0 0 0,1 3 0 0 0,0-1-224 0 0,-1 1-96 0 0,-1-2-16 0 0</inkml:trace>
  <inkml:trace contextRef="#ctx0" brushRef="#br0" timeOffset="1">148 512 9671 0 0,'-4'4'864'0'0,"-3"5"-696"0"0,1 0-168 0 0,-1-1 0 0 0,-1-3 440 0 0,0 3 48 0 0,0 2 16 0 0,-2 0 0 0 0,-1-4-384 0 0,-1 2-120 0 0,1 2 64 0 0,0 0-64 0 0,-1-2-232 0 0,1 2-80 0 0,1-1-8 0 0,-1 3-4504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11.813"/>
    </inkml:context>
    <inkml:brush xml:id="br0">
      <inkml:brushProperty name="width" value="0.05" units="cm"/>
      <inkml:brushProperty name="height" value="0.05" units="cm"/>
      <inkml:brushProperty name="color" value="#E71224"/>
    </inkml:brush>
  </inkml:definitions>
  <inkml:trace contextRef="#ctx0" brushRef="#br0">730 0 8287 0 0,'0'0'368'0'0,"-7"5"80"0"0,-4 3-360 0 0,3-1-88 0 0,0-3 0 0 0,-1 1 0 0 0,1 0 304 0 0,0-2 48 0 0,0 1 0 0 0</inkml:trace>
  <inkml:trace contextRef="#ctx0" brushRef="#br0" timeOffset="1">86 777 6911 0 0,'-23'18'608'0'0,"14"-9"-480"0"0,-3 1-128 0 0,1 0 0 0 0,-1-2 352 0 0,3 0 56 0 0,-1 2 8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12.159"/>
    </inkml:context>
    <inkml:brush xml:id="br0">
      <inkml:brushProperty name="width" value="0.05" units="cm"/>
      <inkml:brushProperty name="height" value="0.05" units="cm"/>
      <inkml:brushProperty name="color" value="#E71224"/>
    </inkml:brush>
  </inkml:definitions>
  <inkml:trace contextRef="#ctx0" brushRef="#br0">104 0 1839 0 0,'-3'8'160'0'0,"-3"4"-160"0"0,-4 1 0 0 0,-1 1 0 0 0,-4 1 1856 0 0,2 1 344 0 0,0 0 64 0 0,2 0 8 0 0,-1-1-1824 0 0,3-2-360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38.992"/>
    </inkml:context>
    <inkml:brush xml:id="br0">
      <inkml:brushProperty name="width" value="0.05" units="cm"/>
      <inkml:brushProperty name="height" value="0.05" units="cm"/>
      <inkml:brushProperty name="color" value="#E71224"/>
    </inkml:brush>
  </inkml:definitions>
  <inkml:trace contextRef="#ctx0" brushRef="#br0">0 881 13447 0 0,'0'0'1216'0'0,"2"-1"-1000"0"0,9-3 426 0 0,0 1 0 0 0,19-4 0 0 0,17-4 879 0 0,58-16 478 0 0,-41 12-1198 0 0,-24 4-400 0 0,133-37 903 0 0,1 0-408 0 0,-106 30-660 0 0,95-22 171 0 0,275-32-1 0 0,-376 68-193 0 0,-1 3 0 0 0,1 2-1 0 0,84 12 1 0 0,-107-9-10 0 0,75-2 0 0 0,39-14-100 0 0,-17 1-24 0 0,60 8 122 0 0,-37 2-58 0 0,-90-4-103 0 0,-1-4 0 0 0,80-20 0 0 0,41-7 24 0 0,-89 28 6 0 0,-15 2 57 0 0,-74 5-118 0 0,161-26 110 0 0,-134 18-117 0 0,136-28 78 0 0,-149 33-53 0 0,1 2-1 0 0,0 1 0 0 0,-1 1 1 0 0,50 6-1 0 0,-56-4 13 0 0,-1 0 1 0 0,1-1 0 0 0,-1-2-1 0 0,1 0 1 0 0,-1 0-1 0 0,35-9 1 0 0,24-4-40 0 0,-16 4 0 0 0,-45 6 3 0 0,107-18 58 0 0,-97 21-36 0 0,-1 0 0 0 0,40 5 0 0 0,-52-3-11 0 0,0-1 0 0 0,24-4 0 0 0,-2 1-3 0 0,6-1 11 0 0,57-12 0 0 0,-15 0-2 0 0,56-8 44 0 0,-110 20-48 0 0,0-1 0 0 0,0-2 0 0 0,33-12 0 0 0,36-10-16 0 0,-96 28 0 0 0,1 0 0 0 0,0 0 0 0 0,-1 1 0 0 0,1-1 0 0 0,0 0 0 0 0,0 1 0 0 0,0 0 0 0 0,0 0 0 0 0,0 0 0 0 0,4 0 0 0 0,1 0 0 0 0,37 1 64 0 0,-29 0-40 0 0,34-3 16 0 0,-29 1-40 0 0,3-2 0 0 0,43-11 0 0 0,-58 13 15 0 0,-1 0-1 0 0,0 0 0 0 0,1 1 1 0 0,-1 0-1 0 0,0 0 1 0 0,14 3-1 0 0,-15-1 0 0 0,1-1-1 0 0,0-1 0 0 0,0 1 1 0 0,-1-1-1 0 0,1-1 0 0 0,0 1 1 0 0,8-3-1 0 0,3-1-29 0 0,-14 3 16 0 0,1 0 0 0 0,-1 0 0 0 0,1 0 0 0 0,0 0 0 0 0,-1 1 0 0 0,9 0 0 0 0,22-4 0 0 0,34 8 0 0 0,-51-4 0 0 0,-9 2 0 0 0,-8-1 0 0 0,0-1 0 0 0,0 1 0 0 0,0-1 0 0 0,0 1 0 0 0,-1-1 0 0 0,1 0 0 0 0,0 0 0 0 0,0 0 0 0 0,0 0 0 0 0,0 0 0 0 0,0 0 0 0 0,4-2 0 0 0,23-7 0 0 0,-10 4 0 0 0,0 0 0 0 0,1 2 0 0 0,27-3 0 0 0,26 1 0 0 0,-45-1 0 0 0,36-13 0 0 0,-20 5 0 0 0,-15 6 0 0 0,0 1 0 0 0,33-4 0 0 0,-28 5 0 0 0,-9 1 0 0 0,7-2 0 0 0,-6 1 0 0 0,28-2 0 0 0,-48 8 0 0 0,5 3 0 0 0,-2-4 0 0 0,4-1 0 0 0,-5 0-16 0 0,-8 2-91 0 0,1 0 1 0 0,0 0-1 0 0,0-1 0 0 0,0 1 1 0 0,0-1-1 0 0,0 1 0 0 0,-1-1 1 0 0,1 1-1 0 0,0-1 0 0 0,0 1 1 0 0,-1-1-1 0 0,1 1 0 0 0,0-1 1 0 0,-1 0-1 0 0,1 0 0 0 0,0 1 0 0 0,-1-1 1 0 0,1 0-1 0 0,-1 0 0 0 0,0 0 1 0 0,1 1-1 0 0,-1-2 0 0 0,5-19-1930 0 0,-5 20 1883 0 0,1-12-1601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3.697"/>
    </inkml:context>
    <inkml:brush xml:id="br0">
      <inkml:brushProperty name="width" value="0.1" units="cm"/>
      <inkml:brushProperty name="height" value="0.1" units="cm"/>
      <inkml:brushProperty name="color" value="#FFC114"/>
    </inkml:brush>
  </inkml:definitions>
  <inkml:trace contextRef="#ctx0" brushRef="#br0">0 26 7367 0 0,'2'0'4322'0'0,"9"2"-3551"0"0,0-1 0 0 0,0-1 0 0 0,14 0 0 0 0,65-13-524 0 0,-26 3-1461 0 0,-43 7-133 0 0,-1 0-3217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4.039"/>
    </inkml:context>
    <inkml:brush xml:id="br0">
      <inkml:brushProperty name="width" value="0.1" units="cm"/>
      <inkml:brushProperty name="height" value="0.1" units="cm"/>
      <inkml:brushProperty name="color" value="#FFC114"/>
    </inkml:brush>
  </inkml:definitions>
  <inkml:trace contextRef="#ctx0" brushRef="#br0">1 24 3679 0 0,'0'0'167'0'0,"2"0"-7"0"0,30-7-188 0 0,-17 5 2403 0 0,0 0 0 0 0,1 2 0 0 0,17 0 0 0 0,-12 0-1876 0 0,0-1-1 0 0,30-4 1 0 0,25-2-3571 0 0,-62 7 2073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3.971"/>
    </inkml:context>
    <inkml:brush xml:id="br0">
      <inkml:brushProperty name="width" value="0.05" units="cm"/>
      <inkml:brushProperty name="height" value="0.05" units="cm"/>
      <inkml:brushProperty name="color" value="#E71224"/>
    </inkml:brush>
  </inkml:definitions>
  <inkml:trace contextRef="#ctx0" brushRef="#br0">14 0 14399 0 0,'-2'9'1306'0'0,"-2"11"-955"0"0,1 0-1 0 0,0 0 1 0 0,2 1 0 0 0,0-1 0 0 0,1 1 0 0 0,4 26 0 0 0,30 122 874 0 0,-13-72-1514 0 0,-5-18-2003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4.413"/>
    </inkml:context>
    <inkml:brush xml:id="br0">
      <inkml:brushProperty name="width" value="0.1" units="cm"/>
      <inkml:brushProperty name="height" value="0.1" units="cm"/>
      <inkml:brushProperty name="color" value="#FFC114"/>
    </inkml:brush>
  </inkml:definitions>
  <inkml:trace contextRef="#ctx0" brushRef="#br0">1 3 4143 0 0,'1'-1'319'0'0,"3"1"60"0"0,0-1 0 0 0,0 1 0 0 0,0 0 0 0 0,-1 0 0 0 0,1 0 0 0 0,0 1 0 0 0,0-1 0 0 0,0 1 0 0 0,-1 0 0 0 0,6 2 0 0 0,7 1 1436 0 0,-1-3-1035 0 0,-1 0 0 0 0,25-2 0 0 0,12 1-800 0 0,-29-1-1247 0 0,-12 1-2889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4.957"/>
    </inkml:context>
    <inkml:brush xml:id="br0">
      <inkml:brushProperty name="width" value="0.1" units="cm"/>
      <inkml:brushProperty name="height" value="0.1" units="cm"/>
      <inkml:brushProperty name="color" value="#FFC114"/>
    </inkml:brush>
  </inkml:definitions>
  <inkml:trace contextRef="#ctx0" brushRef="#br0">1 0 12095 0 0,'0'0'1091'0'0,"1"1"-899"0"0,8 3-122 0 0,0-1-1 0 0,-1 0 1 0 0,1-1-1 0 0,0 0 1 0 0,1 0 0 0 0,-1-1-1 0 0,18 1 1 0 0,0-3-169 0 0,41-5 0 0 0,-31-2-1233 0 0,-17 5-2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5.339"/>
    </inkml:context>
    <inkml:brush xml:id="br0">
      <inkml:brushProperty name="width" value="0.1" units="cm"/>
      <inkml:brushProperty name="height" value="0.1" units="cm"/>
      <inkml:brushProperty name="color" value="#FFC114"/>
    </inkml:brush>
  </inkml:definitions>
  <inkml:trace contextRef="#ctx0" brushRef="#br0">1 82 11831 0 0,'0'0'1075'0'0,"1"1"-883"0"0,7 14-51 0 0,-7-13-25 0 0,0-1 0 0 0,0 1-1 0 0,0 0 1 0 0,0-1-1 0 0,0 1 1 0 0,1-1 0 0 0,-1 1-1 0 0,0-1 1 0 0,1 0 0 0 0,1 2-1 0 0,0-1-52 0 0,0 0-1 0 0,0 0 1 0 0,0-1 0 0 0,0 0-1 0 0,0 1 1 0 0,1-1-1 0 0,-1 0 1 0 0,0 0 0 0 0,1-1-1 0 0,-1 1 1 0 0,1-1-1 0 0,-1 1 1 0 0,0-1 0 0 0,7-1-1 0 0,4 0-375 0 0,1-1 0 0 0,17-5-1 0 0,-8 1-542 0 0,-6 3 209 0 0</inkml:trace>
  <inkml:trace contextRef="#ctx0" brushRef="#br0" timeOffset="1">633 1 1375 0 0,'12'3'1802'0'0,"5"7"4878"0"0,-5-8-4883 0 0,-11-1-1789 0 0,5 2 276 0 0,0-1 0 0 0,1 1 0 0 0,-1-1 0 0 0,1-1 0 0 0,-1 1 0 0 0,8 0 0 0 0,-5-2-1087 0 0,-1 0 0 0 0,0 0-1 0 0,1-1 1 0 0,8-2 0 0 0,-4 0-3344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5.722"/>
    </inkml:context>
    <inkml:brush xml:id="br0">
      <inkml:brushProperty name="width" value="0.1" units="cm"/>
      <inkml:brushProperty name="height" value="0.1" units="cm"/>
      <inkml:brushProperty name="color" value="#FFC114"/>
    </inkml:brush>
  </inkml:definitions>
  <inkml:trace contextRef="#ctx0" brushRef="#br0">1 1 3223 0 0,'0'0'143'0'0,"2"0"-3"0"0,8 2 2061 0 0,-1 0-1 0 0,1 0 1 0 0,9 4-1 0 0,6 1-39 0 0,0-4-2106 0 0,-10-3-4026 0 0,-4 0-567 0 0</inkml:trace>
  <inkml:trace contextRef="#ctx0" brushRef="#br0" timeOffset="1">406 28 2303 0 0,'0'0'1704'0'0,"12"0"56"0"0,-3-1 1872 0 0,1-3-3160 0 0,-2 1-272 0 0,0 0 88 0 0,2 1-352 0 0,0 1-48 0 0,-1-3-8 0 0,1 1-3920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6.060"/>
    </inkml:context>
    <inkml:brush xml:id="br0">
      <inkml:brushProperty name="width" value="0.1" units="cm"/>
      <inkml:brushProperty name="height" value="0.1" units="cm"/>
      <inkml:brushProperty name="color" value="#FFC114"/>
    </inkml:brush>
  </inkml:definitions>
  <inkml:trace contextRef="#ctx0" brushRef="#br0">0 1 4607 0 0,'10'3'6568'0'0,"0"0"-6296"0"0,-1 1-40 0 0,1-4-8 0 0,0-2-224 0 0,-2 0-144 0 0,2 1-3104 0 0</inkml:trace>
  <inkml:trace contextRef="#ctx0" brushRef="#br0" timeOffset="1">268 40 5527 0 0,'0'0'1384'0'0,"9"-2"528"0"0,1 1-632 0 0,0-3-1112 0 0,-1 3-24 0 0,0-3-8 0 0,-1 0-136 0 0,1-1-72 0 0,0-2 8 0 0,4 1-4112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6.397"/>
    </inkml:context>
    <inkml:brush xml:id="br0">
      <inkml:brushProperty name="width" value="0.1" units="cm"/>
      <inkml:brushProperty name="height" value="0.1" units="cm"/>
      <inkml:brushProperty name="color" value="#FFC114"/>
    </inkml:brush>
  </inkml:definitions>
  <inkml:trace contextRef="#ctx0" brushRef="#br0">0 28 9415 0 0,'0'0'852'0'0,"11"0"-229"0"0,-8 1-430 0 0,-1-1-1 0 0,0 0 1 0 0,1 0 0 0 0,-1 0-1 0 0,0 0 1 0 0,0 0 0 0 0,1-1 0 0 0,-1 1-1 0 0,0-1 1 0 0,0 1 0 0 0,0-1-1 0 0,1 0 1 0 0,-1 0 0 0 0,0 0-1 0 0,2-1 1 0 0,15-6 121 0 0,-17 8-390 0 0,-1 0 0 0 0,24-10-830 0 0,-17 7 444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6.755"/>
    </inkml:context>
    <inkml:brush xml:id="br0">
      <inkml:brushProperty name="width" value="0.1" units="cm"/>
      <inkml:brushProperty name="height" value="0.1" units="cm"/>
      <inkml:brushProperty name="color" value="#FFC114"/>
    </inkml:brush>
  </inkml:definitions>
  <inkml:trace contextRef="#ctx0" brushRef="#br0">0 97 2303 0 0,'0'0'102'0'0,"10"-4"1770"0"0,15-5 4064 0 0,13-13-4476 0 0,-15 8-1118 0 0,53-34-60 0 0</inkml:trace>
  <inkml:trace contextRef="#ctx0" brushRef="#br0" timeOffset="1">230 46 1839 0 0,'0'0'10711'0'0,"2"0"-10347"0"0,38-11 89 0 0,-38 11-1109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7.612"/>
    </inkml:context>
    <inkml:brush xml:id="br0">
      <inkml:brushProperty name="width" value="0.1" units="cm"/>
      <inkml:brushProperty name="height" value="0.1" units="cm"/>
      <inkml:brushProperty name="color" value="#FFC114"/>
    </inkml:brush>
  </inkml:definitions>
  <inkml:trace contextRef="#ctx0" brushRef="#br0">2 23 3711 0 0,'0'0'2474'0'0,"2"-2"-2174"0"0,1 0-116 0 0,-2 1-86 0 0,1 0 1 0 0,-1-1-1 0 0,1 1 0 0 0,-1 0 0 0 0,0-1 0 0 0,0 1 0 0 0,1-1 0 0 0,-1 0 0 0 0,1-3 0 0 0,-1 4-45 0 0,-3 2-133 0 0,1 0 0 0 0,-1 0 0 0 0,1 0 0 0 0,0 0 0 0 0,-1 0 0 0 0,1 0 0 0 0,0 1 0 0 0,0-1 0 0 0,-2 2 0 0 0,3-3 80 0 0,-6 8-448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8.016"/>
    </inkml:context>
    <inkml:brush xml:id="br0">
      <inkml:brushProperty name="width" value="0.1" units="cm"/>
      <inkml:brushProperty name="height" value="0.1" units="cm"/>
      <inkml:brushProperty name="color" value="#FFC114"/>
    </inkml:brush>
  </inkml:definitions>
  <inkml:trace contextRef="#ctx0" brushRef="#br0">453 0 6415 0 0,'-1'1'4076'0'0,"-11"12"-2240"0"0,-13 19-1 0 0,14-18-1188 0 0,-16 17-1 0 0,-80 96 528 0 0,44-48-1006 0 0,15-23-206 0 0,-94 103-1834 0 0,126-142 344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8.403"/>
    </inkml:context>
    <inkml:brush xml:id="br0">
      <inkml:brushProperty name="width" value="0.1" units="cm"/>
      <inkml:brushProperty name="height" value="0.1" units="cm"/>
      <inkml:brushProperty name="color" value="#FFC114"/>
    </inkml:brush>
  </inkml:definitions>
  <inkml:trace contextRef="#ctx0" brushRef="#br0">1323 0 10103 0 0,'-224'229'5454'0'0,"22"-28"-2518"0"0,-4-15-2089 0 0,102-95-4865 0 0,90-78 2423 0 0</inkml:trace>
  <inkml:trace contextRef="#ctx0" brushRef="#br0" timeOffset="1">877 415 8287 0 0,'-140'140'6275'0'0,"0"-1"-3726"0"0,99-98-2068 0 0,-227 213 1173 0 0,3-17-2935 0 0,252-224 447 0 0,3-3-34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4.420"/>
    </inkml:context>
    <inkml:brush xml:id="br0">
      <inkml:brushProperty name="width" value="0.05" units="cm"/>
      <inkml:brushProperty name="height" value="0.05" units="cm"/>
      <inkml:brushProperty name="color" value="#E71224"/>
    </inkml:brush>
  </inkml:definitions>
  <inkml:trace contextRef="#ctx0" brushRef="#br0">80 0 1375 0 0,'-1'2'107'0'0,"-4"2"113"0"0,-15 19 1436 0 0,15-14 2743 0 0,4 0 3791 0 0,3-7-7963 0 0,0 0-1 0 0,0 0 0 0 0,0 0 0 0 0,0-1 1 0 0,0 1-1 0 0,5 1 0 0 0,4 2-135 0 0,-1-2 0 0 0,1 1-1 0 0,0-1 1 0 0,0-1 0 0 0,0 0-1 0 0,0-1 1 0 0,18 0 0 0 0,17 3-53 0 0,-23-1-47 0 0,-7-1 26 0 0,26 6 1 0 0,-38-7-11 0 0,0 0 1 0 0,0 0-1 0 0,0 1 1 0 0,0 0-1 0 0,0 0 1 0 0,0 0-1 0 0,-1 0 1 0 0,1 0-1 0 0,-1 1 1 0 0,7 6-1 0 0,-8-7 46 0 0,-1 0 0 0 0,1 0-1 0 0,-1 0 1 0 0,0 0 0 0 0,1 1 0 0 0,-1-1-1 0 0,0 1 1 0 0,-1-1 0 0 0,1 1 0 0 0,0-1-1 0 0,-1 1 1 0 0,1-1 0 0 0,-1 1 0 0 0,0 0-1 0 0,0-1 1 0 0,0 1 0 0 0,0 0 0 0 0,0-1 0 0 0,-2 5-1 0 0,0 4 228 0 0,-1 0 0 0 0,-1 0-1 0 0,-5 12 1 0 0,4-12-32 0 0,-19 40 152 0 0,-2-1 0 0 0,-2 0 0 0 0,-2-3 1 0 0,-45 55-1 0 0,-23 12-1024 0 0,52-69-3637 0 0,38-38-2385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8.800"/>
    </inkml:context>
    <inkml:brush xml:id="br0">
      <inkml:brushProperty name="width" value="0.1" units="cm"/>
      <inkml:brushProperty name="height" value="0.1" units="cm"/>
      <inkml:brushProperty name="color" value="#FFC114"/>
    </inkml:brush>
  </inkml:definitions>
  <inkml:trace contextRef="#ctx0" brushRef="#br0">325 1 11887 0 0,'-17'15'472'0'0,"0"1"0"0"0,-20 27 0 0 0,9-10 707 0 0,-96 90 2894 0 0,35-47-6023 0 0,76-66 256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59.147"/>
    </inkml:context>
    <inkml:brush xml:id="br0">
      <inkml:brushProperty name="width" value="0.1" units="cm"/>
      <inkml:brushProperty name="height" value="0.1" units="cm"/>
      <inkml:brushProperty name="color" value="#FFC114"/>
    </inkml:brush>
  </inkml:definitions>
  <inkml:trace contextRef="#ctx0" brushRef="#br0">367 0 12815 0 0,'-1'1'587'0'0,"-50"61"834"0"0,-49 54 2735 0 0,-44 60-2144 0 0,85-113-4585 0 0,48-53 1218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02.256"/>
    </inkml:context>
    <inkml:brush xml:id="br0">
      <inkml:brushProperty name="width" value="0.1" units="cm"/>
      <inkml:brushProperty name="height" value="0.1" units="cm"/>
      <inkml:brushProperty name="color" value="#FFC114"/>
    </inkml:brush>
  </inkml:definitions>
  <inkml:trace contextRef="#ctx0" brushRef="#br0">1 860 1839 0 0,'0'0'9344'0'0,"1"0"-8858"0"0,12-3 170 0 0,-1 1 0 0 0,23 0 0 0 0,-18 1-222 0 0,21-2 510 0 0,72-16 1 0 0,34-21-220 0 0,-129 36-579 0 0,23-7 287 0 0,0 3-1 0 0,52-6 1 0 0,12-4 660 0 0,-94 16-1004 0 0,55-12 504 0 0,-21 4-72 0 0,2 1 1 0 0,-1 2-1 0 0,51-1 1 0 0,73 19 591 0 0,-139-9-926 0 0,0-3-1 0 0,1 0 1 0 0,42-8 0 0 0,1 1-27 0 0,49 3 103 0 0,16 0 34 0 0,-8-16 79 0 0,-38 14-266 0 0,-60 6-51 0 0,0-2 0 0 0,-1 0 0 0 0,1-2 0 0 0,33-10 0 0 0,81-21 225 0 0,-58 17-141 0 0,141-43 38 0 0,-6 12 154 0 0,-214 48-331 0 0,233-55 317 0 0,-190 44-256 0 0,98-16 10 0 0,30 12-54 0 0,-148 15 22 0 0,132-24 21 0 0,40-6 53 0 0,-36 13-53 0 0,-134 12-50 0 0,-21 4-15 0 0,0 0 0 0 0,12-1 0 0 0,8-1 11 0 0,66-6 44 0 0,-12 6-54 0 0,91 0 64 0 0,-175 5-64 0 0,28-1 18 0 0,-10 0 5 0 0,25 2 0 0 0,-23 1-23 0 0,-1-2 0 0 0,1-1 0 0 0,37-6 0 0 0,3-6 0 0 0,59-10 0 0 0,-41 4 0 0 0,-54 14 17 0 0,-8 2 6 0 0,26-2 1 0 0,66-3-24 0 0,-100 8 0 0 0,25 1 0 0 0,-5-2 0 0 0,56-5 64 0 0,-28 0-64 0 0,-19-1 0 0 0,-16 3 0 0 0,4-1 0 0 0,49-1 0 0 0,-34 3 0 0 0,-27 1 0 0 0,-6 1 0 0 0,1-1 0 0 0,-1 1 0 0 0,0-1 0 0 0,14-6 0 0 0,14-1 11 0 0,-11 1 42 0 0,-21 6-53 0 0,0 0 0 0 0,0 0 0 0 0,0 1 0 0 0,1 0 0 0 0,8-2 0 0 0,13-2 0 0 0,-18 3 0 0 0,1 1 0 0 0,0-1 0 0 0,-2 1 11 0 0,-5 1 31 0 0,36-1-31 0 0,-26-1 14 0 0,-10 1 1 0 0,28-3-13 0 0,-23 4-13 0 0,1 1 0 0 0,0-1 0 0 0,-1 0 0 0 0,2 0 0 0 0,-1 0 11 0 0,-5 0 31 0 0,5 0-31 0 0,1 2-11 0 0,-2-1-27 0 0,-6-1-113 0 0,-1-1-488 0 0,1 0 408 0 0,-1 0 1 0 0,1-1 0 0 0,-1 1-1 0 0,0 0 1 0 0,0-1-1 0 0,0 0 1 0 0,0 1 0 0 0,0-1-1 0 0,1-1 1 0 0,0-7-984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48.473"/>
    </inkml:context>
    <inkml:brush xml:id="br0">
      <inkml:brushProperty name="width" value="0.1" units="cm"/>
      <inkml:brushProperty name="height" value="0.1" units="cm"/>
      <inkml:brushProperty name="color" value="#FFC114"/>
    </inkml:brush>
  </inkml:definitions>
  <inkml:trace contextRef="#ctx0" brushRef="#br0">0 96 7831 0 0,'2'-1'2123'0'0,"65"-50"172"0"0,-20 18-6194 0 0,-31 23 308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48.828"/>
    </inkml:context>
    <inkml:brush xml:id="br0">
      <inkml:brushProperty name="width" value="0.1" units="cm"/>
      <inkml:brushProperty name="height" value="0.1" units="cm"/>
      <inkml:brushProperty name="color" value="#FFC114"/>
    </inkml:brush>
  </inkml:definitions>
  <inkml:trace contextRef="#ctx0" brushRef="#br0">1 457 2759 0 0,'0'0'272'0'0,"8"-4"-272"0"0,-1-1 1472 0 0,-1 1 256 0 0,0-3 64 0 0,3 2 0 0 0,-1-1-1344 0 0,0-2-280 0 0,-2 0-48 0 0,6-5-16 0 0,-1 1-312 0 0,0 1-64 0 0</inkml:trace>
  <inkml:trace contextRef="#ctx0" brushRef="#br0" timeOffset="1">445 69 1839 0 0,'2'0'134'0'0,"22"-11"216"0"0,11-10 6832 0 0,-34 21-6726 0 0,7-4 257 0 0,31-22-1342 0 0,-31 20 135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49.203"/>
    </inkml:context>
    <inkml:brush xml:id="br0">
      <inkml:brushProperty name="width" value="0.1" units="cm"/>
      <inkml:brushProperty name="height" value="0.1" units="cm"/>
      <inkml:brushProperty name="color" value="#FFC114"/>
    </inkml:brush>
  </inkml:definitions>
  <inkml:trace contextRef="#ctx0" brushRef="#br0">1 300 5527 0 0,'0'0'1776'0'0,"10"-8"-448"0"0,-4 4-1168 0 0,2-3-80 0 0,-1 2-2440 0 0</inkml:trace>
  <inkml:trace contextRef="#ctx0" brushRef="#br0" timeOffset="1">243 54 5527 0 0,'0'0'584'0'0,"9"-5"-584"0"0,-1 2 848 0 0,1-2 144 0 0,-1-1 32 0 0,0 1 8 0 0,0 0-592 0 0,0 0-120 0 0,-2-1 256 0 0,3 2-576 0 0,0-1-424 0 0,-1 1-96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9:49.543"/>
    </inkml:context>
    <inkml:brush xml:id="br0">
      <inkml:brushProperty name="width" value="0.1" units="cm"/>
      <inkml:brushProperty name="height" value="0.1" units="cm"/>
      <inkml:brushProperty name="color" value="#FFC114"/>
    </inkml:brush>
  </inkml:definitions>
  <inkml:trace contextRef="#ctx0" brushRef="#br0">1 171 4607 0 0,'0'0'2864'0'0</inkml:trace>
  <inkml:trace contextRef="#ctx0" brushRef="#br0" timeOffset="1">139 50 3223 0 0,'0'0'1816'0'0,"9"1"1784"0"0,4-2-1760 0 0,0-1-856 0 0,0-1-176 0 0,0-4-32 0 0,0 1-8 0 0,0-2-560 0 0,0-2-112 0 0,-2-3-32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07.099"/>
    </inkml:context>
    <inkml:brush xml:id="br0">
      <inkml:brushProperty name="width" value="0.1" units="cm"/>
      <inkml:brushProperty name="height" value="0.1" units="cm"/>
      <inkml:brushProperty name="color" value="#FFC114"/>
    </inkml:brush>
  </inkml:definitions>
  <inkml:trace contextRef="#ctx0" brushRef="#br0">1 116 3223 0 0,'4'-4'136'0'0,"1"1"40"0"0,10-11-176 0 0,-5 9 0 0 0,-1-2 0 0 0,1-3 848 0 0,0 1 136 0 0,3-3 24 0 0,0-1 8 0 0,-4 2-1128 0 0,3-2-224 0 0,1-1-48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07.457"/>
    </inkml:context>
    <inkml:brush xml:id="br0">
      <inkml:brushProperty name="width" value="0.1" units="cm"/>
      <inkml:brushProperty name="height" value="0.1" units="cm"/>
      <inkml:brushProperty name="color" value="#FFC114"/>
    </inkml:brush>
  </inkml:definitions>
  <inkml:trace contextRef="#ctx0" brushRef="#br0">0 46 1839 0 0,'2'0'134'0'0,"11"-5"2467"0"0,-1 0 1 0 0,15-8-1 0 0,-22 10-2795 0 0,1 0 0 0 0,-1-1 0 0 0,0 1 0 0 0,5-6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07.782"/>
    </inkml:context>
    <inkml:brush xml:id="br0">
      <inkml:brushProperty name="width" value="0.1" units="cm"/>
      <inkml:brushProperty name="height" value="0.1" units="cm"/>
      <inkml:brushProperty name="color" value="#FFC114"/>
    </inkml:brush>
  </inkml:definitions>
  <inkml:trace contextRef="#ctx0" brushRef="#br0">1 480 5527 0 0,'0'0'4544'0'0,"8"-1"-4000"0"0,3-4-288 0 0,-1 0-256 0 0,0 0 0 0 0,-1 0-2944 0 0</inkml:trace>
  <inkml:trace contextRef="#ctx0" brushRef="#br0" timeOffset="1">267 297 3679 0 0,'0'0'167'0'0,"1"-1"-7"0"0,29-23 6995 0 0,-2-5-4928 0 0,-16 17-2412 0 0,0 0 0 0 0,27-20 0 0 0,-27 23-282 0 0,0 0-12 0 0</inkml:trace>
  <inkml:trace contextRef="#ctx0" brushRef="#br0" timeOffset="2">601 15 2759 0 0,'8'-3'5176'0'0,"2"-2"-3416"0"0,-2-2-1056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4.798"/>
    </inkml:context>
    <inkml:brush xml:id="br0">
      <inkml:brushProperty name="width" value="0.05" units="cm"/>
      <inkml:brushProperty name="height" value="0.05" units="cm"/>
      <inkml:brushProperty name="color" value="#E71224"/>
    </inkml:brush>
  </inkml:definitions>
  <inkml:trace contextRef="#ctx0" brushRef="#br0">38 262 8287 0 0,'2'-1'5880'0'0,"2"0"-5678"0"0,0 0-1 0 0,1 0 0 0 0,-1-1 0 0 0,0 0 1 0 0,0 0-1 0 0,0 0 0 0 0,0 0 0 0 0,-1-1 1 0 0,1 1-1 0 0,-1-1 0 0 0,1 0 1 0 0,-1 0-1 0 0,0 0 0 0 0,5-7 0 0 0,3-5-279 0 0,-1-1-1 0 0,11-21 1 0 0,-9 16 302 0 0,-6 11-216 0 0,-1 0 0 0 0,0-1 0 0 0,7-19 0 0 0,-11 27-6 0 0,0 1-1 0 0,-1-1 0 0 0,1 1 1 0 0,-1-1-1 0 0,0 1 0 0 0,1-1 1 0 0,-1 0-1 0 0,0 1 0 0 0,0-1 1 0 0,-1 0-1 0 0,1 1 0 0 0,-1-1 1 0 0,1 1-1 0 0,-1-1 0 0 0,0 1 1 0 0,0-1-1 0 0,0 1 0 0 0,0-1 1 0 0,0 1-1 0 0,0 0 0 0 0,-1 0 1 0 0,1 0-1 0 0,-3-3 0 0 0,3 4 14 0 0,-1 0 0 0 0,1 0 1 0 0,-1 0-1 0 0,1 1 0 0 0,-1-1 0 0 0,1 0 0 0 0,-1 1 0 0 0,0-1 0 0 0,1 1 0 0 0,-1-1 0 0 0,0 1 0 0 0,1 0 1 0 0,-1 0-1 0 0,0 0 0 0 0,1 0 0 0 0,-1 0 0 0 0,0 0 0 0 0,0 0 0 0 0,1 0 0 0 0,-1 1 0 0 0,0-1 1 0 0,1 1-1 0 0,-1-1 0 0 0,1 1 0 0 0,-1-1 0 0 0,1 1 0 0 0,-1 0 0 0 0,-1 2 0 0 0,-4 0 96 0 0,0 2 0 0 0,1-1 0 0 0,0 1-1 0 0,-11 11 1 0 0,8-6 88 0 0,1 2-1 0 0,0-1 1 0 0,0 1 0 0 0,1 0-1 0 0,1 1 1 0 0,0-1-1 0 0,1 1 1 0 0,0 0 0 0 0,1 1-1 0 0,0-1 1 0 0,1 1-1 0 0,1 0 1 0 0,0 0 0 0 0,1 0-1 0 0,0 0 1 0 0,1 0-1 0 0,1 0 1 0 0,0 0 0 0 0,1 0-1 0 0,0 0 1 0 0,8 25-1 0 0,-6-31-190 0 0,0 0 0 0 0,0 0 0 0 0,0 0 0 0 0,1 0 0 0 0,0-1 0 0 0,0 1 0 0 0,1-1 0 0 0,0-1-1 0 0,0 1 1 0 0,1-1 0 0 0,10 8 0 0 0,-15-13-67 0 0,1 1 0 0 0,-1-1-1 0 0,1 0 1 0 0,-1 0 0 0 0,1 0 0 0 0,-1 0-1 0 0,1 0 1 0 0,0-1 0 0 0,0 1 0 0 0,-1-1-1 0 0,1 0 1 0 0,0 1 0 0 0,-1-1-1 0 0,1-1 1 0 0,0 1 0 0 0,0 0 0 0 0,-1-1-1 0 0,1 1 1 0 0,4-2 0 0 0,-1-1-305 0 0,-1 1 0 0 0,0-1-1 0 0,0 1 1 0 0,0-1 0 0 0,0-1 0 0 0,-1 1 0 0 0,1-1 0 0 0,5-5 0 0 0,6-8-1150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5.828"/>
    </inkml:context>
    <inkml:brush xml:id="br0">
      <inkml:brushProperty name="width" value="0.1" units="cm"/>
      <inkml:brushProperty name="height" value="0.1" units="cm"/>
      <inkml:brushProperty name="color" value="#33CCFF"/>
    </inkml:brush>
  </inkml:definitions>
  <inkml:trace contextRef="#ctx0" brushRef="#br0">0 14 2759 0 0,'0'0'4855'0'0,"1"-3"-4162"0"0,-1 2-668 0 0,0 1 0 0 0,0-1 0 0 0,0 1 0 0 0,0 0 0 0 0,0-1 0 0 0,1 1 0 0 0,-1-1 0 0 0,0 1 0 0 0,0-1 0 0 0,0 1 0 0 0,0 0 0 0 0,1-1 0 0 0,-1 1 0 0 0,0-1 0 0 0,1 1 0 0 0,-1 0 0 0 0,0-1 0 0 0,0 1 0 0 0,1 0 0 0 0,-1-1 0 0 0,1 1 0 0 0,-1 0 0 0 0,0 0 0 0 0,1-1 0 0 0,-1 1 0 0 0,1 0 0 0 0,-1 0 0 0 0,0 0 0 0 0,1 0 0 0 0,-1 0 0 0 0,1-1 0 0 0,-1 1 0 0 0,1 0 0 0 0,-1 0 0 0 0,1 0 0 0 0,0 0 0 0 0,1 1 57 0 0,-1 0 0 0 0,1 0-1 0 0,0 0 1 0 0,-1 0 0 0 0,1 0 0 0 0,-1 0-1 0 0,1 0 1 0 0,-1 0 0 0 0,0 1-1 0 0,1-1 1 0 0,1 3 0 0 0,7 11-252 0 0,-5-4-2838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6.403"/>
    </inkml:context>
    <inkml:brush xml:id="br0">
      <inkml:brushProperty name="width" value="0.1" units="cm"/>
      <inkml:brushProperty name="height" value="0.1" units="cm"/>
      <inkml:brushProperty name="color" value="#33CCFF"/>
    </inkml:brush>
  </inkml:definitions>
  <inkml:trace contextRef="#ctx0" brushRef="#br0">1 1 1839 0 0,'0'0'4982'0'0,"5"8"-3925"0"0,7 60 71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6.843"/>
    </inkml:context>
    <inkml:brush xml:id="br0">
      <inkml:brushProperty name="width" value="0.1" units="cm"/>
      <inkml:brushProperty name="height" value="0.1" units="cm"/>
      <inkml:brushProperty name="color" value="#33CCFF"/>
    </inkml:brush>
  </inkml:definitions>
  <inkml:trace contextRef="#ctx0" brushRef="#br0">0 20 2303 0 0,'4'-20'5896'0'0,"-1"28"-5776"0"0,-2 0 16 0 0,1 2-624 0 0,-2 0 200 0 0</inkml:trace>
  <inkml:trace contextRef="#ctx0" brushRef="#br0" timeOffset="1">56 368 1839 0 0,'0'2'134'0'0,"6"26"4705"0"0,0 3-1294 0 0,-4-11-4376 0 0,-2-18 512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7.351"/>
    </inkml:context>
    <inkml:brush xml:id="br0">
      <inkml:brushProperty name="width" value="0.1" units="cm"/>
      <inkml:brushProperty name="height" value="0.1" units="cm"/>
      <inkml:brushProperty name="color" value="#33CCFF"/>
    </inkml:brush>
  </inkml:definitions>
  <inkml:trace contextRef="#ctx0" brushRef="#br0">36 0 7223 0 0,'0'0'654'0'0,"-3"17"-446"0"0,-4 9 1477 0 0,5-22-1502 0 0,0 0 0 0 0,1 1 0 0 0,0-1 1 0 0,-1 6-1 0 0,1-4-216 0 0,0-1 1 0 0,0 0-1 0 0,-5 10 1 0 0,1 1-2895 0 0,1-5-351 0 0</inkml:trace>
  <inkml:trace contextRef="#ctx0" brushRef="#br0" timeOffset="1">73 368 2759 0 0,'0'0'248'0'0,"0"10"-248"0"0,0 0 1280 0 0,0 1 216 0 0,-1 1 40 0 0,-2-1 0 0 0,1 0-1088 0 0,2-3-48 0 0,2 0-232 0 0,-2 2-232 0 0,0 0-56 0 0,-2 0-8 0 0,2-1-3712 0 0</inkml:trace>
  <inkml:trace contextRef="#ctx0" brushRef="#br0" timeOffset="2">163 772 7343 0 0,'0'0'712'0'0,"0"10"-632"0"0,-2 0-80 0 0,0 1 0 0 0,1 0 0 0 0,-1 1 424 0 0,0-1 72 0 0,1 2 16 0 0,-1 0 0 0 0,-1 0-336 0 0,0 0-64 0 0,1-2-16 0 0,2 1-2872 0 0,-2 1-576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48:27.745"/>
    </inkml:context>
    <inkml:brush xml:id="br0">
      <inkml:brushProperty name="width" value="0.1" units="cm"/>
      <inkml:brushProperty name="height" value="0.1" units="cm"/>
      <inkml:brushProperty name="color" value="#33CCFF"/>
    </inkml:brush>
  </inkml:definitions>
  <inkml:trace contextRef="#ctx0" brushRef="#br0">83 610 2303 0 0,'-5'21'200'0'0,"3"-11"960"0"0,-1 1 192 0 0,1 2 40 0 0,1-2 8 0 0,-1 1-1048 0 0,1-1-200 0 0,-1 0-48 0 0,0 2-8 0 0,2 0-96 0 0,0 2-128 0 0,-3 0 24 0 0,3-1-2120 0 0,0 1-424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0.832"/>
    </inkml:context>
    <inkml:brush xml:id="br0">
      <inkml:brushProperty name="width" value="0.05" units="cm"/>
      <inkml:brushProperty name="height" value="0.05" units="cm"/>
      <inkml:brushProperty name="color" value="#33CCFF"/>
    </inkml:brush>
  </inkml:definitions>
  <inkml:trace contextRef="#ctx0" brushRef="#br0">24 1 11111 0 0,'0'0'1448'0'0,"-4"3"-1184"0"0,-2 7 8 0 0,1 0 0 0 0,2-1-392 0 0,1 1-72 0 0,0 1-24 0 0,1 1-4944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1.231"/>
    </inkml:context>
    <inkml:brush xml:id="br0">
      <inkml:brushProperty name="width" value="0.05" units="cm"/>
      <inkml:brushProperty name="height" value="0.05" units="cm"/>
      <inkml:brushProperty name="color" value="#33CCFF"/>
    </inkml:brush>
  </inkml:definitions>
  <inkml:trace contextRef="#ctx0" brushRef="#br0">27 1 5527 0 0,'0'0'423'0'0,"-2"8"-26"0"0,-16 74 8572 0 0,15-62-8762 0 0,1-1 0 0 0,1 0 0 0 0,0 1-1 0 0,4 27 1 0 0,-2-34-1107 0 0,1 0-271 0 0</inkml:trace>
  <inkml:trace contextRef="#ctx0" brushRef="#br0" timeOffset="1">102 366 10479 0 0,'0'0'464'0'0,"-2"9"96"0"0,0 1-448 0 0,2 0-112 0 0,-1 0 0 0 0,-1-1 1480 0 0,1 1-664 0 0,-1 0 8 0 0,2 1-352 0 0,0 0-72 0 0,-2-1-16 0 0,2 0 0 0 0,4 0-472 0 0,-1-2-8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5.654"/>
    </inkml:context>
    <inkml:brush xml:id="br0">
      <inkml:brushProperty name="width" value="0.1" units="cm"/>
      <inkml:brushProperty name="height" value="0.1" units="cm"/>
      <inkml:brushProperty name="color" value="#FFC114"/>
    </inkml:brush>
  </inkml:definitions>
  <inkml:trace contextRef="#ctx0" brushRef="#br0">0 12 6479 0 0,'0'0'586'0'0,"3"-1"-486"0"0,0 1-25 0 0,0 0 1 0 0,1 0-1 0 0,-1-1 0 0 0,0 1 1 0 0,0-1-1 0 0,0 0 0 0 0,5-2 1 0 0,1 0 678 0 0,-6 3-483 0 0,-1-1 0 0 0,1 1 0 0 0,-1 0 0 0 0,0 0 0 0 0,1 0-1 0 0,-1 0 1 0 0,1 0 0 0 0,-1 0 0 0 0,0 1 0 0 0,1 0 0 0 0,-1-1 0 0 0,0 1 0 0 0,1 0 0 0 0,-1 0 0 0 0,0 0-1 0 0,0 0 1 0 0,0 0 0 0 0,0 1 0 0 0,0-1 0 0 0,0 1 0 0 0,2 1 0 0 0,-2 0 30 0 0,0 0 0 0 0,0 0 0 0 0,0-1 0 0 0,0 1 0 0 0,-1 1 0 0 0,1-1 0 0 0,-1 0 0 0 0,0 0 0 0 0,0 1 1 0 0,0-1-1 0 0,0 0 0 0 0,0 1 0 0 0,-1-1 0 0 0,0 6 0 0 0,0 44 1119 0 0,-11 73 1 0 0,2-24-877 0 0,4-33-479 0 0,-5 117 197 0 0,9-131-1088 0 0,9 73 0 0 0,-6-113-476 0 0,1-1-1 0 0,6 24 1 0 0,1-13-5122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6.243"/>
    </inkml:context>
    <inkml:brush xml:id="br0">
      <inkml:brushProperty name="width" value="0.1" units="cm"/>
      <inkml:brushProperty name="height" value="0.1" units="cm"/>
      <inkml:brushProperty name="color" value="#FFC114"/>
    </inkml:brush>
  </inkml:definitions>
  <inkml:trace contextRef="#ctx0" brushRef="#br0">290 12 7367 0 0,'22'-11'9816'0'0,"-36"10"-7736"0"0,-24 3-1769 0 0,25 0-282 0 0,0 0 0 0 0,0 2-1 0 0,1-1 1 0 0,-1 1 0 0 0,1 1 0 0 0,0 0 0 0 0,0 1-1 0 0,0 0 1 0 0,1 1 0 0 0,0 0 0 0 0,0 1 0 0 0,1 0-1 0 0,0 1 1 0 0,0 0 0 0 0,1 0 0 0 0,0 1 0 0 0,1 0-1 0 0,0 1 1 0 0,1 0 0 0 0,0 0 0 0 0,0 0 0 0 0,-7 21 0 0 0,11-25-68 0 0,0 1 1 0 0,0 0 0 0 0,1 0-1 0 0,1 0 1 0 0,-1 1 0 0 0,1-1 0 0 0,1 0-1 0 0,-1 11 1 0 0,1-16 25 0 0,1 0-1 0 0,-1-1 1 0 0,1 1-1 0 0,-1-1 1 0 0,1 1-1 0 0,0-1 1 0 0,0 1-1 0 0,0-1 1 0 0,0 1-1 0 0,0-1 1 0 0,0 0-1 0 0,1 1 1 0 0,-1-1-1 0 0,1 0 1 0 0,-1 0-1 0 0,1 0 1 0 0,0 0-1 0 0,0-1 1 0 0,0 1-1 0 0,0 0 1 0 0,0-1-1 0 0,1 1 1 0 0,-1-1-1 0 0,0 0 1 0 0,1 0-1 0 0,-1 0 1 0 0,1 0-1 0 0,-1 0 1 0 0,6 1-1 0 0,-2-2-3 0 0,1 1 0 0 0,-1-1 0 0 0,1 0 0 0 0,-1 0 1 0 0,1-1-1 0 0,-1 0 0 0 0,1 0 0 0 0,-1 0 0 0 0,0-1 0 0 0,1 0 0 0 0,-1 0 0 0 0,0-1 0 0 0,0 1 0 0 0,-1-1 0 0 0,1-1 0 0 0,7-4 0 0 0,8-9 0 0 0,0 0-1 0 0,29-30 0 0 0,-43 40 23 0 0,27-30 33 0 0,35-48-1 0 0,-62 76 18 0 0,-2 2 21 0 0,0 0 0 0 0,0 0 0 0 0,-1 0 0 0 0,0-1 0 0 0,6-13 2619 0 0,-10 23-2633 0 0,1-1 0 0 0,0 0-1 0 0,0 0 1 0 0,0 0-1 0 0,0 0 1 0 0,0 0-1 0 0,0 0 1 0 0,1 0 0 0 0,-1-1-1 0 0,0 1 1 0 0,2 1-1 0 0,4 2 155 0 0,-2 1-139 0 0,0 1-1 0 0,0-1 1 0 0,0 1-1 0 0,-1 1 1 0 0,8 12 0 0 0,15 39-60 0 0,-13-25-11 0 0,-9-23-70 0 0,-1-1-380 0 0,0 0 0 0 0,1 0 0 0 0,7 9 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6.633"/>
    </inkml:context>
    <inkml:brush xml:id="br0">
      <inkml:brushProperty name="width" value="0.1" units="cm"/>
      <inkml:brushProperty name="height" value="0.1" units="cm"/>
      <inkml:brushProperty name="color" value="#FFC114"/>
    </inkml:brush>
  </inkml:definitions>
  <inkml:trace contextRef="#ctx0" brushRef="#br0">84 50 14743 0 0,'-3'4'5026'0'0,"3"2"-4875"0"0,1-1 0 0 0,0 0 0 0 0,0 0 0 0 0,0 0 1 0 0,1-1-1 0 0,0 1 0 0 0,0 0 0 0 0,0 0 1 0 0,0-1-1 0 0,1 1 0 0 0,2 3 0 0 0,9 10-178 0 0,17 20-1 0 0,-22-27 93 0 0,0-2-321 0 0,-1 1 0 0 0,1-1 0 0 0,1 0 0 0 0,0-1 1 0 0,13 9-1 0 0,-19-15-86 0 0,1 1 0 0 0,-1-1 0 0 0,1 0 0 0 0,0 0 0 0 0,-1-1 1 0 0,1 1-1 0 0,0-1 0 0 0,0 0 0 0 0,0 0 0 0 0,0-1 0 0 0,0 1 0 0 0,0-1 0 0 0,0 0 1 0 0,0-1-1 0 0,0 1 0 0 0,6-2 0 0 0,10-4-5033 0 0</inkml:trace>
  <inkml:trace contextRef="#ctx0" brushRef="#br0" timeOffset="1">449 1 5527 0 0,'-1'1'250'0'0,"-24"40"1723"0"0,-16 27 12034 0 0,28-45-11745 0 0,2 2-3509 0 0,-84 187 3400 0 0,12-29-1576 0 0,27-62-414 0 0,-12 28-61 0 0,52-110-394 0 0,-18 74-1 0 0,32-108-138 0 0,1 1 1 0 0,0-1-1 0 0,0 0 1 0 0,1 1-1 0 0,0-1 1 0 0,0 11-1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5.370"/>
    </inkml:context>
    <inkml:brush xml:id="br0">
      <inkml:brushProperty name="width" value="0.05" units="cm"/>
      <inkml:brushProperty name="height" value="0.05" units="cm"/>
      <inkml:brushProperty name="color" value="#E71224"/>
    </inkml:brush>
  </inkml:definitions>
  <inkml:trace contextRef="#ctx0" brushRef="#br0">172 7 9671 0 0,'0'0'875'0'0,"-1"0"-719"0"0,-1-1 127 0 0,-1 0 0 0 0,1 0 1 0 0,-1 0-1 0 0,0 0 0 0 0,1 1 0 0 0,-1-1 1 0 0,0 1-1 0 0,0 0 0 0 0,1 0 0 0 0,-1 0 0 0 0,0 0 1 0 0,0 0-1 0 0,1 1 0 0 0,-1-1 0 0 0,0 1 1 0 0,1-1-1 0 0,-1 1 0 0 0,1 0 0 0 0,-1 0 0 0 0,1 1 1 0 0,-1-1-1 0 0,-3 3 0 0 0,-1 1 72 0 0,0 0-1 0 0,0 1 1 0 0,1 0-1 0 0,0 0 1 0 0,-7 9-1 0 0,6-5-189 0 0,0 0 0 0 0,0 1 1 0 0,1 0-1 0 0,1-1 0 0 0,0 2 0 0 0,0-1 0 0 0,1 1 0 0 0,1-1 0 0 0,0 1 0 0 0,-3 24 0 0 0,5-26-147 0 0,0 0-1 0 0,1 1 0 0 0,0-1 0 0 0,1 0 0 0 0,0 0 0 0 0,1 0 0 0 0,0 0 0 0 0,0 0 1 0 0,1 0-1 0 0,0 0 0 0 0,1-1 0 0 0,0 1 0 0 0,8 12 0 0 0,-10-19-113 0 0,0 0-1 0 0,0 0 1 0 0,0-1 0 0 0,0 1-1 0 0,1 0 1 0 0,-1-1 0 0 0,1 0-1 0 0,0 1 1 0 0,0-1-1 0 0,0 0 1 0 0,0 0 0 0 0,0-1-1 0 0,0 1 1 0 0,0-1-1 0 0,1 1 1 0 0,-1-1 0 0 0,1 0-1 0 0,-1 0 1 0 0,1-1 0 0 0,-1 1-1 0 0,1-1 1 0 0,-1 1-1 0 0,1-1 1 0 0,-1 0 0 0 0,1-1-1 0 0,0 1 1 0 0,-1-1 0 0 0,1 1-1 0 0,-1-1 1 0 0,0 0-1 0 0,1 0 1 0 0,-1-1 0 0 0,0 1-1 0 0,5-3 1 0 0,7-7-1083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7.032"/>
    </inkml:context>
    <inkml:brush xml:id="br0">
      <inkml:brushProperty name="width" value="0.1" units="cm"/>
      <inkml:brushProperty name="height" value="0.1" units="cm"/>
      <inkml:brushProperty name="color" value="#FFC114"/>
    </inkml:brush>
  </inkml:definitions>
  <inkml:trace contextRef="#ctx0" brushRef="#br0">33 208 13823 0 0,'-4'2'348'0'0,"1"0"0"0"0,0 0-1 0 0,1 1 1 0 0,-1-1-1 0 0,0 1 1 0 0,1 0 0 0 0,-1 0-1 0 0,1 0 1 0 0,0 0 0 0 0,-4 7 2199 0 0,12-11-2461 0 0,0 0 0 0 0,1 0 1 0 0,-1 0-1 0 0,0-1 0 0 0,-1 1 0 0 0,1-2 0 0 0,0 1 0 0 0,0-1 1 0 0,5-3-1 0 0,7-5-74 0 0,22-18 0 0 0,-33 24-5 0 0,72-60-137 0 0,-70 56-92 0 0,0 0 0 0 0,0-1 0 0 0,-1 0 0 0 0,-1 0 0 0 0,12-22 0 0 0,-18 32 161 0 0,0-1-1 0 0,-1 0 1 0 0,1 0 0 0 0,-1 0 0 0 0,0 0 0 0 0,1 0-1 0 0,-1 0 1 0 0,0-1 0 0 0,1 1 0 0 0,-1 0 0 0 0,0 0-1 0 0,0 0 1 0 0,0 0 0 0 0,0 0 0 0 0,0 0 0 0 0,0 0-1 0 0,-1 0 1 0 0,1 0 0 0 0,-1-2 0 0 0,1 2 35 0 0,-1 0 1 0 0,1 0 0 0 0,-1 1-1 0 0,0-1 1 0 0,1 0 0 0 0,-1 1-1 0 0,0-1 1 0 0,1 1-1 0 0,-1-1 1 0 0,0 1 0 0 0,0-1-1 0 0,0 1 1 0 0,1 0 0 0 0,-1-1-1 0 0,0 1 1 0 0,0 0 0 0 0,0 0-1 0 0,-1-1 1 0 0,-3 1 66 0 0,1 0 0 0 0,-1 0 0 0 0,0 0 0 0 0,1 0 0 0 0,-1 1 0 0 0,0-1 0 0 0,-7 4 1 0 0,-3 0 340 0 0,1 2 1 0 0,0 0-1 0 0,0 0 1 0 0,1 1 0 0 0,0 1-1 0 0,0 0 1 0 0,-13 12-1 0 0,21-16-253 0 0,0 1 1 0 0,0 0-1 0 0,0 0 0 0 0,1 0 0 0 0,-1 1 0 0 0,1-1 0 0 0,1 1 1 0 0,-1 0-1 0 0,1 0 0 0 0,0 0 0 0 0,0 1 0 0 0,1-1 0 0 0,0 1 0 0 0,0-1 1 0 0,1 1-1 0 0,-1 0 0 0 0,2-1 0 0 0,-1 8 0 0 0,1 3 39 0 0,1 0-1 0 0,1 0 0 0 0,0-1 1 0 0,7 25-1 0 0,-7-34-172 0 0,1 0-1 0 0,-1 0 1 0 0,1 0-1 0 0,0 0 1 0 0,1-1 0 0 0,-1 1-1 0 0,1-1 1 0 0,1 0-1 0 0,-1 0 1 0 0,1 0 0 0 0,0-1-1 0 0,8 7 1 0 0,-10-10-38 0 0,-1 0 0 0 0,1-1 0 0 0,-1 1 0 0 0,1-1 1 0 0,0 1-1 0 0,0-1 0 0 0,-1 0 0 0 0,1-1 0 0 0,0 1 1 0 0,0 0-1 0 0,0-1 0 0 0,0 1 0 0 0,0-1 0 0 0,0 0 0 0 0,0 0 1 0 0,0 0-1 0 0,0-1 0 0 0,5 0 0 0 0,-4 0-263 0 0,0 0-1 0 0,0-1 1 0 0,0 0 0 0 0,0 1-1 0 0,4-4 1 0 0,17-14-5645 0 0,-7 1-757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7.377"/>
    </inkml:context>
    <inkml:brush xml:id="br0">
      <inkml:brushProperty name="width" value="0.1" units="cm"/>
      <inkml:brushProperty name="height" value="0.1" units="cm"/>
      <inkml:brushProperty name="color" value="#FFC114"/>
    </inkml:brush>
  </inkml:definitions>
  <inkml:trace contextRef="#ctx0" brushRef="#br0">1 1 5063 0 0,'0'0'232'0'0,"0"2"-13"0"0,1 2 4 0 0,0 1-1 0 0,0 0 1 0 0,1-1-1 0 0,-1 1 1 0 0,1-1-1 0 0,3 6 0 0 0,11 14 8376 0 0,-1-2-4062 0 0,5 13-3473 0 0,-6-9-512 0 0,-2-2-412 0 0,-1 0 0 0 0,-1 1 1 0 0,-1 0-1 0 0,-2 1 0 0 0,0 0 0 0 0,-2 0 0 0 0,3 36 0 0 0,-7-47-127 0 0,-1 29 0 0 0,0-39 56 0 0,0 1 0 0 0,-1-1 0 0 0,0 1 0 0 0,-1-1 0 0 0,1 0 0 0 0,-1 1 0 0 0,0-1 0 0 0,-3 7 0 0 0,4-12-35 0 0,0 0-1 0 0,0 0 0 0 0,0 1 0 0 0,1-1 1 0 0,-1 0-1 0 0,0 0 0 0 0,0 0 0 0 0,0 0 1 0 0,1 0-1 0 0,-1 0 0 0 0,0 0 0 0 0,0 0 1 0 0,0-1-1 0 0,1 1 0 0 0,-1 0 0 0 0,0 0 1 0 0,0-1-1 0 0,1 1 0 0 0,-1 0 0 0 0,0-1 1 0 0,-1 0-1 0 0,0-1 8 0 0,-1 0 1 0 0,1 0-1 0 0,0 0 0 0 0,0-1 1 0 0,0 1-1 0 0,0-1 1 0 0,0 1-1 0 0,1-1 1 0 0,-1 0-1 0 0,1 1 0 0 0,0-1 1 0 0,-1 0-1 0 0,1 0 1 0 0,0 0-1 0 0,1 0 1 0 0,-1 0-1 0 0,1 0 0 0 0,-1 0 1 0 0,1 0-1 0 0,0-1 1 0 0,0-2-1 0 0,0-2 30 0 0,1-1-1 0 0,0 0 1 0 0,0 1 0 0 0,1 0 0 0 0,0-1-1 0 0,5-11 1 0 0,2 0-8 0 0,0 1-1 0 0,2 1 0 0 0,0 0 1 0 0,23-29-1 0 0,64-58-32 0 0,7 11-1450 0 0,-66 65 602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7.876"/>
    </inkml:context>
    <inkml:brush xml:id="br0">
      <inkml:brushProperty name="width" value="0.1" units="cm"/>
      <inkml:brushProperty name="height" value="0.1" units="cm"/>
      <inkml:brushProperty name="color" value="#FFC114"/>
    </inkml:brush>
  </inkml:definitions>
  <inkml:trace contextRef="#ctx0" brushRef="#br0">1 29 9671 0 0,'29'-14'1000'0'0,"-23"11"-642"0"0,0 0 0 0 0,0 1 0 0 0,10-4 0 0 0,-15 6-150 0 0,1 0 0 0 0,-1-1-1 0 0,1 1 1 0 0,-1 0 0 0 0,1 0-1 0 0,-1 0 1 0 0,1 0 0 0 0,-1 1 0 0 0,1-1-1 0 0,-1 0 1 0 0,0 1 0 0 0,1-1-1 0 0,-1 1 1 0 0,1-1 0 0 0,-1 1-1 0 0,0-1 1 0 0,1 1 0 0 0,-1 0-1 0 0,0 0 1 0 0,0 0 0 0 0,0 0 0 0 0,0 0-1 0 0,1 0 1 0 0,-1 0 0 0 0,0 0-1 0 0,-1 0 1 0 0,1 0 0 0 0,0 1-1 0 0,0-1 1 0 0,-1 0 0 0 0,1 1 0 0 0,0-1-1 0 0,-1 0 1 0 0,1 1 0 0 0,-1 1-1 0 0,3 4 184 0 0,-2 0-1 0 0,1 0 1 0 0,-1 1-1 0 0,0-1 1 0 0,0 13-1 0 0,-3 9-77 0 0,-1 0 0 0 0,-2 0 0 0 0,-1-1 0 0 0,-14 42 0 0 0,7-24-237 0 0,-10 31-63 0 0,9-30-87 0 0,-10 52-1 0 0,24-98 17 0 0,1-2-129 0 0,16-19 56 0 0,-1 0 0 0 0,0-1 0 0 0,20-39-1 0 0,17-23 102 0 0,-28 48 151 0 0,2 2 0 0 0,59-56 0 0 0,-84 87-22 0 0,1-1 0 0 0,0 1 1 0 0,0 0-1 0 0,0 0 0 0 0,0 1 0 0 0,0-1 0 0 0,1 1 0 0 0,-1-1 0 0 0,0 1 1 0 0,6-1-1 0 0,-8 2-39 0 0,1 0 1 0 0,-1 0 0 0 0,1 0-1 0 0,0 0 1 0 0,-1 1-1 0 0,0-1 1 0 0,1 0 0 0 0,-1 1-1 0 0,1-1 1 0 0,-1 1-1 0 0,1-1 1 0 0,-1 1-1 0 0,0 0 1 0 0,1 0 0 0 0,-1 0-1 0 0,0 0 1 0 0,2 1-1 0 0,15 19 439 0 0,-9-5-359 0 0,-2 0 0 0 0,0 0 0 0 0,0 0 0 0 0,-2 1 1 0 0,6 26-1 0 0,-8-27-462 0 0,1 0 0 0 0,1 0 0 0 0,1 0 0 0 0,0-1 0 0 0,1 0 0 0 0,14 24 0 0 0,-19-36-14 0 0,0 0 0 0 0,1 0 0 0 0,0 0 0 0 0,-1-1 0 0 0,1 1 0 0 0,0-1-1 0 0,0 1 1 0 0,0-1 0 0 0,1 0 0 0 0,-1 0 0 0 0,0 0 0 0 0,1-1 0 0 0,-1 1 0 0 0,1-1 0 0 0,0 0 0 0 0,-1 0 0 0 0,1 0 0 0 0,0-1 0 0 0,0 1 0 0 0,-1-1 0 0 0,1 0 0 0 0,0 0 0 0 0,0 0 0 0 0,4-1 0 0 0,15-3-5690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8.342"/>
    </inkml:context>
    <inkml:brush xml:id="br0">
      <inkml:brushProperty name="width" value="0.1" units="cm"/>
      <inkml:brushProperty name="height" value="0.1" units="cm"/>
      <inkml:brushProperty name="color" value="#FFC114"/>
    </inkml:brush>
  </inkml:definitions>
  <inkml:trace contextRef="#ctx0" brushRef="#br0">264 278 8751 0 0,'6'-11'332'0'0,"-4"9"-223"0"0,-1 0 0 0 0,1 0 0 0 0,-1 0 0 0 0,0-1 0 0 0,0 1 0 0 0,0-1 0 0 0,1-2 0 0 0,-2 3 106 0 0,0 1-1 0 0,0 0 1 0 0,0 0 0 0 0,-1 0-1 0 0,1 0 1 0 0,0 0 0 0 0,0 0 0 0 0,0 0-1 0 0,-1 0 1 0 0,1 0 0 0 0,-1 0-1 0 0,1 0 1 0 0,-1 0 0 0 0,1 0-1 0 0,-1 0 1 0 0,1 0 0 0 0,-1 0-1 0 0,0 0 1 0 0,0 1 0 0 0,1-1-1 0 0,-3-1 1 0 0,-2-3 913 0 0,0 1-1 0 0,-1 0 1 0 0,0 1 0 0 0,0-1 0 0 0,0 1 0 0 0,-10-4-1 0 0,7 4-586 0 0,0 0 0 0 0,0 1 0 0 0,0 0 0 0 0,-15-1 0 0 0,15 2-438 0 0,1 1 0 0 0,0 0 0 0 0,-1 0 0 0 0,1 1 0 0 0,0 0-1 0 0,0 1 1 0 0,-1 0 0 0 0,1 0 0 0 0,1 1 0 0 0,-1 0 0 0 0,0 0 0 0 0,-10 6 0 0 0,14-6-86 0 0,0 0-1 0 0,1 0 1 0 0,0 1 0 0 0,0-1-1 0 0,0 1 1 0 0,0-1 0 0 0,0 1-1 0 0,0 0 1 0 0,1 0 0 0 0,0 0-1 0 0,0 1 1 0 0,0-1 0 0 0,1 0-1 0 0,-1 1 1 0 0,1-1 0 0 0,0 1-1 0 0,0-1 1 0 0,1 1 0 0 0,-1 0-1 0 0,1-1 1 0 0,0 7 0 0 0,0-4-49 0 0,1-1 0 0 0,0 1 0 0 0,0 0 0 0 0,0-1 0 0 0,0 1 0 0 0,1-1 0 0 0,1 1 0 0 0,-1-1 0 0 0,1 0 1 0 0,0 0-1 0 0,0 0 0 0 0,0 0 0 0 0,1 0 0 0 0,5 6 0 0 0,-7-10-9 0 0,1 1 0 0 0,-1-1 0 0 0,1 0 0 0 0,-1 0 0 0 0,1 0 1 0 0,0 0-1 0 0,-1-1 0 0 0,1 1 0 0 0,0-1 0 0 0,0 1 0 0 0,0-1 0 0 0,1 0 0 0 0,-1 0 0 0 0,0 0 0 0 0,0-1 0 0 0,1 1 0 0 0,-1-1 0 0 0,0 0 0 0 0,0 0 1 0 0,1 0-1 0 0,-1 0 0 0 0,0 0 0 0 0,1-1 0 0 0,-1 1 0 0 0,0-1 0 0 0,0 0 0 0 0,0 0 0 0 0,0 0 0 0 0,0-1 0 0 0,0 1 0 0 0,0-1 0 0 0,4-3 0 0 0,4-2-393 0 0,-1 0 0 0 0,-1-2-1 0 0,0 1 1 0 0,0-1 0 0 0,0 0-1 0 0,-1-1 1 0 0,9-14 0 0 0,11-21-3183 0 0,26-60 0 0 0,8-12 2424 0 0,-59 115 2313 0 0,-3 2-1059 0 0,0-1 0 0 0,0 1 0 0 0,0 0 0 0 0,1-2 673 0 0,-1 2-673 0 0,0 0 0 0 0,1 0 0 0 0,-1 0 0 0 0,0 0 0 0 0,0 0 0 0 0,0 0 0 0 0,0 0 0 0 0,1 0 0 0 0,-1 0 0 0 0,0-1 1 0 0,0 1-1 0 0,0 0 0 0 0,0 0 0 0 0,1 0 0 0 0,-1 0 0 0 0,0 0 0 0 0,0 0 0 0 0,0 0 0 0 0,1 0 0 0 0,-1 1 0 0 0,0-1 1 0 0,5 3 142 0 0,1 0 0 0 0,-1 1 0 0 0,-1 0 1 0 0,1 0-1 0 0,-1 0 0 0 0,1 0 1 0 0,-1 1-1 0 0,0 0 0 0 0,-1 0 0 0 0,1 0 1 0 0,-1 0-1 0 0,0 0 0 0 0,0 1 1 0 0,-1-1-1 0 0,3 10 0 0 0,3 10 1128 0 0,-1 1 1 0 0,4 35-1 0 0,-5-24-899 0 0,-4-23-418 0 0,0 0 0 0 0,-1 1 0 0 0,-1 23 0 0 0,-1-29 2 0 0,0 1-1 0 0,0-1 0 0 0,-1 0 1 0 0,0 0-1 0 0,-1 0 0 0 0,-6 14 1 0 0,9-22-7 0 0,0-1 1 0 0,0 0-1 0 0,0 1 0 0 0,-1-1 1 0 0,1 1-1 0 0,0-1 0 0 0,-1 0 1 0 0,1 1-1 0 0,0-1 1 0 0,-1 0-1 0 0,1 0 0 0 0,0 1 1 0 0,-1-1-1 0 0,1 0 1 0 0,-1 0-1 0 0,1 1 0 0 0,0-1 1 0 0,-1 0-1 0 0,1 0 0 0 0,-1 0 1 0 0,1 0-1 0 0,-1 0 1 0 0,1 1-1 0 0,-1-1 0 0 0,1 0 1 0 0,-1 0-1 0 0,1 0 0 0 0,-1 0 1 0 0,1-1-1 0 0,0 1 1 0 0,-1 0-1 0 0,1 0 0 0 0,-1 0 1 0 0,1 0-1 0 0,-1 0 1 0 0,1 0-1 0 0,-1-1 0 0 0,1 1 1 0 0,-2-1 7 0 0,1 0 0 0 0,0 1 1 0 0,0-1-1 0 0,0 0 1 0 0,-1 0-1 0 0,1 0 0 0 0,0 0 1 0 0,0 0-1 0 0,0 0 0 0 0,1 0 1 0 0,-2-2-1 0 0,0-2 21 0 0,-1-1 1 0 0,2 0-1 0 0,-1 0 0 0 0,1 0 1 0 0,-1 0-1 0 0,2 0 0 0 0,-1 0 1 0 0,1 0-1 0 0,0-1 0 0 0,0 1 1 0 0,0 0-1 0 0,1 0 0 0 0,0 0 0 0 0,0 0 1 0 0,1 0-1 0 0,2-6 0 0 0,2-6 14 0 0,2 0 0 0 0,0 0 0 0 0,18-29 0 0 0,-14 29-30 0 0,1 1 1 0 0,1 0-1 0 0,0 1 1 0 0,30-27-1 0 0,-18 22-630 0 0,0 1 1 0 0,42-23-1 0 0,-58 38 8 0 0,0 0 0 0 0,0 0 0 0 0,0 1 0 0 0,1 1 0 0 0,0 0 0 0 0,11-2 0 0 0,6 1-1777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0:18.930"/>
    </inkml:context>
    <inkml:brush xml:id="br0">
      <inkml:brushProperty name="width" value="0.1" units="cm"/>
      <inkml:brushProperty name="height" value="0.1" units="cm"/>
      <inkml:brushProperty name="color" value="#FFC114"/>
    </inkml:brush>
  </inkml:definitions>
  <inkml:trace contextRef="#ctx0" brushRef="#br0">74 38 13071 0 0,'0'0'598'0'0,"3"-8"198"0"0,0-22 10934 0 0,-33 156-11668 0 0,-17 156 0 0 0,46-275-244 0 0,0-2-76 0 0,0 0 0 0 0,1 0-1 0 0,0 0 1 0 0,0 0-1 0 0,1 0 1 0 0,0 8-1 0 0,1-15 98 0 0,6-7 70 0 0,0 0 0 0 0,-1-1 0 0 0,0 0 0 0 0,8-14 0 0 0,20-48-92 0 0,-22 42 173 0 0,19-30-1 0 0,34-36 927 0 0,-49 76-413 0 0,-16 19-395 0 0,0 0-1 0 0,0 0 0 0 0,0 0 1 0 0,0 0-1 0 0,1 0 1 0 0,-1 0-1 0 0,0 0 1 0 0,1 1-1 0 0,-1-1 0 0 0,1 0 1 0 0,-1 1-1 0 0,0-1 1 0 0,3 0-1 0 0,3 13 421 0 0,-4-3-475 0 0,0 0 1 0 0,0 1-1 0 0,-1-1 1 0 0,0 1-1 0 0,1 15 0 0 0,-2 53 306 0 0,-2-26-254 0 0,4 51-105 0 0,-1-71-77 0 0,15-51-165 0 0,25-56 65 0 0,-29 50 97 0 0,22-33 0 0 0,-27 48 87 0 0,9-15 154 0 0,2 1 0 0 0,26-27 0 0 0,-39 45-125 0 0,-1 1-1 0 0,1 0 0 0 0,0 0 1 0 0,0 1-1 0 0,1 0 0 0 0,-1 0 1 0 0,1 0-1 0 0,0 1 0 0 0,0 0 0 0 0,0 0 1 0 0,0 1-1 0 0,1-1 0 0 0,-1 2 1 0 0,11-2-1 0 0,-13 3 16 0 0,1 0 0 0 0,-1 1 1 0 0,0-1-1 0 0,0 1 0 0 0,0 0 0 0 0,0 1 0 0 0,1-1 0 0 0,-2 1 1 0 0,9 4-1 0 0,4 3 312 0 0,21 15 0 0 0,1 2-109 0 0,-29-20-369 0 0,-1-1 0 0 0,1 0-1 0 0,1-1 1 0 0,-1 0 0 0 0,1 0 0 0 0,-1-1 0 0 0,1 0-1 0 0,0-1 1 0 0,0-1 0 0 0,0 1 0 0 0,20-2-1 0 0,9-4-685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07.472"/>
    </inkml:context>
    <inkml:brush xml:id="br0">
      <inkml:brushProperty name="width" value="0.05" units="cm"/>
      <inkml:brushProperty name="height" value="0.05" units="cm"/>
      <inkml:brushProperty name="color" value="#E71224"/>
    </inkml:brush>
  </inkml:definitions>
  <inkml:trace contextRef="#ctx0" brushRef="#br0">9 0 3223 0 0,'0'0'6950'0'0,"0"3"-5837"0"0,4 55 938 0 0,-3 1 0 0 0,-8 71 0 0 0,3-49-1467 0 0,2 200 632 0 0,3-60-2785 0 0,-2-188 82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07.903"/>
    </inkml:context>
    <inkml:brush xml:id="br0">
      <inkml:brushProperty name="width" value="0.05" units="cm"/>
      <inkml:brushProperty name="height" value="0.05" units="cm"/>
      <inkml:brushProperty name="color" value="#E71224"/>
    </inkml:brush>
  </inkml:definitions>
  <inkml:trace contextRef="#ctx0" brushRef="#br0">1 257 1839 0 0,'1'-2'3890'0'0,"1"-2"-3302"0"0,1 0 1 0 0,0 0 0 0 0,1 0-1 0 0,-1 1 1 0 0,0-1-1 0 0,1 1 1 0 0,0 0 0 0 0,0 0-1 0 0,0 0 1 0 0,0 0 0 0 0,1 1-1 0 0,-1-1 1 0 0,7-1-1 0 0,6-3 453 0 0,0 1 0 0 0,25-5-1 0 0,120-21 1411 0 0,177-10 0 0 0,-105 23-2234 0 0,285-35-164 0 0,-484 48-90 0 0,-2 1-1111 0 0,33-9 0 0 0,-31 3-127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08.355"/>
    </inkml:context>
    <inkml:brush xml:id="br0">
      <inkml:brushProperty name="width" value="0.05" units="cm"/>
      <inkml:brushProperty name="height" value="0.05" units="cm"/>
      <inkml:brushProperty name="color" value="#E71224"/>
    </inkml:brush>
  </inkml:definitions>
  <inkml:trace contextRef="#ctx0" brushRef="#br0">312 1 12151 0 0,'0'0'1098'0'0,"-2"1"-905"0"0,-5 5-346 0 0,-10 8 1132 0 0,1 0 1 0 0,-24 28-1 0 0,7-1-566 0 0,-2 1-326 0 0,2 1-1 0 0,2 1 1 0 0,-28 53-1 0 0,32-38-4861 0 0,15-32-477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08.715"/>
    </inkml:context>
    <inkml:brush xml:id="br0">
      <inkml:brushProperty name="width" value="0.05" units="cm"/>
      <inkml:brushProperty name="height" value="0.05" units="cm"/>
      <inkml:brushProperty name="color" value="#E71224"/>
    </inkml:brush>
  </inkml:definitions>
  <inkml:trace contextRef="#ctx0" brushRef="#br0">311 1 13791 0 0,'0'0'2875'0'0,"-2"2"-2124"0"0,-50 62 1318 0 0,26-35-1747 0 0,-42 60 0 0 0,-13 40 115 0 0,65-100-1203 0 0,1 1 0 0 0,-22 61 0 0 0,24-47-5832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09.066"/>
    </inkml:context>
    <inkml:brush xml:id="br0">
      <inkml:brushProperty name="width" value="0.05" units="cm"/>
      <inkml:brushProperty name="height" value="0.05" units="cm"/>
      <inkml:brushProperty name="color" value="#E71224"/>
    </inkml:brush>
  </inkml:definitions>
  <inkml:trace contextRef="#ctx0" brushRef="#br0">466 28 10591 0 0,'6'-4'441'0'0,"-3"3"-345"0"0,0-1 1 0 0,-1 0-1 0 0,1 0 0 0 0,-1 0 0 0 0,1 0 0 0 0,-1 0 1 0 0,5-8 7031 0 0,-19 21-5532 0 0,-17 19-1347 0 0,-85 87 1160 0 0,-20 23-1170 0 0,17 25-194 0 0,98-133-1114 0 0,1 0 0 0 0,3 1 0 0 0,-19 52 1 0 0,29-69-622 0 0</inkml:trace>
  <inkml:trace contextRef="#ctx0" brushRef="#br0" timeOffset="1">577 302 12895 0 0,'-22'23'576'0'0,"7"-5"112"0"0,1 1-552 0 0,-1 4-136 0 0,0 1 0 0 0,2 0 0 0 0,-1-3 528 0 0,-1 1 80 0 0,1 0 8 0 0,-1 1 8 0 0,2 0-1104 0 0,0 1-216 0 0,0 0-40 0 0,0 1-5248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5.707"/>
    </inkml:context>
    <inkml:brush xml:id="br0">
      <inkml:brushProperty name="width" value="0.05" units="cm"/>
      <inkml:brushProperty name="height" value="0.05" units="cm"/>
      <inkml:brushProperty name="color" value="#E71224"/>
    </inkml:brush>
  </inkml:definitions>
  <inkml:trace contextRef="#ctx0" brushRef="#br0">224 0 12495 0 0,'0'0'1134'0'0,"-16"2"-753"0"0,-8-1 2692 0 0,15-1-1820 0 0,-1 1 0 0 0,-16 3 0 0 0,16-1-1097 0 0,0 0-1 0 0,0 0 1 0 0,0 1 0 0 0,1 0 0 0 0,0 1 0 0 0,-15 9 0 0 0,19-11-144 0 0,1 1 0 0 0,-1 0 1 0 0,1 0-1 0 0,0 0 1 0 0,0 0-1 0 0,1 1 1 0 0,-1 0-1 0 0,1-1 1 0 0,0 1-1 0 0,0 1 1 0 0,1-1-1 0 0,-1 0 1 0 0,-2 11-1 0 0,4-11-8 0 0,0 0 0 0 0,0 1-1 0 0,0-1 1 0 0,1 1 0 0 0,-1-1-1 0 0,1 1 1 0 0,1 0 0 0 0,-1-1 0 0 0,1 1-1 0 0,0-1 1 0 0,0 0 0 0 0,3 8-1 0 0,-3-11-10 0 0,0 0 0 0 0,0 1 0 0 0,0-1 0 0 0,1 0 0 0 0,-1 0 0 0 0,0 0-1 0 0,1 0 1 0 0,0 0 0 0 0,-1 0 0 0 0,1 0 0 0 0,0 0 0 0 0,0-1 0 0 0,0 1 0 0 0,0-1-1 0 0,0 1 1 0 0,1-1 0 0 0,-1 0 0 0 0,0 0 0 0 0,0 0 0 0 0,1 0 0 0 0,-1 0-1 0 0,1-1 1 0 0,-1 1 0 0 0,1-1 0 0 0,-1 1 0 0 0,1-1 0 0 0,-1 0 0 0 0,6 0 0 0 0,-4-1-3 0 0,0 0 0 0 0,-1 0 0 0 0,1 0 0 0 0,0 0 0 0 0,0 0 0 0 0,-1-1 0 0 0,1 0 0 0 0,-1 1 0 0 0,1-1 0 0 0,-1-1 0 0 0,0 1 0 0 0,1 0 0 0 0,-1-1 0 0 0,0 0 1 0 0,-1 1-1 0 0,5-7 0 0 0,3-4-840 0 0,0-1 1 0 0,12-24-1 0 0,-16 27-414 0 0,2-5-496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09.749"/>
    </inkml:context>
    <inkml:brush xml:id="br0">
      <inkml:brushProperty name="width" value="0.05" units="cm"/>
      <inkml:brushProperty name="height" value="0.05" units="cm"/>
      <inkml:brushProperty name="color" value="#E71224"/>
    </inkml:brush>
  </inkml:definitions>
  <inkml:trace contextRef="#ctx0" brushRef="#br0">1 127 13823 0 0,'0'0'1402'0'0,"2"0"-1741"0"0,61-4 356 0 0,6 0 2574 0 0,71-5-210 0 0,-65 5-1742 0 0,-29 2-387 0 0,107-12 356 0 0,80-16-258 0 0,46-8-307 0 0,-133 22-43 0 0,-106 13 0 0 0,-21 1 0 0 0,-1 1 0 0 0,1 1 0 0 0,0 1 0 0 0,-1 0 0 0 0,1 2 0 0 0,-1 0 0 0 0,29 9 0 0 0,-34-8 7 0 0,0 0-1 0 0,0-1 0 0 0,0 0 1 0 0,14 0-1 0 0,2-1 10 0 0,35-4 0 0 0,-60 0-16 0 0,4 4 0 0 0,15 4 0 0 0,-1 0 16 0 0,-22-6-5 0 0,1 1 1 0 0,-1-1-1 0 0,0 0 0 0 0,1 1 0 0 0,-1-1 0 0 0,1 1 0 0 0,-1-1 1 0 0,0 1-1 0 0,0-1 0 0 0,1 1 0 0 0,-1-1 0 0 0,0 1 1 0 0,0-1-1 0 0,1 1 0 0 0,-1-1 0 0 0,0 1 0 0 0,0-1 0 0 0,0 1 1 0 0,0-1-1 0 0,0 1 0 0 0,0 0 0 0 0,0-1 0 0 0,0 1 0 0 0,0 0 1 0 0,-2 13 213 0 0,2-13-217 0 0,-17 106 2170 0 0,-3 22-1229 0 0,8 107-293 0 0,5-60-459 0 0,4-127-259 0 0,-5 61 268 0 0,6-90-769 0 0,-1-1-1 0 0,-1 0 0 0 0,-10 27 1 0 0,13-44-1052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10.325"/>
    </inkml:context>
    <inkml:brush xml:id="br0">
      <inkml:brushProperty name="width" value="0.05" units="cm"/>
      <inkml:brushProperty name="height" value="0.05" units="cm"/>
      <inkml:brushProperty name="color" value="#E71224"/>
    </inkml:brush>
  </inkml:definitions>
  <inkml:trace contextRef="#ctx0" brushRef="#br0">8 203 9215 0 0,'-7'0'1158'0'0,"20"3"750"0"0,24 4 929 0 0,63 0 132 0 0,120-5 1 0 0,99-23-877 0 0,-75 3-1293 0 0,507-16-367 0 0,-572 25-433 0 0,96-4 11 0 0,-69 1 56 0 0,-164 8-106 0 0,0-3 0 0 0,75-21 0 0 0,-100 22-311 0 0,-1-1-1 0 0,24-12 1 0 0,-29 13-968 0 0,1-2 0 0 0,9-7 0 0 0,-5 0-5846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10.781"/>
    </inkml:context>
    <inkml:brush xml:id="br0">
      <inkml:brushProperty name="width" value="0.05" units="cm"/>
      <inkml:brushProperty name="height" value="0.05" units="cm"/>
      <inkml:brushProperty name="color" value="#E71224"/>
    </inkml:brush>
  </inkml:definitions>
  <inkml:trace contextRef="#ctx0" brushRef="#br0">374 1 3223 0 0,'-18'3'143'0'0,"1"2"30"0"0,14-1-184 0 0,1-2 18 0 0,-11 10 2367 0 0,1 0 0 0 0,0 0 0 0 0,1 1 0 0 0,-15 22 0 0 0,-2 12 1358 0 0,4 2-4008 0 0,-26 57 859 0 0,-63 144-489 0 0,101-217-1679 0 0,-12 48 1 0 0,16-40-4426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11.151"/>
    </inkml:context>
    <inkml:brush xml:id="br0">
      <inkml:brushProperty name="width" value="0.05" units="cm"/>
      <inkml:brushProperty name="height" value="0.05" units="cm"/>
      <inkml:brushProperty name="color" value="#E71224"/>
    </inkml:brush>
  </inkml:definitions>
  <inkml:trace contextRef="#ctx0" brushRef="#br0">439 1 16127 0 0,'0'0'1834'0'0,"-2"2"-1201"0"0,-29 31 618 0 0,1 2 1 0 0,-32 49 0 0 0,-41 86-1017 0 0,95-155-224 0 0,-91 174 74 0 0,74-136-238 0 0,-29 90 0 0 0,33-63-800 0 0,20-73 480 0 0,0 1-1 0 0,0-1 0 0 0,1 1 1 0 0,0-1-1 0 0,0 1 1 0 0,1-1-1 0 0,-1 1 1 0 0,5 12-1 0 0,-5-19-25 0 0,1 1-1 0 0,0 0 1 0 0,-1 0 0 0 0,1 0-1 0 0,0 0 1 0 0,0-1-1 0 0,1 1 1 0 0,0 1 0 0 0,12 7-4991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11.493"/>
    </inkml:context>
    <inkml:brush xml:id="br0">
      <inkml:brushProperty name="width" value="0.05" units="cm"/>
      <inkml:brushProperty name="height" value="0.05" units="cm"/>
      <inkml:brushProperty name="color" value="#E71224"/>
    </inkml:brush>
  </inkml:definitions>
  <inkml:trace contextRef="#ctx0" brushRef="#br0">191 88 12895 0 0,'35'-30'1287'0'0,"-24"20"-538"0"0,0 0 0 0 0,22-13 4450 0 0,-34 25-4568 0 0,-34 48 836 0 0,-30 48-344 0 0,26-31-843 0 0,-1 0-1119 0 0,-51 121 0 0 0,89-183 469 0 0,0-1 0 0 0,1 1 0 0 0,0-1 1 0 0,-1 1-1 0 0,2 0 0 0 0,-1 0 0 0 0,0 6 0 0 0,4 1-2046 0 0</inkml:trace>
  <inkml:trace contextRef="#ctx0" brushRef="#br0" timeOffset="1">782 0 7831 0 0,'0'3'3670'0'0,"-9"45"4947"0"0,-6 0-4613 0 0,-25 48-3237 0 0,7-21 158 0 0,5-13-479 0 0,-59 95 0 0 0,0-1-845 0 0,59-97-1067 0 0,3 0-4581 0 0,5-5-2036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19.280"/>
    </inkml:context>
    <inkml:brush xml:id="br0">
      <inkml:brushProperty name="width" value="0.05" units="cm"/>
      <inkml:brushProperty name="height" value="0.05" units="cm"/>
      <inkml:brushProperty name="color" value="#E71224"/>
    </inkml:brush>
  </inkml:definitions>
  <inkml:trace contextRef="#ctx0" brushRef="#br0">1 1 15663 0 0,'0'0'762'0'0,"2"1"-336"0"0,-1 0-387 0 0,1 0 0 0 0,-1 1 0 0 0,1-1-1 0 0,-1 1 1 0 0,0 0 0 0 0,1-1 0 0 0,-1 1-1 0 0,0 0 1 0 0,0 0 0 0 0,0 0 0 0 0,-1 0-1 0 0,1 0 1 0 0,0 2 0 0 0,9 35 156 0 0,-7-25 358 0 0,38 209 3683 0 0,-17-85-3290 0 0,108 872 1380 0 0,-95 333-2249 0 0,-65-869-1717 0 0,27-469 1292 0 0,0 1 1 0 0,0-1-1 0 0,0 0 0 0 0,-3 6 0 0 0,4-11 325 0 0,0 0 0 0 0,0 0 0 0 0,0 0-1 0 0,0 0 1 0 0,0 0 0 0 0,0 0 0 0 0,0 0-1 0 0,0 0 1 0 0,0 0 0 0 0,0 0-1 0 0,0 0 1 0 0,0 0 0 0 0,0 0 0 0 0,0 0-1 0 0,0 0 1 0 0,0 0 0 0 0,0 0-1 0 0,0 0 1 0 0,0 0 0 0 0,0 0 0 0 0,0 0-1 0 0,-1 0 1 0 0,1 0 0 0 0,0 0 0 0 0,0 0-1 0 0,0 0 1 0 0,0 0 0 0 0,0 0-1 0 0,0 0 1 0 0,0 0 0 0 0,0 0 0 0 0,0 0-1 0 0,0 0 1 0 0,0 0 0 0 0,0 0-1 0 0,0 0 1 0 0,0 0 0 0 0,0 0 0 0 0,0 0-1 0 0,0 0 1 0 0,0 0 0 0 0,0 0 0 0 0,0 0-1 0 0,0 0 1 0 0,0 0 0 0 0,0 0-1 0 0,0 0 1 0 0,0 0 0 0 0,-1 0 0 0 0,1 0-1 0 0,0 0 1 0 0,0 0 0 0 0,0 0-1 0 0,0 0 1 0 0,0 0 0 0 0,0 1 0 0 0,0-1-1 0 0,0 0 1 0 0,0 0 0 0 0,0 0 0 0 0,-5-7-1451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20.310"/>
    </inkml:context>
    <inkml:brush xml:id="br0">
      <inkml:brushProperty name="width" value="0.05" units="cm"/>
      <inkml:brushProperty name="height" value="0.05" units="cm"/>
      <inkml:brushProperty name="color" value="#E71224"/>
    </inkml:brush>
  </inkml:definitions>
  <inkml:trace contextRef="#ctx0" brushRef="#br0">1 114 9671 0 0,'0'0'4002'0'0,"2"0"-2989"0"0,28 4 80 0 0,0-2 0 0 0,-1 0 1 0 0,54-6-1 0 0,-23 1-387 0 0,107-3 405 0 0,160-4 82 0 0,241 14-855 0 0,80-11-327 0 0,-220-32 78 0 0,71-3 3 0 0,475 28-92 0 0,-944 14 3 0 0,1 1-1 0 0,-1 2 0 0 0,0 1 1 0 0,43 12-1 0 0,-67-14 9 0 0,-1 0 1 0 0,0 0-1 0 0,0 1 0 0 0,1-1 1 0 0,-2 1-1 0 0,1 0 0 0 0,0 1 1 0 0,-1-1-1 0 0,5 5 0 0 0,0 4 12 0 0,-5-6 37 0 0,0 0-1 0 0,0 0 0 0 0,0 1 1 0 0,-1 0-1 0 0,5 13 0 0 0,-4-7 69 0 0,-2-9-37 0 0,5 6-18 0 0,8 6 15 0 0,1-1-92 0 0,-12-12 4 0 0,-3-2 2 0 0,0 0-1 0 0,1 0 0 0 0,-1 1 0 0 0,0-1 0 0 0,0 0 0 0 0,0 1 0 0 0,0-1 0 0 0,0 1 0 0 0,0-1 0 0 0,0 1 0 0 0,0 3 0 0 0,3 3 60 0 0,-1 0-1 0 0,0 0 1 0 0,0 0-1 0 0,-1 1 1 0 0,0 0-1 0 0,0-1 1 0 0,-1 1-1 0 0,0 16 1 0 0,-1 6 365 0 0,-6 35-1 0 0,-15 226 790 0 0,0 0-783 0 0,-14 161 48 0 0,18-185-288 0 0,-31 737-56 0 0,42-315-19 0 0,5-344 6 0 0,1-331-618 0 0,-4 24-1 0 0,3-38-381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22.088"/>
    </inkml:context>
    <inkml:brush xml:id="br0">
      <inkml:brushProperty name="width" value="0.05" units="cm"/>
      <inkml:brushProperty name="height" value="0.05" units="cm"/>
      <inkml:brushProperty name="color" value="#E71224"/>
    </inkml:brush>
  </inkml:definitions>
  <inkml:trace contextRef="#ctx0" brushRef="#br0">0 0 7743 0 0,'0'0'704'0'0,"1"2"-436"0"0,1 3 290 0 0,-1 0-1 0 0,1 0 1 0 0,-1 1-1 0 0,0-1 1 0 0,0 1-1 0 0,-1-1 1 0 0,0 0-1 0 0,0 1 1 0 0,-1 8-1 0 0,1 20 1291 0 0,4 44 65 0 0,-6 86-1 0 0,2-150-1798 0 0,-4 52 205 0 0,1 85 82 0 0,3-136-390 0 0,-1-11-5 0 0,1 0 1 0 0,0-1-1 0 0,0 1 0 0 0,0 0 1 0 0,1 0-1 0 0,-1 0 0 0 0,1 0 1 0 0,0-1-1 0 0,3 8 0 0 0,-3-9 28 0 0,-1 0 0 0 0,1 0-1 0 0,0 0 1 0 0,1 0 0 0 0,-1 0 0 0 0,0 0-1 0 0,1 0 1 0 0,-1-1 0 0 0,1 1-1 0 0,-1 0 1 0 0,1-1 0 0 0,0 1 0 0 0,-1-1-1 0 0,1 0 1 0 0,0 1 0 0 0,0-1-1 0 0,0 0 1 0 0,0 0 0 0 0,0 0 0 0 0,1-1-1 0 0,3 2 1 0 0,3 0 92 0 0,0-1 0 0 0,0-1 0 0 0,0 1 0 0 0,12-2 0 0 0,15 1 342 0 0,109 15 379 0 0,-90-11-670 0 0,58-4 1 0 0,-49-1-137 0 0,-2-1 44 0 0,66-10 1 0 0,60-19-32 0 0,-71 11-49 0 0,78-17 220 0 0,49-8 165 0 0,116-11 175 0 0,-88 39-254 0 0,-128 12-59 0 0,464-63 740 0 0,-523 56-933 0 0,168-1-1 0 0,-241 13-58 0 0,9 0 26 0 0,1 1 1 0 0,-1 1-1 0 0,1 1 0 0 0,-1 0 0 0 0,28 9 1 0 0,24 11 79 0 0,-15-11-12 0 0,-15-2-4 0 0,82 10 1 0 0,-57-15-27 0 0,-66-5-64 0 0,0 1 0 0 0,0-1 0 0 0,-1 0 0 0 0,1 0 0 0 0,0 0 0 0 0,0 0 0 0 0,-1 0 0 0 0,1-1 0 0 0,0 1 0 0 0,2-1 0 0 0,-2 0 0 0 0,0 1 0 0 0,0-1 0 0 0,-1 1 0 0 0,1 0 0 0 0,0-1 0 0 0,0 1 0 0 0,0 0 0 0 0,0 0 0 0 0,-1 1 0 0 0,4-1 0 0 0,3 1 8 0 0,29 5 48 0 0,13 6 101 0 0,-44-12-90 0 0,-4-1-66 0 0,14 4 89 0 0,-4-2-48 0 0,1-1-31 0 0,0 2-11 0 0,11 4 0 0 0,-19-5 0 0 0,37 3 0 0 0,-39-4-20 0 0,0 1 0 0 0,1-1 0 0 0,-1 0 0 0 0,0-1 1 0 0,0 1-1 0 0,4-1 0 0 0,-6 0-74 0 0,1 1 0 0 0,-1 0 0 0 0,0-1 0 0 0,0 1 0 0 0,1-1 0 0 0,-1 0 0 0 0,0 1 0 0 0,0-1 0 0 0,0 0 0 0 0,0 0 0 0 0,0 0 0 0 0,0 1 0 0 0,0-1 0 0 0,0 0 0 0 0,0 0 0 0 0,0-1 0 0 0,0 1 0 0 0,1-2 0 0 0,2-11-1581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23.775"/>
    </inkml:context>
    <inkml:brush xml:id="br0">
      <inkml:brushProperty name="width" value="0.05" units="cm"/>
      <inkml:brushProperty name="height" value="0.05" units="cm"/>
      <inkml:brushProperty name="color" value="#E71224"/>
    </inkml:brush>
  </inkml:definitions>
  <inkml:trace contextRef="#ctx0" brushRef="#br0">0 92 7919 0 0,'0'0'975'0'0,"2"0"-271"0"0,16 1 562 0 0,1 0-1 0 0,-1-2 0 0 0,1 0 1 0 0,-1-1-1 0 0,22-5 1 0 0,-1 1-330 0 0,203-10 1911 0 0,-168 14-2290 0 0,2-1-237 0 0,346-12 140 0 0,-395 14-694 0 0,1-1 0 0 0,51-12 0 0 0,-25-3-2822 0 0,-39 11 1462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25.710"/>
    </inkml:context>
    <inkml:brush xml:id="br0">
      <inkml:brushProperty name="width" value="0.05" units="cm"/>
      <inkml:brushProperty name="height" value="0.05" units="cm"/>
      <inkml:brushProperty name="color" value="#E71224"/>
    </inkml:brush>
  </inkml:definitions>
  <inkml:trace contextRef="#ctx0" brushRef="#br0">0 0 9791 0 0,'0'0'883'0'0,"1"2"-727"0"0,14 27 382 0 0,5 12 1812 0 0,-13-18-1812 0 0,-1 0 0 0 0,-2 1 0 0 0,0-1 0 0 0,-2 1-1 0 0,0 0 1 0 0,-3 41 0 0 0,-35 330 2052 0 0,27-313-2476 0 0,3 18 76 0 0,6-84-656 0 0,1 0 0 0 0,0 0 1 0 0,2 0-1 0 0,4 20 1 0 0,-2-20-6057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6.097"/>
    </inkml:context>
    <inkml:brush xml:id="br0">
      <inkml:brushProperty name="width" value="0.05" units="cm"/>
      <inkml:brushProperty name="height" value="0.05" units="cm"/>
      <inkml:brushProperty name="color" value="#E71224"/>
    </inkml:brush>
  </inkml:definitions>
  <inkml:trace contextRef="#ctx0" brushRef="#br0">255 115 11887 0 0,'0'0'1083'0'0,"1"-2"-891"0"0,-1-2 158 0 0,0 0-1 0 0,1 0 1 0 0,-1 0 0 0 0,-1 0-1 0 0,1 0 1 0 0,-1 0 0 0 0,1 0 0 0 0,-1 0-1 0 0,0 0 1 0 0,-1 0 0 0 0,1 0-1 0 0,-1 0 1 0 0,1 0 0 0 0,-1 1 0 0 0,0-1-1 0 0,0 1 1 0 0,-1-1 0 0 0,1 1-1 0 0,-1 0 1 0 0,-3-3 0 0 0,3 3-216 0 0,-1 0-1 0 0,1 0 1 0 0,-1 0 0 0 0,1 1 0 0 0,-1-1-1 0 0,0 1 1 0 0,0 0 0 0 0,0 1 0 0 0,0-1-1 0 0,0 1 1 0 0,-1-1 0 0 0,1 1 0 0 0,0 0-1 0 0,0 1 1 0 0,-1-1 0 0 0,1 1 0 0 0,-1 0-1 0 0,-7 1 1 0 0,3 0-98 0 0,-1 1-1 0 0,1 0 1 0 0,0 1-1 0 0,0 0 1 0 0,0 0-1 0 0,0 1 1 0 0,0 0-1 0 0,-15 10 1 0 0,21-11-39 0 0,-1-1-1 0 0,1 1 1 0 0,0 0 0 0 0,0 0 0 0 0,0 0 0 0 0,0 0 0 0 0,0 1 0 0 0,0-1 0 0 0,1 1 0 0 0,0 0 0 0 0,0 0 0 0 0,0 0 0 0 0,0 0 0 0 0,1 0 0 0 0,-1 0 0 0 0,1 0-1 0 0,0 0 1 0 0,0 0 0 0 0,1 1 0 0 0,-1-1 0 0 0,1 8 0 0 0,0-5-50 0 0,1 0 1 0 0,0 0-1 0 0,1 0 1 0 0,0 0-1 0 0,0 0 0 0 0,0-1 1 0 0,4 8-1 0 0,-5-11-26 0 0,1 0 0 0 0,-1 0 0 0 0,1 0-1 0 0,0 0 1 0 0,0-1 0 0 0,0 1 0 0 0,0 0 0 0 0,1-1 0 0 0,-1 0 0 0 0,1 0 0 0 0,-1 0 0 0 0,1 0-1 0 0,0 0 1 0 0,0 0 0 0 0,0-1 0 0 0,0 1 0 0 0,3 0 0 0 0,-4-1-9 0 0,0-1 1 0 0,0 0-1 0 0,0 0 1 0 0,0 0 0 0 0,1 0-1 0 0,-1 0 1 0 0,0 0-1 0 0,0-1 1 0 0,0 1-1 0 0,0-1 1 0 0,-1 0-1 0 0,1 1 1 0 0,0-1-1 0 0,0 0 1 0 0,0 0 0 0 0,0 0-1 0 0,-1 0 1 0 0,1 0-1 0 0,0-1 1 0 0,-1 1-1 0 0,1 0 1 0 0,1-3-1 0 0,2-2-358 0 0,1 0-1 0 0,-1 0 0 0 0,-1-1 0 0 0,6-8 1 0 0,1-6-717 0 0,-1-1-20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1.949"/>
    </inkml:context>
    <inkml:brush xml:id="br0">
      <inkml:brushProperty name="width" value="0.05" units="cm"/>
      <inkml:brushProperty name="height" value="0.05" units="cm"/>
      <inkml:brushProperty name="color" value="#E71224"/>
    </inkml:brush>
  </inkml:definitions>
  <inkml:trace contextRef="#ctx0" brushRef="#br0">81 0 4607 0 0,'0'2'2574'0'0,"-2"45"5765"0"0,-3 2-4887 0 0,-1 20-1245 0 0,-9 116 571 0 0,1-18-1912 0 0,9-85-1186 0 0,-8 114 1035 0 0,-4-67-8816 0 0,13-108 727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2.481"/>
    </inkml:context>
    <inkml:brush xml:id="br0">
      <inkml:brushProperty name="width" value="0.05" units="cm"/>
      <inkml:brushProperty name="height" value="0.05" units="cm"/>
      <inkml:brushProperty name="color" value="#E71224"/>
    </inkml:brush>
  </inkml:definitions>
  <inkml:trace contextRef="#ctx0" brushRef="#br0">2 198 13247 0 0,'0'0'1195'0'0,"0"-2"-982"0"0,-1 1-176 0 0,1-1-1 0 0,0 1 0 0 0,0 0 0 0 0,-1-1 0 0 0,1 1 1 0 0,0 0-1 0 0,0-1 0 0 0,1 1 0 0 0,-1 0 1 0 0,0-1-1 0 0,0 1 0 0 0,1-1 0 0 0,-1 1 1 0 0,0 0-1 0 0,1 0 0 0 0,0-1 0 0 0,-1 1 1 0 0,1 0-1 0 0,0 0 0 0 0,-1 0 0 0 0,1 0 1 0 0,0 0-1 0 0,0 0 0 0 0,0 0 0 0 0,1-1 1 0 0,2-2 166 0 0,2-2 74 0 0,1 0 1 0 0,0 0-1 0 0,0 0 1 0 0,0 1-1 0 0,1 0 1 0 0,0 0-1 0 0,0 1 1 0 0,14-6-1 0 0,9-1 422 0 0,34-7 0 0 0,-44 13-465 0 0,145-29 1271 0 0,-39 9-2822 0 0,-73 12-5858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3.567"/>
    </inkml:context>
    <inkml:brush xml:id="br0">
      <inkml:brushProperty name="width" value="0.05" units="cm"/>
      <inkml:brushProperty name="height" value="0.05" units="cm"/>
      <inkml:brushProperty name="color" value="#E71224"/>
    </inkml:brush>
  </inkml:definitions>
  <inkml:trace contextRef="#ctx0" brushRef="#br0">1 210 7831 0 0,'0'0'1004'0'0,"2"0"27"0"0,9 3 791 0 0,-1-1 0 0 0,24 2 0 0 0,53-5 572 0 0,-44-1-1441 0 0,139-6 983 0 0,290-49 0 0 0,-62-32-1792 0 0,-358 75-163 0 0,4-1-74 0 0,102-16 0 0 0,-141 30 87 0 0,26 1 1 0 0,-26 2 5 0 0,-2 2 0 0 0,-3 1 11 0 0,-11-4 9 0 0,0 0 0 0 0,0-1 0 0 0,0 1 0 0 0,0 0 0 0 0,0 0-1 0 0,-1 0 1 0 0,1 0 0 0 0,0 0 0 0 0,0 0 0 0 0,-1 0 0 0 0,1 0 0 0 0,0 0 0 0 0,-1 0 0 0 0,1 1 0 0 0,-1-1 0 0 0,1 0 0 0 0,-1 0 0 0 0,0 0 0 0 0,0 1 0 0 0,1-1 0 0 0,-1 0 0 0 0,0 0-1 0 0,0 1 1 0 0,0-1 0 0 0,0 0 0 0 0,0 0 0 0 0,-1 1 0 0 0,1-1 0 0 0,0 0 0 0 0,-1 0 0 0 0,1 1 0 0 0,-1 0 0 0 0,-2 6 163 0 0,0-1 1 0 0,0 0-1 0 0,-7 11 0 0 0,9-17-178 0 0,-9 16 199 0 0,0 0 1 0 0,1 1 0 0 0,1 0-1 0 0,1 1 1 0 0,0 0-1 0 0,2 0 1 0 0,0 0 0 0 0,-4 39-1 0 0,-55 565 700 0 0,60-590-904 0 0,0-5-135 0 0,0 1 0 0 0,2-1 0 0 0,2 33 0 0 0,4-48-232 0 0,0-1-3178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4.518"/>
    </inkml:context>
    <inkml:brush xml:id="br0">
      <inkml:brushProperty name="width" value="0.05" units="cm"/>
      <inkml:brushProperty name="height" value="0.05" units="cm"/>
      <inkml:brushProperty name="color" value="#E71224"/>
    </inkml:brush>
  </inkml:definitions>
  <inkml:trace contextRef="#ctx0" brushRef="#br0">307 1 11519 0 0,'0'0'887'0'0,"-11"5"660"0"0,0 9-171 0 0,-18 19 1 0 0,-4 5 116 0 0,12-9-832 0 0,2 1 0 0 0,-22 43 0 0 0,-22 67-358 0 0,22-46-446 0 0,33-78-265 0 0,1 1 1 0 0,1-1-1 0 0,-6 25 0 0 0,8-18-1128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4.858"/>
    </inkml:context>
    <inkml:brush xml:id="br0">
      <inkml:brushProperty name="width" value="0.05" units="cm"/>
      <inkml:brushProperty name="height" value="0.05" units="cm"/>
      <inkml:brushProperty name="color" value="#E71224"/>
    </inkml:brush>
  </inkml:definitions>
  <inkml:trace contextRef="#ctx0" brushRef="#br0">318 0 14279 0 0,'0'0'2040'0'0,"0"3"-1493"0"0,0 0-359 0 0,-1 1 1 0 0,0 0-1 0 0,0 0 1 0 0,0 0-1 0 0,0 0 1 0 0,0 0-1 0 0,-1-1 1 0 0,1 1-1 0 0,-1-1 1 0 0,-5 7-1 0 0,-29 36 1081 0 0,23-31-922 0 0,-26 37 180 0 0,3 2 0 0 0,1 1 0 0 0,-38 86 0 0 0,56-103-1388 0 0,2 1 0 0 0,-12 46 1 0 0,22-63-1583 0 0,1-3-4140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5.240"/>
    </inkml:context>
    <inkml:brush xml:id="br0">
      <inkml:brushProperty name="width" value="0.05" units="cm"/>
      <inkml:brushProperty name="height" value="0.05" units="cm"/>
      <inkml:brushProperty name="color" value="#E71224"/>
    </inkml:brush>
  </inkml:definitions>
  <inkml:trace contextRef="#ctx0" brushRef="#br0">220 0 10135 0 0,'-2'3'8774'0'0,"-28"39"-6328"0"0,-33 65 0 0 0,-16 51-1696 0 0,69-138-1061 0 0,1 1 1 0 0,-10 36-1 0 0,12-14-6337 0 0,7-19-660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5.651"/>
    </inkml:context>
    <inkml:brush xml:id="br0">
      <inkml:brushProperty name="width" value="0.05" units="cm"/>
      <inkml:brushProperty name="height" value="0.05" units="cm"/>
      <inkml:brushProperty name="color" value="#E71224"/>
    </inkml:brush>
  </inkml:definitions>
  <inkml:trace contextRef="#ctx0" brushRef="#br0">372 186 7367 0 0,'-1'1'4547'0'0,"-31"51"2690"0"0,15-26-5775 0 0,-276 411 1355 0 0,279-416-4296 0 0,6-8-3642 0 0,1-1-2110 0 0</inkml:trace>
  <inkml:trace contextRef="#ctx0" brushRef="#br0" timeOffset="1">735 1 17967 0 0,'-2'2'1387'0'0,"-22"32"-13"0"0,-42 44 0 0 0,12-16-113 0 0,-71 108 1 0 0,-27 82-355 0 0,112-186-834 0 0,-15 28-741 0 0,47-79-461 0 0,2 0 0 0 0,-6 20 0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6.031"/>
    </inkml:context>
    <inkml:brush xml:id="br0">
      <inkml:brushProperty name="width" value="0.05" units="cm"/>
      <inkml:brushProperty name="height" value="0.05" units="cm"/>
      <inkml:brushProperty name="color" value="#E71224"/>
    </inkml:brush>
  </inkml:definitions>
  <inkml:trace contextRef="#ctx0" brushRef="#br0">513 0 16127 0 0,'-25'35'3348'0'0,"-49"55"0"0"0,28-35-2327 0 0,2 1-1 0 0,3 2 1 0 0,-59 113 0 0 0,55-90-763 0 0,20-41-501 0 0,3 2 0 0 0,1 0-1 0 0,-21 64 1 0 0,24-40-3641 0 0,8-34-4336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6.383"/>
    </inkml:context>
    <inkml:brush xml:id="br0">
      <inkml:brushProperty name="width" value="0.05" units="cm"/>
      <inkml:brushProperty name="height" value="0.05" units="cm"/>
      <inkml:brushProperty name="color" value="#E71224"/>
    </inkml:brush>
  </inkml:definitions>
  <inkml:trace contextRef="#ctx0" brushRef="#br0">417 62 12895 0 0,'1'-2'316'0'0,"-1"2"-262"0"0,0-1 0 0 0,0 1 0 0 0,1-1 0 0 0,-1 1-1 0 0,0-1 1 0 0,0 1 0 0 0,1-1 0 0 0,-1 1 0 0 0,0-1 0 0 0,1 1-1 0 0,-1-1 1 0 0,1 1 0 0 0,-1 0 0 0 0,0-1 0 0 0,1 1-1 0 0,-1 0 1 0 0,1 0 0 0 0,0-1 0 0 0,20-5 5498 0 0,-22 9-4439 0 0,-3 11-402 0 0,-1-1 0 0 0,-1 0 0 0 0,0 0 0 0 0,-10 16 0 0 0,-38 50 247 0 0,22-34-574 0 0,-234 370-525 0 0,255-396-669 0 0,0 0 0 0 0,2 1 0 0 0,-10 29 0 0 0,13-27-878 0 0</inkml:trace>
  <inkml:trace contextRef="#ctx0" brushRef="#br0" timeOffset="1">855 1 18863 0 0,'0'0'1706'0'0,"0"2"-1405"0"0,-1 7-104 0 0,0-1 0 0 0,0 1-1 0 0,-1-1 1 0 0,0 1 0 0 0,0-1 0 0 0,-7 16 0 0 0,-28 50 2031 0 0,18-40-1940 0 0,16-27-202 0 0,-24 47 449 0 0,-2-1-1 0 0,-53 71 1 0 0,56-91-577 0 0,-105 146 461 0 0,116-155-880 0 0,1 1 1 0 0,1 0-1 0 0,1 1 0 0 0,1 0 1 0 0,-12 48-1 0 0,17-45-1799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4:36.734"/>
    </inkml:context>
    <inkml:brush xml:id="br0">
      <inkml:brushProperty name="width" value="0.05" units="cm"/>
      <inkml:brushProperty name="height" value="0.05" units="cm"/>
      <inkml:brushProperty name="color" value="#E71224"/>
    </inkml:brush>
  </inkml:definitions>
  <inkml:trace contextRef="#ctx0" brushRef="#br0">391 0 18431 0 0,'-1'2'1415'0'0,"-43"83"2322"0"0,-56 66 183 0 0,66-99-3399 0 0,-14 19 39 0 0,-44 62-255 0 0,80-113-653 0 0,0 1 0 0 0,2 1 0 0 0,1 0 1 0 0,-12 40-1 0 0,13-23-1195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6.528"/>
    </inkml:context>
    <inkml:brush xml:id="br0">
      <inkml:brushProperty name="width" value="0.05" units="cm"/>
      <inkml:brushProperty name="height" value="0.05" units="cm"/>
      <inkml:brushProperty name="color" value="#E71224"/>
    </inkml:brush>
  </inkml:definitions>
  <inkml:trace contextRef="#ctx0" brushRef="#br0">27 0 16127 0 0,'-10'54'2229'0'0,"2"1"0"0"0,-1 65-1 0 0,10 110 636 0 0,-1-228-2878 0 0,6 242-69 0 0,-5-217-329 0 0,5 63-803 0 0,-4-78-1725 0 0,0 0 0 0 0,7 20 1 0 0,-4-20-3612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27.245"/>
    </inkml:context>
    <inkml:brush xml:id="br0">
      <inkml:brushProperty name="width" value="0.05" units="cm"/>
      <inkml:brushProperty name="height" value="0.05" units="cm"/>
      <inkml:brushProperty name="color" value="#33CCFF"/>
    </inkml:brush>
  </inkml:definitions>
  <inkml:trace contextRef="#ctx0" brushRef="#br0">0 44 3679 0 0,'0'0'12314'0'0,"3"-1"-11404"0"0,5-1-455 0 0,0 0 0 0 0,0 1 0 0 0,0 0 0 0 0,1 1 0 0 0,14 0 0 0 0,16 0 441 0 0,273-14 745 0 0,-193 6-1603 0 0,150 9 1 0 0,-72-1-39 0 0,-135-2 0 0 0,61-4 0 0 0,30-1 0 0 0,-144 7 0 0 0,-4 0 0 0 0,0 0 0 0 0,0 0 0 0 0,0 1 0 0 0,0 0 0 0 0,6 1 0 0 0,2 1 0 0 0,-3 1 11 0 0,-7-2 42 0 0,0 1-16 0 0,-1 0-1 0 0,0 0 1 0 0,0 1-1 0 0,0-1 1 0 0,0 0-1 0 0,0 1 1 0 0,0-1 0 0 0,-1 1-1 0 0,0-1 1 0 0,0 1-1 0 0,0 0 1 0 0,0-1-1 0 0,0 1 1 0 0,-1 0-1 0 0,0 6 1 0 0,1 2 74 0 0,0-9-76 0 0,-1 0 1 0 0,0 0-1 0 0,-1 0 0 0 0,1 0 1 0 0,0 0-1 0 0,-1 0 0 0 0,-1 5 1 0 0,-1 3 58 0 0,-73 368 1905 0 0,48-274-1660 0 0,-8 33-95 0 0,29-103-220 0 0,2 0 1 0 0,-1 36-1 0 0,5-63-198 0 0,1 0-1 0 0,1 0 1 0 0,0 0 0 0 0,2 9-1 0 0,-3-15-685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28.918"/>
    </inkml:context>
    <inkml:brush xml:id="br0">
      <inkml:brushProperty name="width" value="0.05" units="cm"/>
      <inkml:brushProperty name="height" value="0.05" units="cm"/>
      <inkml:brushProperty name="color" value="#33CCFF"/>
    </inkml:brush>
  </inkml:definitions>
  <inkml:trace contextRef="#ctx0" brushRef="#br0">0 74 6879 0 0,'0'0'6159'0'0,"2"1"-5632"0"0,11 0-80 0 0,0 1 0 0 0,0-2 1 0 0,-1 0-1 0 0,1 0 1 0 0,0-2-1 0 0,20-3 1 0 0,16-2 86 0 0,108 2 411 0 0,57-7-218 0 0,-157 5-571 0 0,-30 5-80 0 0,0-1 0 0 0,27-8 0 0 0,-31 5-33 0 0,0 0 0 0 0,0 2 1 0 0,1 0-1 0 0,0 2 0 0 0,34 1 0 0 0,-36 2 21 0 0,24 3 188 0 0,-42-3-227 0 0,16 0 94 0 0,-12-3-81 0 0,0 1-19 0 0,22 2 64 0 0,11 4-19 0 0,-28-5-22 0 0,-9-1-41 0 0,-1 1 0 0 0,1 0 1 0 0,-1 0-1 0 0,0 1 0 0 0,1-1 0 0 0,-1 1 0 0 0,0-1 0 0 0,1 1 0 0 0,4 2 0 0 0,7 1-1 0 0,0 0 0 0 0,23 2 0 0 0,-35-6 0 0 0,10 3 0 0 0,12 3 0 0 0,-2 1 0 0 0,7 0 0 0 0,-15-5 0 0 0,0-1 0 0 0,0 1 0 0 0,0 0 0 0 0,0 0 0 0 0,-1 3 0 0 0,-1 0 0 0 0,-2 2 0 0 0,10 11 64 0 0,-11-10-64 0 0,1 0 12 0 0,-3 2 47 0 0,-1-2 6 0 0,-4-5-29 0 0,-1 1 0 0 0,1 0 0 0 0,-1 0 0 0 0,0 0 0 0 0,0 0 0 0 0,-1 0 0 0 0,1 0 0 0 0,-1 0 0 0 0,0 0 0 0 0,0 1 0 0 0,0-1 0 0 0,0 6-1 0 0,-1 5 216 0 0,0 0 0 0 0,-3 19-1 0 0,0-7 219 0 0,0 21-29 0 0,-3 0 0 0 0,-19 78 0 0 0,16-97-209 0 0,-17 35 0 0 0,-4 9 211 0 0,15-22-55 0 0,-10 71 0 0 0,25-120-378 0 0,-9 31 120 0 0,4-15-88 0 0,1 0 0 0 0,-2 21 0 0 0,5-37-112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31.198"/>
    </inkml:context>
    <inkml:brush xml:id="br0">
      <inkml:brushProperty name="width" value="0.05" units="cm"/>
      <inkml:brushProperty name="height" value="0.05" units="cm"/>
      <inkml:brushProperty name="color" value="#33CCFF"/>
    </inkml:brush>
  </inkml:definitions>
  <inkml:trace contextRef="#ctx0" brushRef="#br0">1 111 2303 0 0,'0'0'412'0'0,"2"0"891"0"0,20 1 1250 0 0,-1 0-1 0 0,1-1 1 0 0,39-6 0 0 0,67-20 1355 0 0,24-3-1415 0 0,185 11-101 0 0,1 25-1399 0 0,49-9-737 0 0,1-21-23 0 0,-325 19-226 0 0,-55 3-6 0 0,232-10 142 0 0,-212 12-113 0 0,-1 1-1 0 0,1 2 0 0 0,49 12 1 0 0,53 10-12 0 0,-108-24-18 0 0,17 6 0 0 0,-24-5 0 0 0,0 0 0 0 0,-2 3 0 0 0,1 1 0 0 0,-2-2 0 0 0,-1 0 0 0 0,2 1 0 0 0,-2 0-11 0 0,-7-4-31 0 0,7 2 31 0 0,0 1 11 0 0,-1 2 0 0 0,2-2 0 0 0,0 0 0 0 0,0-1 0 0 0,0-1 0 0 0,-1 2 0 0 0,-2 3 0 0 0,-1-3 11 0 0,-6-4 14 0 0,0 1 0 0 0,-1-1 0 0 0,1 0 1 0 0,-1 1-1 0 0,1-1 0 0 0,-1 1 0 0 0,0-1 0 0 0,1 1 1 0 0,1 3-1 0 0,-3-4-39 0 0,1 1 97 0 0,2 9 73 0 0,0 4 26 0 0,-1 1-1 0 0,-1-1 1 0 0,0 1-1 0 0,-3 26 0 0 0,-13 62 335 0 0,10-79-418 0 0,-26 151 127 0 0,-15 86 85 0 0,14-101-302 0 0,1-8-47 0 0,29-141-122 0 0,2-10-66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34.377"/>
    </inkml:context>
    <inkml:brush xml:id="br0">
      <inkml:brushProperty name="width" value="0.05" units="cm"/>
      <inkml:brushProperty name="height" value="0.05" units="cm"/>
      <inkml:brushProperty name="color" value="#33CCFF"/>
    </inkml:brush>
  </inkml:definitions>
  <inkml:trace contextRef="#ctx0" brushRef="#br0">1 19 5063 0 0,'0'0'9255'0'0,"3"1"-8966"0"0,15 2 96 0 0,0 1 353 0 0,1-1 0 0 0,24 1 0 0 0,307 16 3190 0 0,78-2-2394 0 0,-114-46-1457 0 0,-22 0 6 0 0,-141 25 101 0 0,61-4 91 0 0,-179 4-259 0 0,0 1 0 0 0,-1 2 0 0 0,60 7 0 0 0,-69-1-16 0 0,4 2 0 0 0,-13-5 0 0 0,1-2 1 0 0,-1 0-1 0 0,0 0 0 0 0,0-2 1 0 0,14-1-1 0 0,23-1-14 0 0,-6 2-57 0 0,-40 0 49 0 0,-3 1 20 0 0,-1-1 0 0 0,1 1-1 0 0,0 0 1 0 0,-1 0-1 0 0,1 0 1 0 0,0 0 0 0 0,-1 1-1 0 0,1-1 1 0 0,0 0-1 0 0,-1 1 1 0 0,1-1 0 0 0,2 2-1 0 0,11 2 3 0 0,-1 1 0 0 0,1 0 0 0 0,-1-2 0 0 0,6 1 0 0 0,-18-4 0 0 0,20 1 0 0 0,-17 0 3 0 0,18-2-22 0 0,-13-2-56 0 0,-7 3-170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34.996"/>
    </inkml:context>
    <inkml:brush xml:id="br0">
      <inkml:brushProperty name="width" value="0.05" units="cm"/>
      <inkml:brushProperty name="height" value="0.05" units="cm"/>
      <inkml:brushProperty name="color" value="#33CCFF"/>
    </inkml:brush>
  </inkml:definitions>
  <inkml:trace contextRef="#ctx0" brushRef="#br0">39 0 3679 0 0,'0'2'2651'0'0,"2"39"6204"0"0,-6 25-5917 0 0,1-26-1324 0 0,-25 377 3352 0 0,27-397-5109 0 0,-4 64 567 0 0,6-71-1152 0 0,0 0-1 0 0,0-1 1 0 0,1 1 0 0 0,6 21 0 0 0,0-12-7056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36.207"/>
    </inkml:context>
    <inkml:brush xml:id="br0">
      <inkml:brushProperty name="width" value="0.05" units="cm"/>
      <inkml:brushProperty name="height" value="0.05" units="cm"/>
      <inkml:brushProperty name="color" value="#33CCFF"/>
    </inkml:brush>
  </inkml:definitions>
  <inkml:trace contextRef="#ctx0" brushRef="#br0">0 18 10015 0 0,'0'0'1738'0'0,"2"-1"-1017"0"0,9-3 82 0 0,0 1-1 0 0,0 0 1 0 0,0 1 0 0 0,0 0-1 0 0,0 1 1 0 0,0 0-1 0 0,19 1 1 0 0,84 11 1570 0 0,-93-8-2083 0 0,344 29 1986 0 0,3-22-1908 0 0,-14-27-315 0 0,-104 4-3 0 0,-140 9-36 0 0,87-2-14 0 0,-167 5 2 0 0,-1 1 0 0 0,0 1 1 0 0,0 2-1 0 0,41 9 0 0 0,-56-9 40 0 0,-2 0-18 0 0,-3 3 43 0 0,-8-4 21 0 0,0-2-52 0 0,0 0 0 0 0,-1 1 1 0 0,1-1-1 0 0,-1 1 0 0 0,1-1 0 0 0,0 1 0 0 0,-1-1 0 0 0,1 1 0 0 0,-1-1 1 0 0,1 1-1 0 0,-1-1 0 0 0,0 1 0 0 0,1 0 0 0 0,-1-1 0 0 0,1 1 0 0 0,-1 0 1 0 0,0-1-1 0 0,0 1 0 0 0,1 0 0 0 0,-1-1 0 0 0,0 1 0 0 0,0 0 1 0 0,0 0-1 0 0,0-1 0 0 0,0 1 0 0 0,0 1 0 0 0,0 0 36 0 0,-1 0-1 0 0,-2 6-1 0 0,-1 0 24 0 0,-1 0-1 0 0,0 0 0 0 0,-5 7 0 0 0,-6 10 68 0 0,2-4-12 0 0,7-9-51 0 0,2 1-1 0 0,0 0 1 0 0,0 0 0 0 0,1 0-1 0 0,-3 21 1 0 0,2-4 80 0 0,-1 44-1 0 0,6 55 159 0 0,-2 43-3077 0 0,2-169 2349 0 0,-1 1 292 0 0,0 2-3276 0 0,0 1 1756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37.566"/>
    </inkml:context>
    <inkml:brush xml:id="br0">
      <inkml:brushProperty name="width" value="0.05" units="cm"/>
      <inkml:brushProperty name="height" value="0.05" units="cm"/>
      <inkml:brushProperty name="color" value="#33CCFF"/>
    </inkml:brush>
  </inkml:definitions>
  <inkml:trace contextRef="#ctx0" brushRef="#br0">5 8 4631 0 0,'0'0'2586'0'0,"-4"-8"4104"0"0,67 19-2855 0 0,21 2-2292 0 0,-15-6-953 0 0,-1 2 0 0 0,129 35 0 0 0,-191-42-648 0 0,44 10 204 0 0,-45-11-278 0 0,0-1-1 0 0,0 1 1 0 0,0-1 0 0 0,0 0 0 0 0,0 0-1 0 0,0-1 1 0 0,0 1 0 0 0,5-3 0 0 0,10-4-1094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38.325"/>
    </inkml:context>
    <inkml:brush xml:id="br0">
      <inkml:brushProperty name="width" value="0.05" units="cm"/>
      <inkml:brushProperty name="height" value="0.05" units="cm"/>
      <inkml:brushProperty name="color" value="#33CCFF"/>
    </inkml:brush>
  </inkml:definitions>
  <inkml:trace contextRef="#ctx0" brushRef="#br0">83 0 2303 0 0,'0'0'11015'0'0,"1"3"-10174"0"0,0 25 615 0 0,-2 38 0 0 0,0-29-853 0 0,-24 657 3980 0 0,0 38-3097 0 0,17 17-1254 0 0,4-504-78 0 0,3 315 513 0 0,8 48-360 0 0,-7-549-310 0 0,-2-1-1 0 0,-11 63 0 0 0,9-108-637 0 0,4-13 603 0 0,0 0 0 0 0,0 0 0 0 0,0 0 1 0 0,0 0-1 0 0,0 0 0 0 0,0 0 0 0 0,0 0 0 0 0,0 0 1 0 0,0 0-1 0 0,0 0 0 0 0,0 0 0 0 0,0 0 0 0 0,0 0 1 0 0,0 0-115 0 0,0 0 115 0 0,0 0-1 0 0,0 1 0 0 0,0-1 0 0 0,0 0 0 0 0,-1 0 1 0 0,1 0-1 0 0,0 0 0 0 0,0 0 0 0 0,0 0 1 0 0,0 0-1 0 0,0 0 0 0 0,0 0 0 0 0,0 0 0 0 0,0 0 1 0 0,0 0-1 0 0,0 0 0 0 0,0 0 0 0 0,0 0 0 0 0,0 0 1 0 0,0 0-1 0 0,0 0 0 0 0,0 0 0 0 0,-1 0 0 0 0,1 0 1 0 0,0 0-1 0 0,0-1 0 0 0,0 1 0 0 0,0 0 0 0 0,0 0 1 0 0,0 0-1 0 0,0 0-189 0 0,0 0 189 0 0,0 0 1 0 0,0 0-1 0 0,0 0 0 0 0,0 0 0 0 0,0 0 0 0 0,0 0 1 0 0,0 0-1 0 0,0 0 0 0 0,0 0 0 0 0,0-1 0 0 0,0 1 1 0 0,0 0-1 0 0,0 0 0 0 0,0 0 0 0 0,-4-21-3552 0 0,3 2 1382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39.046"/>
    </inkml:context>
    <inkml:brush xml:id="br0">
      <inkml:brushProperty name="width" value="0.05" units="cm"/>
      <inkml:brushProperty name="height" value="0.05" units="cm"/>
      <inkml:brushProperty name="color" value="#33CCFF"/>
    </inkml:brush>
  </inkml:definitions>
  <inkml:trace contextRef="#ctx0" brushRef="#br0">0 0 8751 0 0,'0'0'8591'0'0,"2"1"-8040"0"0,11 4-42 0 0,1 0 1 0 0,0-1 0 0 0,0-1 0 0 0,15 1 0 0 0,62 4 538 0 0,-53-5-676 0 0,111 5 565 0 0,42 3-245 0 0,-183-10-671 0 0,302 26 417 0 0,0-22-224 0 0,-297-6-210 0 0,257-17 123 0 0,-1-10-63 0 0,-223 25-76 0 0,0 1 0 0 0,0 3-1 0 0,0 2 1 0 0,-1 2 0 0 0,58 13 0 0 0,-94-16-18 0 0,2 1-442 0 0,0-1-1 0 0,18 1 0 0 0,-20-5-1509 0 0,-7 1 1552 0 0,8-4-965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39.568"/>
    </inkml:context>
    <inkml:brush xml:id="br0">
      <inkml:brushProperty name="width" value="0.05" units="cm"/>
      <inkml:brushProperty name="height" value="0.05" units="cm"/>
      <inkml:brushProperty name="color" value="#33CCFF"/>
    </inkml:brush>
  </inkml:definitions>
  <inkml:trace contextRef="#ctx0" brushRef="#br0">36 0 6911 0 0,'-1'8'715'0'0,"-1"-1"-439"0"0,1 18 5487 0 0,7 12-2973 0 0,0-8-1892 0 0,-2 18 256 0 0,-2 0 1 0 0,-5 64-1 0 0,-21 93-459 0 0,20-170-928 0 0,-4 19 177 0 0,0-18-6416 0 0,5-27 121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6.902"/>
    </inkml:context>
    <inkml:brush xml:id="br0">
      <inkml:brushProperty name="width" value="0.05" units="cm"/>
      <inkml:brushProperty name="height" value="0.05" units="cm"/>
      <inkml:brushProperty name="color" value="#E71224"/>
    </inkml:brush>
  </inkml:definitions>
  <inkml:trace contextRef="#ctx0" brushRef="#br0">82 257 11519 0 0,'-1'1'887'0'0,"1"0"-842"0"0,0 0 0 0 0,0 0 0 0 0,0 0 0 0 0,-1 0 0 0 0,1 0 0 0 0,0-1-1 0 0,0 1 1 0 0,0 0 0 0 0,1 0 0 0 0,-1 0 0 0 0,0 0 0 0 0,0 0 0 0 0,0-1 0 0 0,1 1 0 0 0,-1 0 0 0 0,0 0 0 0 0,1 0 0 0 0,-1-1 0 0 0,2 3 264 0 0,-2-3-44 0 0,0 0-1 0 0,0 0 1 0 0,0 1-1 0 0,1-1 1 0 0,-1 1-1 0 0,0-1 1 0 0,0 0-1 0 0,0 1 1 0 0,0-1-1 0 0,0 0 1 0 0,1 1-1 0 0,-1-1 1 0 0,0 1-1 0 0,0-1 1 0 0,0 0-1 0 0,0 1 1 0 0,0-1-1 0 0,0 1 1 0 0,-1 0-1 0 0,2-1-215 0 0,-1 0-1 0 0,0 1 0 0 0,1-1 0 0 0,-1 1 1 0 0,1-1-1 0 0,-1 0 0 0 0,0 0 0 0 0,1 1 1 0 0,-1-1-1 0 0,1 0 0 0 0,-1 0 1 0 0,1 1-1 0 0,-1-1 0 0 0,1 0 0 0 0,-1 0 1 0 0,1 0-1 0 0,-1 0 0 0 0,1 0 1 0 0,-1 0-1 0 0,1 0 0 0 0,-1 0 0 0 0,1 0 1 0 0,-1 0-1 0 0,1 0 0 0 0,-1 0 1 0 0,1 0-1 0 0,0 0 0 0 0,15-4 162 0 0,-13 3-201 0 0,0-1 0 0 0,1 0 0 0 0,-1 0 0 0 0,0-1 0 0 0,0 1 0 0 0,0-1 0 0 0,0 0 1 0 0,-1 1-1 0 0,1-1 0 0 0,-1-1 0 0 0,0 1 0 0 0,0 0 0 0 0,0 0 0 0 0,0-1 1 0 0,0 1-1 0 0,1-5 0 0 0,-1 3 0 0 0,-1 0 0 0 0,1 1 0 0 0,-1-1 1 0 0,0 0-1 0 0,-1 0 0 0 0,1 0 0 0 0,-1 0 0 0 0,0 0 0 0 0,0 0 1 0 0,0 0-1 0 0,-1 0 0 0 0,-1-7 0 0 0,1 10-6 0 0,1 1 0 0 0,-1-1 0 0 0,0 0 0 0 0,0 1 0 0 0,0-1 0 0 0,1 1 0 0 0,-1-1-1 0 0,0 1 1 0 0,-1 0 0 0 0,1-1 0 0 0,0 1 0 0 0,0 0 0 0 0,-1 0 0 0 0,1 0 0 0 0,0 0 0 0 0,-1 0 0 0 0,1 0 0 0 0,-3-1-1 0 0,2 1 11 0 0,-1 0 0 0 0,0 0-1 0 0,0 0 1 0 0,0 1 0 0 0,0-1-1 0 0,0 1 1 0 0,0 0 0 0 0,0 0 0 0 0,-6 0-1 0 0,4 1 4 0 0,1-1-1 0 0,-1 1 1 0 0,1 0 0 0 0,-1 0-1 0 0,1 1 1 0 0,0-1-1 0 0,0 1 1 0 0,-1 0 0 0 0,1 0-1 0 0,1 0 1 0 0,-1 1-1 0 0,0 0 1 0 0,0-1 0 0 0,-3 5-1 0 0,3-2 96 0 0,-1 0-1 0 0,1 1 1 0 0,0 0 0 0 0,1 0-1 0 0,-1 0 1 0 0,1 0-1 0 0,1 0 1 0 0,-1 1-1 0 0,1-1 1 0 0,0 1 0 0 0,0 0-1 0 0,1 0 1 0 0,0-1-1 0 0,0 1 1 0 0,0 0 0 0 0,2 12-1 0 0,-1-8-15 0 0,1-1 0 0 0,1 0-1 0 0,0 0 1 0 0,5 17 0 0 0,-6-22-88 0 0,1-1 0 0 0,0 0 1 0 0,0 1-1 0 0,0-1 0 0 0,1 0 0 0 0,-1 0 1 0 0,1-1-1 0 0,0 1 0 0 0,0 0 0 0 0,0-1 1 0 0,1 0-1 0 0,5 5 0 0 0,-7-7-50 0 0,-1 0-1 0 0,0-1 1 0 0,1 1-1 0 0,-1-1 1 0 0,1 1-1 0 0,-1-1 1 0 0,1 1-1 0 0,-1-1 1 0 0,1 0-1 0 0,-1 0 1 0 0,1 0-1 0 0,-1 0 1 0 0,1 0-1 0 0,-1 0 1 0 0,1 0-1 0 0,-1 0 1 0 0,1 0-1 0 0,-1-1 1 0 0,1 1-1 0 0,-1-1 1 0 0,0 1-1 0 0,1-1 1 0 0,-1 0-1 0 0,1 1 1 0 0,-1-1-1 0 0,0 0 1 0 0,0 0-1 0 0,1 0 1 0 0,-1 0-1 0 0,0 0 1 0 0,0 0-1 0 0,0 0 1 0 0,1-2-1 0 0,5-5-1108 0 0,-1-1-1 0 0,0 1 0 0 0,8-18 0 0 0,-11 21 265 0 0,14-26-5374 0 0</inkml:trace>
  <inkml:trace contextRef="#ctx0" brushRef="#br0" timeOffset="1">328 1 5063 0 0,'-1'1'232'0'0,"0"4"2"0"0,-1-1 0 0 0,1 1 0 0 0,0-1-1 0 0,0 1 1 0 0,0-1 0 0 0,1 1 0 0 0,-1 5-1 0 0,2-4 990 0 0,-1-1 0 0 0,1 1 0 0 0,0-1 0 0 0,0 0 0 0 0,1 1 0 0 0,0-1 0 0 0,0 0 0 0 0,5 10 0 0 0,-1-5 916 0 0,1 1-1 0 0,0-1 1 0 0,9 10-1 0 0,12 11-4628 0 0,-21-23 2501 0 0,-1 0-1 0 0,0 0 1 0 0,0 1-1 0 0,-1-1 0 0 0,0 1 1 0 0,6 16-1 0 0,-9-19-1 0 0,0 0 0 0 0,0 0 1 0 0,0 0-1 0 0,-1 1 0 0 0,0-1 0 0 0,0 1 0 0 0,-1-1 0 0 0,0 1 1 0 0,0-1-1 0 0,0 0 0 0 0,-3 11 0 0 0,3-17 8 0 0,0 1 0 0 0,0-1-1 0 0,0 1 1 0 0,0-1 0 0 0,0 1-1 0 0,0-1 1 0 0,0 1 0 0 0,-1-1 0 0 0,1 1-1 0 0,0-1 1 0 0,0 1 0 0 0,-1-1-1 0 0,1 1 1 0 0,0-1 0 0 0,-1 0-1 0 0,1 1 1 0 0,0-1 0 0 0,-1 1 0 0 0,1-1-1 0 0,-1 0 1 0 0,1 0 0 0 0,0 1-1 0 0,-1-1 1 0 0,1 0 0 0 0,-1 0 0 0 0,1 1-1 0 0,-1-1 1 0 0,1 0 0 0 0,-1 0-1 0 0,1 0 1 0 0,-1 0 0 0 0,1 0 0 0 0,-1 0-1 0 0,0 0 1 0 0,1 0 0 0 0,-1 0-1 0 0,1 0 1 0 0,-1 0 0 0 0,1 0 0 0 0,-1 0-1 0 0,1 0 1 0 0,-1 0 0 0 0,0-1 4 0 0,0 0 1 0 0,0 1-1 0 0,0-1 1 0 0,0 1 0 0 0,0-1-1 0 0,0 0 1 0 0,0 0-1 0 0,0 1 1 0 0,1-1 0 0 0,-1 0-1 0 0,0 0 1 0 0,0 0-1 0 0,1 0 1 0 0,-1 0 0 0 0,1 0-1 0 0,-1 0 1 0 0,1 0-1 0 0,0 0 1 0 0,-1 0-1 0 0,1-2 1 0 0,0-3-13 0 0,0-1-1 0 0,1 1 1 0 0,0 0 0 0 0,0-1-1 0 0,0 1 1 0 0,1 0-1 0 0,0 0 1 0 0,4-8 0 0 0,-1 2-7 0 0,2-7-590 0 0,2 0 1 0 0,11-20-1 0 0,-6 16-1750 0 0,0 2-1 0 0,35-39 1 0 0,-31 40-4948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0.157"/>
    </inkml:context>
    <inkml:brush xml:id="br0">
      <inkml:brushProperty name="width" value="0.05" units="cm"/>
      <inkml:brushProperty name="height" value="0.05" units="cm"/>
      <inkml:brushProperty name="color" value="#33CCFF"/>
    </inkml:brush>
  </inkml:definitions>
  <inkml:trace contextRef="#ctx0" brushRef="#br0">1 1 10591 0 0,'0'0'1890'0'0,"1"1"-1064"0"0,0 2-602 0 0,1-1 0 0 0,0 1 0 0 0,-1-1 0 0 0,1 1-1 0 0,1-1 1 0 0,-1 0 0 0 0,0 0 0 0 0,0 0 0 0 0,1 0 0 0 0,-1-1-1 0 0,1 1 1 0 0,0-1 0 0 0,-1 1 0 0 0,5 0 0 0 0,5 3 269 0 0,1-1 1 0 0,13 2-1 0 0,-15-3-196 0 0,98 17 2018 0 0,165 10 0 0 0,142-12-505 0 0,-188-21-1347 0 0,-52 0-385 0 0,234-9-1179 0 0,-310 1-1638 0 0,-59 6 1131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1.184"/>
    </inkml:context>
    <inkml:brush xml:id="br0">
      <inkml:brushProperty name="width" value="0.05" units="cm"/>
      <inkml:brushProperty name="height" value="0.05" units="cm"/>
      <inkml:brushProperty name="color" value="#33CCFF"/>
    </inkml:brush>
  </inkml:definitions>
  <inkml:trace contextRef="#ctx0" brushRef="#br0">306 1 12439 0 0,'-24'37'1437'0'0,"-24"51"1"0"0,-5 8 302 0 0,5-24-1146 0 0,-35 62 579 0 0,75-117-1580 0 0,0 0 1 0 0,1 0 0 0 0,0 0-1 0 0,2 1 1 0 0,0 0 0 0 0,-3 25 0 0 0,6-25-5428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1.553"/>
    </inkml:context>
    <inkml:brush xml:id="br0">
      <inkml:brushProperty name="width" value="0.05" units="cm"/>
      <inkml:brushProperty name="height" value="0.05" units="cm"/>
      <inkml:brushProperty name="color" value="#33CCFF"/>
    </inkml:brush>
  </inkml:definitions>
  <inkml:trace contextRef="#ctx0" brushRef="#br0">179 1 14279 0 0,'0'0'1587'0'0,"1"2"-1024"0"0,0 0-401 0 0,0 0 0 0 0,0 0 0 0 0,-1 0 0 0 0,1 0 0 0 0,-1 1 0 0 0,1-1 0 0 0,-1 0 0 0 0,0 0 1 0 0,0 0-1 0 0,0 1 0 0 0,0-1 0 0 0,0 0 0 0 0,0 0 0 0 0,-1 1 0 0 0,1-1 0 0 0,-1 0 0 0 0,1 0 1 0 0,-1 0-1 0 0,-2 3 0 0 0,-2 6-12 0 0,0-1 0 0 0,-12 16 1 0 0,5-9 133 0 0,-34 49 177 0 0,29-44-496 0 0,2 0 1 0 0,1 0-1 0 0,0 2 0 0 0,-10 25 1 0 0,18-28-904 0 0,3 0-3987 0 0,3-5-1451 0 0</inkml:trace>
  <inkml:trace contextRef="#ctx0" brushRef="#br0" timeOffset="1">596 1 15199 0 0,'0'0'1172'0'0,"-1"2"-765"0"0,-86 114 3227 0 0,47-69-3098 0 0,-73 64 0 0 0,83-84-438 0 0,2 1 0 0 0,-39 49 0 0 0,53-57-188 0 0,0 0-1 0 0,2 1 1 0 0,0 0 0 0 0,1 1 0 0 0,-12 34 0 0 0,22-51-504 0 0,-1 0 1 0 0,1 1 0 0 0,0-1 0 0 0,-1 11 0 0 0,2-13-1175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1.897"/>
    </inkml:context>
    <inkml:brush xml:id="br0">
      <inkml:brushProperty name="width" value="0.05" units="cm"/>
      <inkml:brushProperty name="height" value="0.05" units="cm"/>
      <inkml:brushProperty name="color" value="#33CCFF"/>
    </inkml:brush>
  </inkml:definitions>
  <inkml:trace contextRef="#ctx0" brushRef="#br0">397 1 17767 0 0,'0'0'3976'0'0,"-2"1"-3300"0"0,-180 170 784 0 0,147-137-1460 0 0,12-9-346 0 0,2 0 0 0 0,0 1 0 0 0,2 1 1 0 0,0 1-1 0 0,2 1 0 0 0,-17 40 0 0 0,11-15-737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2.294"/>
    </inkml:context>
    <inkml:brush xml:id="br0">
      <inkml:brushProperty name="width" value="0.05" units="cm"/>
      <inkml:brushProperty name="height" value="0.05" units="cm"/>
      <inkml:brushProperty name="color" value="#33CCFF"/>
    </inkml:brush>
  </inkml:definitions>
  <inkml:trace contextRef="#ctx0" brushRef="#br0">445 122 14279 0 0,'-24'5'434'0'0,"0"1"-1"0"0,0 2 0 0 0,1 0 0 0 0,-28 15 1 0 0,-11 3-1258 0 0,40-17 605 0 0,-39 22-1 0 0,60-31 366 0 0,-5 0-180 0 0</inkml:trace>
  <inkml:trace contextRef="#ctx0" brushRef="#br0" timeOffset="1">374 0 8287 0 0,'-2'2'382'0'0,"-6"8"-154"0"0,1 0 1 0 0,-7 13-1 0 0,-22 50 7244 0 0,-3 7-3684 0 0,10-35-3129 0 0,-43 48-1 0 0,-5 8 633 0 0,64-81-1137 0 0,1 0 1 0 0,1 1-1 0 0,-13 30 0 0 0,22-45-193 0 0,-3 7-1461 0 0,0 0 1 0 0,0 0-1 0 0,2 0 0 0 0,0 1 1 0 0,-3 26-1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2.653"/>
    </inkml:context>
    <inkml:brush xml:id="br0">
      <inkml:brushProperty name="width" value="0.05" units="cm"/>
      <inkml:brushProperty name="height" value="0.05" units="cm"/>
      <inkml:brushProperty name="color" value="#33CCFF"/>
    </inkml:brush>
  </inkml:definitions>
  <inkml:trace contextRef="#ctx0" brushRef="#br0">378 0 9215 0 0,'0'0'707'0'0,"0"2"-464"0"0,-51 112 9436 0 0,-11-4-7107 0 0,-80 99-1872 0 0,124-184-768 0 0,2 1-1 0 0,-22 48 1 0 0,4 16-2866 0 0,26-65-2090 0 0,0-3-1434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3.133"/>
    </inkml:context>
    <inkml:brush xml:id="br0">
      <inkml:brushProperty name="width" value="0.05" units="cm"/>
      <inkml:brushProperty name="height" value="0.05" units="cm"/>
      <inkml:brushProperty name="color" value="#33CCFF"/>
    </inkml:brush>
  </inkml:definitions>
  <inkml:trace contextRef="#ctx0" brushRef="#br0">259 1 12439 0 0,'0'0'1126'0'0,"-1"2"-929"0"0,-6 25-178 0 0,4-17 663 0 0,1 0 0 0 0,-1 0 0 0 0,-1-1 0 0 0,-6 13 0 0 0,-69 120 2476 0 0,1-5-1831 0 0,60-102-1316 0 0,-26 75 0 0 0,34-69-1103 0 0,10-13-4688 0 0,4-11-607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3.493"/>
    </inkml:context>
    <inkml:brush xml:id="br0">
      <inkml:brushProperty name="width" value="0.05" units="cm"/>
      <inkml:brushProperty name="height" value="0.05" units="cm"/>
      <inkml:brushProperty name="color" value="#33CCFF"/>
    </inkml:brush>
  </inkml:definitions>
  <inkml:trace contextRef="#ctx0" brushRef="#br0">345 1 919 0 0,'13'0'67'0'0,"13"9"13728"0"0,-26-5-12845 0 0,0 0 1 0 0,-1 0 0 0 0,0 0 0 0 0,1 0 0 0 0,-3 4-1 0 0,-9 20 1323 0 0,1-11-2142 0 0,-15 18 0 0 0,11-15 539 0 0,-76 109 298 0 0,-91 168 0 0 0,182-296-964 0 0,-10 17-83 0 0,-14 38 0 0 0,23-52-82 0 0,-1 1-1 0 0,1 0 1 0 0,-1 0 0 0 0,2-1-1 0 0,-1 1 1 0 0,0 0 0 0 0,1 0 0 0 0,0 0-1 0 0,0 0 1 0 0,1 0 0 0 0,-1 0-1 0 0,1 0 1 0 0,2 9 0 0 0,-2-13 33 0 0,-1 0 1 0 0,1 0 0 0 0,-1 0-1 0 0,1 0 1 0 0,-1 0 0 0 0,1 0-1 0 0,0 0 1 0 0,-1 0 0 0 0,1 0-1 0 0,0-1 1 0 0,0 1 0 0 0,0 0-1 0 0,0 0 1 0 0,0-1 0 0 0,0 1 0 0 0,-1-1-1 0 0,2 1 1 0 0,-1-1 0 0 0,0 1-1 0 0,0-1 1 0 0,0 1 0 0 0,0-1-1 0 0,0 0 1 0 0,0 0 0 0 0,2 1-1 0 0,15-3-2464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3.872"/>
    </inkml:context>
    <inkml:brush xml:id="br0">
      <inkml:brushProperty name="width" value="0.05" units="cm"/>
      <inkml:brushProperty name="height" value="0.05" units="cm"/>
      <inkml:brushProperty name="color" value="#33CCFF"/>
    </inkml:brush>
  </inkml:definitions>
  <inkml:trace contextRef="#ctx0" brushRef="#br0">454 18 15663 0 0,'2'0'719'0'0,"21"2"2785"0"0,-23 0-2109 0 0,-3 4-1029 0 0,1-1 1 0 0,-1 1 0 0 0,0-1 0 0 0,-1 1-1 0 0,1-1 1 0 0,-5 5 0 0 0,-30 31 326 0 0,22-25-344 0 0,-49 55-91 0 0,4 2 0 0 0,2 2 0 0 0,4 3 0 0 0,-68 128 0 0 0,118-195-234 0 0,-3 3-421 0 0,-9 25-1 0 0,16-36 229 0 0,0 0-1 0 0,0 0 1 0 0,0 0 0 0 0,1 1 0 0 0,-1-1-1 0 0,1 0 1 0 0,0 0 0 0 0,-1 0 0 0 0,1 1-1 0 0,1-1 1 0 0,-1 0 0 0 0,0 0-1 0 0,1 0 1 0 0,1 6 0 0 0,-1-8 20 0 0,-1 0 1 0 0,1 0 0 0 0,0 0-1 0 0,0 1 1 0 0,0-1-1 0 0,0 0 1 0 0,0 0-1 0 0,0 0 1 0 0,0 0-1 0 0,0-1 1 0 0,0 1 0 0 0,0 0-1 0 0,0 0 1 0 0,1-1-1 0 0,-1 1 1 0 0,0 0-1 0 0,0-1 1 0 0,1 1-1 0 0,-1-1 1 0 0,0 0 0 0 0,1 1-1 0 0,-1-1 1 0 0,1 0-1 0 0,-1 0 1 0 0,0 0-1 0 0,1 0 1 0 0,-1 0 0 0 0,1 0-1 0 0,-1 0 1 0 0,3-1-1 0 0,2-1-474 0 0,-1 1-1 0 0,1-1 1 0 0,0 0-1 0 0,-1-1 0 0 0,1 1 1 0 0,5-5-1 0 0,29-21-4832 0 0</inkml:trace>
  <inkml:trace contextRef="#ctx0" brushRef="#br0" timeOffset="1">937 15 13359 0 0,'3'-3'383'0'0,"18"-9"8211"0"0,-30 24-6804 0 0,-75 86 420 0 0,-13 18-1595 0 0,84-98-583 0 0,-86 127 188 0 0,85-122-301 0 0,2 1 0 0 0,0 0 0 0 0,2 1 0 0 0,-12 37 0 0 0,21-56-108 0 0,-1-1 1 0 0,1 1-1 0 0,1-1 1 0 0,-1 1-1 0 0,1 9 0 0 0,0-13 6 0 0,0-1 0 0 0,0 0 0 0 0,0 1-1 0 0,1-1 1 0 0,-1 1 0 0 0,0-1 0 0 0,1 0-1 0 0,-1 1 1 0 0,1-1 0 0 0,0 0 0 0 0,-1 1-1 0 0,1-1 1 0 0,0 0 0 0 0,0 0 0 0 0,0 0-1 0 0,0 0 1 0 0,0 0 0 0 0,0 0 0 0 0,0 0-1 0 0,0 0 1 0 0,0 0 0 0 0,0 0 0 0 0,0-1-1 0 0,1 1 1 0 0,-1 0 0 0 0,0-1-1 0 0,2 1 1 0 0,19 2-7497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4.326"/>
    </inkml:context>
    <inkml:brush xml:id="br0">
      <inkml:brushProperty name="width" value="0.05" units="cm"/>
      <inkml:brushProperty name="height" value="0.05" units="cm"/>
      <inkml:brushProperty name="color" value="#33CCFF"/>
    </inkml:brush>
  </inkml:definitions>
  <inkml:trace contextRef="#ctx0" brushRef="#br0">292 108 10135 0 0,'2'-2'778'0'0,"22"-12"8487"0"0,-29 18-5101 0 0,-45 34-3326 0 0,5 9-634 0 0,2 1 0 0 0,-42 60-1 0 0,73-92-601 0 0,1 1 0 0 0,1-1 0 0 0,0 2 0 0 0,1-1 1 0 0,1 1-1 0 0,1 1 0 0 0,0-1 0 0 0,-5 31 0 0 0,9-19-7685 0 0</inkml:trace>
  <inkml:trace contextRef="#ctx0" brushRef="#br0" timeOffset="1">818 1 21623 0 0,'0'0'1959'0'0,"-2"1"-1521"0"0,-18 22 854 0 0,-33 26 0 0 0,-14 15-770 0 0,-54 77-101 0 0,-82 84-442 0 0,22-55-1769 0 0,121-109 21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14.929"/>
    </inkml:context>
    <inkml:brush xml:id="br0">
      <inkml:brushProperty name="width" value="0.05" units="cm"/>
      <inkml:brushProperty name="height" value="0.05" units="cm"/>
      <inkml:brushProperty name="color" value="#E71224"/>
    </inkml:brush>
  </inkml:definitions>
  <inkml:trace contextRef="#ctx0" brushRef="#br0">183 0 10591 0 0,'-1'1'819'0'0,"-3"4"-278"0"0,-1 0 1 0 0,2 1-1 0 0,-1 0 1 0 0,1-1-1 0 0,0 1 1 0 0,-5 12-1 0 0,-12 43 5284 0 0,17-52-5760 0 0,-67 302 4103 0 0,66-289-4051 0 0,-19 113-474 0 0,6 1-1 0 0,6 1 1 0 0,7 142 0 0 0,4-273-323 0 0,2 21-712 0 0,2-12-5459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7.310"/>
    </inkml:context>
    <inkml:brush xml:id="br0">
      <inkml:brushProperty name="width" value="0.05" units="cm"/>
      <inkml:brushProperty name="height" value="0.05" units="cm"/>
      <inkml:brushProperty name="color" value="#E71224"/>
    </inkml:brush>
  </inkml:definitions>
  <inkml:trace contextRef="#ctx0" brushRef="#br0">237 0 11055 0 0,'0'0'1364'0'0,"-8"4"1320"0"0,-3 0-2308 0 0,0 2 0 0 0,0-1 0 0 0,1 1 0 0 0,0 1 0 0 0,0 0 0 0 0,1 1 0 0 0,-1-1 0 0 0,2 2 0 0 0,-1-1 0 0 0,1 1 0 0 0,0 1 0 0 0,1-1 0 0 0,0 1 0 0 0,1 0 0 0 0,0 1 0 0 0,1 0 0 0 0,-7 18 0 0 0,10-19-376 0 0,2-9 0 0 0,-1 0 1 0 0,1 0-1 0 0,0 0 0 0 0,0-1 0 0 0,0 1 0 0 0,0 0 1 0 0,1 0-1 0 0,-1 0 0 0 0,0-1 0 0 0,0 1 0 0 0,0 0 1 0 0,1 0-1 0 0,-1-1 0 0 0,1 3 0 0 0,4-1-7 0 0,-4-2-2 0 0,0 1 1 0 0,1 1 0 0 0,-1-1 0 0 0,1 0 0 0 0,-1 0 0 0 0,1-1 0 0 0,0 1 0 0 0,0 0 0 0 0,0 0 0 0 0,-1-1 0 0 0,1 1 0 0 0,0-1 0 0 0,0 0 0 0 0,0 0 0 0 0,0 0 0 0 0,0 1 0 0 0,0-2 0 0 0,0 1 0 0 0,0 0 0 0 0,2-1 0 0 0,3 0-11 0 0,19-1-66 0 0,-20 0 80 0 0,0 1-1 0 0,1 1 1 0 0,-1-1 0 0 0,1 1-1 0 0,-1 1 1 0 0,1-1 0 0 0,-1 1-1 0 0,8 2 1 0 0,-13-3 49 0 0,1 1 1 0 0,-1-1-1 0 0,1 1 0 0 0,-1 0 1 0 0,1 0-1 0 0,-1 0 1 0 0,1 0-1 0 0,-1 0 0 0 0,0 0 1 0 0,1 0-1 0 0,-1 0 1 0 0,0 0-1 0 0,0 1 0 0 0,0-1 1 0 0,0 1-1 0 0,0-1 1 0 0,0 0-1 0 0,-1 1 0 0 0,1-1 1 0 0,0 1-1 0 0,-1 0 0 0 0,1-1 1 0 0,-1 1-1 0 0,1 0 1 0 0,-1-1-1 0 0,0 1 0 0 0,0 0 1 0 0,0-1-1 0 0,0 1 1 0 0,0 0-1 0 0,0-1 0 0 0,0 1 1 0 0,-1 2-1 0 0,-1 3 96 0 0,1-1-1 0 0,-1 0 1 0 0,0 0-1 0 0,-1 0 1 0 0,1-1-1 0 0,-1 1 1 0 0,-5 7-1 0 0,1-2-30 0 0,-1-1 0 0 0,0 0-1 0 0,-1-1 1 0 0,1 0 0 0 0,-2 0 0 0 0,-12 9-1 0 0,18-16-226 0 0,1 1 0 0 0,-1-1 0 0 0,1 0-1 0 0,-1 0 1 0 0,0 0 0 0 0,0-1 0 0 0,1 1-1 0 0,-1-1 1 0 0,0 0 0 0 0,-1 0 0 0 0,1 0-1 0 0,0-1 1 0 0,0 0 0 0 0,0 1 0 0 0,0-1-1 0 0,0-1 1 0 0,-1 1 0 0 0,1-1 0 0 0,0 1-1 0 0,0-1 1 0 0,0 0 0 0 0,-8-4-1 0 0,-9-7-5386 0 0,-3-5-1691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4.669"/>
    </inkml:context>
    <inkml:brush xml:id="br0">
      <inkml:brushProperty name="width" value="0.05" units="cm"/>
      <inkml:brushProperty name="height" value="0.05" units="cm"/>
      <inkml:brushProperty name="color" value="#33CCFF"/>
    </inkml:brush>
  </inkml:definitions>
  <inkml:trace contextRef="#ctx0" brushRef="#br0">286 116 20647 0 0,'0'0'944'0'0,"-13"9"352"0"0,-30 23-497 0 0,2 0 0 0 0,-51 54 0 0 0,75-69-528 0 0,-27 36-1 0 0,38-45-728 0 0,1 1 0 0 0,-8 14-1 0 0,11-17-690 0 0,0-1-1 0 0,0 1 1 0 0,1 0 0 0 0,-1 0-1 0 0,0 9 1 0 0,2 6-6406 0 0</inkml:trace>
  <inkml:trace contextRef="#ctx0" brushRef="#br0" timeOffset="1">711 1 6447 0 0,'-1'2'7918'0'0,"-13"25"-1311"0"0,-3 1-3394 0 0,-43 52-2974 0 0,38-52 567 0 0,-21 26-1029 0 0,-64 89 1448 0 0,93-120-2251 0 0,-14 32 1 0 0,21-37-1107 0 0,0 0 0 0 0,-7 30 1 0 0,6-8-5520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5.025"/>
    </inkml:context>
    <inkml:brush xml:id="br0">
      <inkml:brushProperty name="width" value="0.05" units="cm"/>
      <inkml:brushProperty name="height" value="0.05" units="cm"/>
      <inkml:brushProperty name="color" value="#33CCFF"/>
    </inkml:brush>
  </inkml:definitions>
  <inkml:trace contextRef="#ctx0" brushRef="#br0">340 0 17967 0 0,'0'0'5216'0'0,"-1"1"-4593"0"0,-49 26 987 0 0,18-10-1117 0 0,-32 22 0 0 0,37-20-370 0 0,0 1 0 0 0,-41 42 0 0 0,61-54-471 0 0,0 0 0 0 0,0 0-1 0 0,0 1 1 0 0,1 0 0 0 0,1 0 0 0 0,-1 1 0 0 0,1 0 0 0 0,1 0 0 0 0,0 0 0 0 0,1 0 0 0 0,-1 0 0 0 0,-1 16 0 0 0,4-7-1707 0 0</inkml:trace>
  <inkml:trace contextRef="#ctx0" brushRef="#br0" timeOffset="1">415 104 12439 0 0,'0'0'958'0'0,"4"7"1291"0"0,-4-4-1848 0 0,1-1-1 0 0,-1 0 1 0 0,0 0-1 0 0,0 1 1 0 0,0-1 0 0 0,0 0-1 0 0,-1 0 1 0 0,1 1-1 0 0,-1-1 1 0 0,1 0 0 0 0,-1 0-1 0 0,0 0 1 0 0,-1 3-1 0 0,-17 29 1785 0 0,11-22-1881 0 0,-34 59 958 0 0,-113 209-2688 0 0,137-241 54 0 0,-2 0-292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5.401"/>
    </inkml:context>
    <inkml:brush xml:id="br0">
      <inkml:brushProperty name="width" value="0.05" units="cm"/>
      <inkml:brushProperty name="height" value="0.05" units="cm"/>
      <inkml:brushProperty name="color" value="#33CCFF"/>
    </inkml:brush>
  </inkml:definitions>
  <inkml:trace contextRef="#ctx0" brushRef="#br0">278 59 6911 0 0,'-2'0'528'0'0,"-6"2"788"0"0,0 0 0 0 0,0 1-1 0 0,1 0 1 0 0,-1 0 0 0 0,1 1-1 0 0,0 0 1 0 0,0 0 0 0 0,0 1-1 0 0,1-1 1 0 0,-12 12 0 0 0,-21 24 1483 0 0,7 1-3475 0 0,-32 54 896 0 0,55-79-186 0 0,1-1 0 0 0,0 2 0 0 0,1-1 0 0 0,-6 24-1 0 0,11-34-185 0 0,1-1-1 0 0,0 1 0 0 0,1 0 0 0 0,0 0 0 0 0,-1-1 0 0 0,2 1 0 0 0,-1 0 1 0 0,3 11-1 0 0,6 8-5997 0 0,3-5-1118 0 0</inkml:trace>
  <inkml:trace contextRef="#ctx0" brushRef="#br0" timeOffset="1">827 0 15663 0 0,'0'0'1418'0'0,"-7"7"-864"0"0,-12 4 3100 0 0,-4 3-189 0 0,-112 120-1257 0 0,107-102-2075 0 0,2 1 0 0 0,-34 56 1 0 0,54-79-162 0 0,1 1 1 0 0,-1-1-1 0 0,-4 16 1 0 0,9-23-212 0 0,0 1-1 0 0,0-1 1 0 0,1 1-1 0 0,-1-1 1 0 0,1 1 0 0 0,0-1-1 0 0,0 1 1 0 0,0-1-1 0 0,0 1 1 0 0,0-1 0 0 0,1 1-1 0 0,0-1 1 0 0,-1 0 0 0 0,1 1-1 0 0,3 5 1 0 0,4 4-1712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5.747"/>
    </inkml:context>
    <inkml:brush xml:id="br0">
      <inkml:brushProperty name="width" value="0.05" units="cm"/>
      <inkml:brushProperty name="height" value="0.05" units="cm"/>
      <inkml:brushProperty name="color" value="#33CCFF"/>
    </inkml:brush>
  </inkml:definitions>
  <inkml:trace contextRef="#ctx0" brushRef="#br0">207 51 12439 0 0,'66'-37'11183'0'0,"-66"38"-11038"0"0,-1 0 0 0 0,1 0 0 0 0,-1 1 0 0 0,1-1 0 0 0,-1 0 0 0 0,1 0 0 0 0,-1 0-1 0 0,0 1 1 0 0,0-1 0 0 0,0 0 0 0 0,0 0 0 0 0,-1 1 0 0 0,-1 2 121 0 0,-20 25-105 0 0,-22 28 429 0 0,2 2 0 0 0,-42 76 0 0 0,73-113-716 0 0,-25 54-1380 0 0,34-69 1300 0 0,1 1-1 0 0,-1 0 1 0 0,1-1 0 0 0,0 1-1 0 0,1 0 1 0 0,0 0 0 0 0,1 0-1 0 0,-1 9 1 0 0,5 3-1505 0 0</inkml:trace>
  <inkml:trace contextRef="#ctx0" brushRef="#br0" timeOffset="1">750 1 16583 0 0,'-1'1'5832'0'0,"-12"18"-4077"0"0,-28 32-1 0 0,-20 16-1866 0 0,-69 96 0 0 0,120-148-458 0 0,0 0-1 0 0,2 0 0 0 0,-11 26 1 0 0,10-18-1289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6.132"/>
    </inkml:context>
    <inkml:brush xml:id="br0">
      <inkml:brushProperty name="width" value="0.05" units="cm"/>
      <inkml:brushProperty name="height" value="0.05" units="cm"/>
      <inkml:brushProperty name="color" value="#33CCFF"/>
    </inkml:brush>
  </inkml:definitions>
  <inkml:trace contextRef="#ctx0" brushRef="#br0">237 1 21567 0 0,'0'0'1957'0'0,"2"1"-1615"0"0,3 2-180 0 0,-5-3-103 0 0,1 0 0 0 0,-1 1-1 0 0,0-1 1 0 0,0 0-1 0 0,0 1 1 0 0,1-1-1 0 0,-1 1 1 0 0,0-1-1 0 0,0 0 1 0 0,0 1-1 0 0,0-1 1 0 0,0 0-1 0 0,0 1 1 0 0,0-1-1 0 0,0 1 1 0 0,0-1 0 0 0,0 0-1 0 0,0 1 1 0 0,0-1-1 0 0,0 1 1 0 0,0-1-1 0 0,0 0 1 0 0,0 1-1 0 0,0-1 1 0 0,-1 1-1 0 0,1-1 1 0 0,-5 12 603 0 0,5-12-549 0 0,-12 22 622 0 0,-2-1-1 0 0,-27 33 0 0 0,-10 15-498 0 0,-46 95-1747 0 0,73-121 598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9.456"/>
    </inkml:context>
    <inkml:brush xml:id="br0">
      <inkml:brushProperty name="width" value="0.05" units="cm"/>
      <inkml:brushProperty name="height" value="0.05" units="cm"/>
      <inkml:brushProperty name="color" value="#33CCFF"/>
    </inkml:brush>
  </inkml:definitions>
  <inkml:trace contextRef="#ctx0" brushRef="#br0">61 1863 17191 0 0,'-60'15'1887'0'0,"64"-16"-1828"0"0,1-2 0 0 0,-1 1 0 0 0,0 0 0 0 0,7-6 0 0 0,6-4 15 0 0,257-161 263 0 0,-21 12-10 0 0,17-7-9 0 0,320-184 422 0 0,289-51 218 0 0,-644 314-746 0 0,289-69-1 0 0,260 7 25 0 0,765-10-103 0 0,-1485 157-112 0 0,427-24 115 0 0,-351 27-60 0 0,209 25 0 0 0,-142 13 19 0 0,-167-27-84 0 0,0 2 0 0 0,-1 2 0 0 0,40 20 0 0 0,-71-30-9 0 0,0 0-1 0 0,0 1 0 0 0,-1 0 1 0 0,1 1-1 0 0,-1-1 1 0 0,0 2-1 0 0,-1-1 1 0 0,0 1-1 0 0,0 0 0 0 0,6 8 1 0 0,-10-12-155 0 0,0 0-1 0 0,-1 0 1 0 0,1 0 0 0 0,-1 0-1 0 0,0 0 1 0 0,1 1 0 0 0,-1-1-1 0 0,-1 0 1 0 0,1 1 0 0 0,0-1-1 0 0,-1 1 1 0 0,0-1 0 0 0,0 1-1 0 0,0-1 1 0 0,0 1 0 0 0,0-1-1 0 0,-1 1 1 0 0,0-1 0 0 0,0 1-1 0 0,0-1 1 0 0,0 0 0 0 0,0 1-1 0 0,0-1 1 0 0,-1 0 0 0 0,0 0-1 0 0,1 0 1 0 0,-1 0 0 0 0,-5 5 0 0 0,-10 10-6825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49.906"/>
    </inkml:context>
    <inkml:brush xml:id="br0">
      <inkml:brushProperty name="width" value="0.05" units="cm"/>
      <inkml:brushProperty name="height" value="0.05" units="cm"/>
      <inkml:brushProperty name="color" value="#33CCFF"/>
    </inkml:brush>
  </inkml:definitions>
  <inkml:trace contextRef="#ctx0" brushRef="#br0">281 1 13679 0 0,'0'0'1239'0'0,"2"1"-1022"0"0,12 7 51 0 0,0 0 0 0 0,0-1 0 0 0,0-1 0 0 0,29 8-1 0 0,68 12 929 0 0,-83-20-1204 0 0,40 9 91 0 0,82 30-1 0 0,-116-33-81 0 0,-1 2 0 0 0,-1 2 0 0 0,0 0 0 0 0,38 28 1 0 0,-59-35 43 0 0,1 0 0 0 0,-2 0 0 0 0,1 1 0 0 0,-1 1 0 0 0,-1-1 0 0 0,0 2 0 0 0,0-1 1 0 0,-1 1-1 0 0,12 25 0 0 0,-15-26 95 0 0,-1-1 0 0 0,-1 1 1 0 0,1 0-1 0 0,-2 0 1 0 0,0 0-1 0 0,0 0 0 0 0,-1 0 1 0 0,0 0-1 0 0,-1 0 0 0 0,0 1 1 0 0,-1-1-1 0 0,0 0 0 0 0,-4 15 1 0 0,0-11 145 0 0,0 1 0 0 0,-1-1 0 0 0,0 0 1 0 0,-1 0-1 0 0,-1-1 0 0 0,0 1 1 0 0,-1-2-1 0 0,-12 15 0 0 0,-15 13 563 0 0,-45 40-1 0 0,51-52-611 0 0,-229 211 1303 0 0,184-177-1346 0 0,-132 84 0 0 0,85-76-392 0 0,64-38-1720 0 0,0 2-3447 0 0,-7 6-2890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53.008"/>
    </inkml:context>
    <inkml:brush xml:id="br0">
      <inkml:brushProperty name="width" value="0.1" units="cm"/>
      <inkml:brushProperty name="height" value="0.1" units="cm"/>
      <inkml:brushProperty name="color" value="#FFC114"/>
    </inkml:brush>
  </inkml:definitions>
  <inkml:trace contextRef="#ctx0" brushRef="#br0">843 1 13359 0 0,'0'0'1535'0'0,"1"2"-719"0"0,-1 0-632 0 0,1-1 0 0 0,-1 1 0 0 0,0 0-1 0 0,1 0 1 0 0,-1-1 0 0 0,0 1 0 0 0,0 0 0 0 0,0 0 0 0 0,0-1 0 0 0,-1 1-1 0 0,1 0 1 0 0,0 0 0 0 0,-1-1 0 0 0,1 1 0 0 0,-1 0 0 0 0,0-1 0 0 0,1 1 0 0 0,-1-1-1 0 0,0 1 1 0 0,-1 1 0 0 0,-25 50 1570 0 0,-133 247 1512 0 0,-5 21-2240 0 0,30-54-628 0 0,-106 155-242 0 0,196-343-245 0 0,5-11-1158 0 0,16-23-3026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54.618"/>
    </inkml:context>
    <inkml:brush xml:id="br0">
      <inkml:brushProperty name="width" value="0.1" units="cm"/>
      <inkml:brushProperty name="height" value="0.1" units="cm"/>
      <inkml:brushProperty name="color" value="#FFC114"/>
    </inkml:brush>
  </inkml:definitions>
  <inkml:trace contextRef="#ctx0" brushRef="#br0">33 128 4143 0 0,'-2'0'319'0'0,"-29"-10"8926"0"0,42 4-8049 0 0,2 3-806 0 0,-1 1 0 0 0,1-1 0 0 0,0 2 0 0 0,0 0 0 0 0,21 1-1 0 0,-7 0 58 0 0,507-23 2125 0 0,-279 10-2316 0 0,212-6-45 0 0,345-18-4 0 0,-778 35-211 0 0,82-6 88 0 0,146 10-1 0 0,-254-2-22 0 0,-1 1 1 0 0,1 1-1 0 0,13 4 0 0 0,-19-6 734 0 0,-3 15-38 0 0,-6-2-513 0 0,-1-1 0 0 0,-1-1 0 0 0,0 1 0 0 0,-1-1-1 0 0,-11 9 1 0 0,7-5 17 0 0,-24 29 0 0 0,11-4-24 0 0,-109 157 952 0 0,16 11-276 0 0,63-98-533 0 0,-92 136 0 0 0,70-135-253 0 0,-104 160 41 0 0,168-246-300 0 0,-82 131 494 0 0,-12-8-3632 0 0,91-129-2979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55.307"/>
    </inkml:context>
    <inkml:brush xml:id="br0">
      <inkml:brushProperty name="width" value="0.1" units="cm"/>
      <inkml:brushProperty name="height" value="0.1" units="cm"/>
      <inkml:brushProperty name="color" value="#FFC114"/>
    </inkml:brush>
  </inkml:definitions>
  <inkml:trace contextRef="#ctx0" brushRef="#br0">7 1 7831 0 0,'-7'3'4640'0'0,"9"-2"-4419"0"0,-1 0 0 0 0,0 1 0 0 0,1-1 0 0 0,-1 0 0 0 0,1 0 0 0 0,0 0 0 0 0,-1 0 0 0 0,1-1 0 0 0,2 2-1 0 0,-3-2-157 0 0,13 6 811 0 0,1-1 0 0 0,0-1 0 0 0,25 4-1 0 0,49 2 804 0 0,-77-9-1466 0 0,354 1 3207 0 0,-273-5-3032 0 0,609-12 1535 0 0,-330 20-1590 0 0,164-5-193 0 0,-469-3-1338 0 0,83-15 0 0 0,-125 11-1297 0 0,-4 1-5383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7.686"/>
    </inkml:context>
    <inkml:brush xml:id="br0">
      <inkml:brushProperty name="width" value="0.05" units="cm"/>
      <inkml:brushProperty name="height" value="0.05" units="cm"/>
      <inkml:brushProperty name="color" value="#E71224"/>
    </inkml:brush>
  </inkml:definitions>
  <inkml:trace contextRef="#ctx0" brushRef="#br0">47 1 12895 0 0,'0'0'1376'0'0,"0"11"-1376"0"0,-1 2 0 0 0,-3 2 1440 0 0,3 1 232 0 0,-1 2 56 0 0,0 0 0 0 0,1 1-776 0 0,1 2-160 0 0,1 0-32 0 0,-2 2-8 0 0,-4 0-528 0 0,-2-1-112 0 0,1 1-16 0 0,-2-4-6624 0 0,-2-1-1328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59.140"/>
    </inkml:context>
    <inkml:brush xml:id="br0">
      <inkml:brushProperty name="width" value="0.1" units="cm"/>
      <inkml:brushProperty name="height" value="0.1" units="cm"/>
      <inkml:brushProperty name="color" value="#FFC114"/>
    </inkml:brush>
  </inkml:definitions>
  <inkml:trace contextRef="#ctx0" brushRef="#br0">1 1 6127 0 0,'0'0'664'0'0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5:59.505"/>
    </inkml:context>
    <inkml:brush xml:id="br0">
      <inkml:brushProperty name="width" value="0.1" units="cm"/>
      <inkml:brushProperty name="height" value="0.1" units="cm"/>
      <inkml:brushProperty name="color" value="#FFC114"/>
    </inkml:brush>
  </inkml:definitions>
  <inkml:trace contextRef="#ctx0" brushRef="#br0">1 1 1839 0 0,'0'0'160'0'0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0.349"/>
    </inkml:context>
    <inkml:brush xml:id="br0">
      <inkml:brushProperty name="width" value="0.1" units="cm"/>
      <inkml:brushProperty name="height" value="0.1" units="cm"/>
      <inkml:brushProperty name="color" value="#FFC114"/>
    </inkml:brush>
  </inkml:definitions>
  <inkml:trace contextRef="#ctx0" brushRef="#br0">1000 0 3223 0 0,'0'3'9588'0'0,"0"3"-9013"0"0,0 0 0 0 0,0 0 0 0 0,-1 0 0 0 0,1 0 0 0 0,-1-1 0 0 0,-1 1 0 0 0,1 0 0 0 0,-4 8 0 0 0,-25 49 1000 0 0,13-28-915 0 0,-27 63 568 0 0,-77 164 639 0 0,-109 228-305 0 0,166-351-1395 0 0,-104 171 0 0 0,132-251-287 0 0,-89 144 463 0 0,-15-13-1988 0 0,126-175-1780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1.035"/>
    </inkml:context>
    <inkml:brush xml:id="br0">
      <inkml:brushProperty name="width" value="0.1" units="cm"/>
      <inkml:brushProperty name="height" value="0.1" units="cm"/>
      <inkml:brushProperty name="color" value="#FFC114"/>
    </inkml:brush>
  </inkml:definitions>
  <inkml:trace contextRef="#ctx0" brushRef="#br0">529 1 5063 0 0,'0'3'232'0'0,"-3"10"-152"0"0,0 0 0 0 0,0 0-1 0 0,-8 16 1 0 0,0 3 1180 0 0,-42 113 4447 0 0,-46 66-2449 0 0,-45 53-442 0 0,104-188-2193 0 0,-46 71-223 0 0,22-59-1871 0 0,53-75 231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2.141"/>
    </inkml:context>
    <inkml:brush xml:id="br0">
      <inkml:brushProperty name="width" value="0.1" units="cm"/>
      <inkml:brushProperty name="height" value="0.1" units="cm"/>
      <inkml:brushProperty name="color" value="#FFC114"/>
    </inkml:brush>
  </inkml:definitions>
  <inkml:trace contextRef="#ctx0" brushRef="#br0">0 47 3223 0 0,'3'1'8128'0'0,"19"5"-6605"0"0,0 0 0 0 0,31 2 0 0 0,-17-3-532 0 0,69 6 956 0 0,-15-2-872 0 0,423 20 1302 0 0,-369-26-2043 0 0,482-10 208 0 0,-254-20-495 0 0,-228 14-41 0 0,-28 3 2 0 0,158-11 37 0 0,-66 7-6 0 0,109-2 114 0 0,-273 15-106 0 0,-17 0-1 0 0,32 3 0 0 0,-40-1-25 0 0,0 0 1 0 0,33-3-1 0 0,-39 2-21 0 0,-8 0 0 0 0,0 0 0 0 0,0 0 0 0 0,0-1 0 0 0,0 0 0 0 0,6-1 0 0 0,36-10 11 0 0,-45 11 314 0 0,-3 4-258 0 0,1 0-41 0 0,-1 0-1 0 0,1 0 1 0 0,-1-1 0 0 0,0 1-1 0 0,-1 0 1 0 0,1 0 0 0 0,0 0 0 0 0,-1-1-1 0 0,1 1 1 0 0,-1 0 0 0 0,0-1-1 0 0,0 0 1 0 0,-4 5 0 0 0,3-5 24 0 0,-10 11 253 0 0,1 1-1 0 0,0 0 0 0 0,1 1 0 0 0,1 0 0 0 0,0 1 0 0 0,-14 32 0 0 0,-18 52 29 0 0,-106 240 210 0 0,17-20-339 0 0,16-32-68 0 0,38-138-90 0 0,35-71-13 0 0,-118 213 97 0 0,60-138-162 0 0,90-142-493 0 0,0-1 0 0 0,-1 0 0 0 0,-23 17 0 0 0,31-26 149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3.137"/>
    </inkml:context>
    <inkml:brush xml:id="br0">
      <inkml:brushProperty name="width" value="0.1" units="cm"/>
      <inkml:brushProperty name="height" value="0.1" units="cm"/>
      <inkml:brushProperty name="color" value="#FFC114"/>
    </inkml:brush>
  </inkml:definitions>
  <inkml:trace contextRef="#ctx0" brushRef="#br0">12 159 5527 0 0,'-12'5'8587'0'0,"25"-2"-6911"0"0,3 1-623 0 0,0-1 0 0 0,0 0 0 0 0,31 0 1 0 0,-8 0-111 0 0,481 33 3862 0 0,54-35-4224 0 0,70-38-384 0 0,-313 14-164 0 0,85-9 175 0 0,-183-13-118 0 0,-156 27-45 0 0,113-11 1 0 0,-126 27-46 0 0,-25 2 11 0 0,-24 0-2 0 0,1 0 0 0 0,-1-1-1 0 0,1 0 1 0 0,-1-2 0 0 0,16-3 0 0 0,2-4-9 0 0,-5 2 0 0 0,-14 5 0 0 0,0 2 0 0 0,0 3 11 0 0,-1 1 31 0 0,9 4 5 0 0,-1 1-19 0 0,-13-5-15 0 0,-6-2-9 0 0,0 0 1 0 0,0-1-1 0 0,1 1 0 0 0,-1 0 0 0 0,0-1 1 0 0,1 1-1 0 0,-1-1 0 0 0,1 0 0 0 0,-1 0 1 0 0,1 0-1 0 0,2 0 0 0 0,3-1-137 0 0,20 0-294 0 0,-27-9-1510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4.362"/>
    </inkml:context>
    <inkml:brush xml:id="br0">
      <inkml:brushProperty name="width" value="0.1" units="cm"/>
      <inkml:brushProperty name="height" value="0.1" units="cm"/>
      <inkml:brushProperty name="color" value="#FFC114"/>
    </inkml:brush>
  </inkml:definitions>
  <inkml:trace contextRef="#ctx0" brushRef="#br0">436 1 5983 0 0,'-2'2'5643'0'0,"-1"3"-5076"0"0,-1 1 0 0 0,1 0 0 0 0,0 0 0 0 0,1 0 0 0 0,0 0 0 0 0,0 1 1 0 0,-2 6-1 0 0,-5 52 2138 0 0,0-6-975 0 0,-107 387 1969 0 0,70-286-3253 0 0,-2 3-1094 0 0,-119 264 0 0 0,151-383-3158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5.076"/>
    </inkml:context>
    <inkml:brush xml:id="br0">
      <inkml:brushProperty name="width" value="0.1" units="cm"/>
      <inkml:brushProperty name="height" value="0.1" units="cm"/>
      <inkml:brushProperty name="color" value="#FFC114"/>
    </inkml:brush>
  </inkml:definitions>
  <inkml:trace contextRef="#ctx0" brushRef="#br0">1 164 14079 0 0,'0'0'1276'0'0,"2"0"-1049"0"0,13 1 470 0 0,1-1-1 0 0,-1-1 1 0 0,27-5 0 0 0,-6 2 348 0 0,450-37 3444 0 0,-366 32-4194 0 0,572-30 42 0 0,-420 26-337 0 0,-72-4 0 0 0,-36 3 0 0 0,-50 5-19 0 0,130-3-34 0 0,-229 12 53 0 0,5 2-2 0 0,-16 1 4 0 0,-2-1 9 0 0,1 1 45 0 0,-2-2-32 0 0,0 1 1 0 0,0 0 0 0 0,0-1-1 0 0,0 1 1 0 0,0-1-1 0 0,0 1 1 0 0,-1 0 0 0 0,1 0-1 0 0,0-1 1 0 0,-1 1-1 0 0,1 0 1 0 0,-1 0 0 0 0,0 0-1 0 0,0 2 1 0 0,0 0 27 0 0,0-2 48 0 0,-6 9 56 0 0,3-4-118 0 0,2-5-27 0 0,0 0 0 0 0,0 0 0 0 0,0-1-1 0 0,0 1 1 0 0,0 0 0 0 0,-1 0-1 0 0,1 0 1 0 0,-1-1 0 0 0,1 1-1 0 0,-4 1 1 0 0,-10 14 113 0 0,-16 22 0 0 0,4-5 36 0 0,11-14 16 0 0,2-5-27 0 0,1 1 1 0 0,1 0 0 0 0,1 0-1 0 0,-14 28 1 0 0,-35 86 363 0 0,36-73-265 0 0,-38 66-1 0 0,-108 219 150 0 0,52-96-354 0 0,58-125-105 0 0,-24 44-1141 0 0,76-152 142 0 0,0-1 1 0 0,-14 17-1 0 0,11-15-476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5.713"/>
    </inkml:context>
    <inkml:brush xml:id="br0">
      <inkml:brushProperty name="width" value="0.1" units="cm"/>
      <inkml:brushProperty name="height" value="0.1" units="cm"/>
      <inkml:brushProperty name="color" value="#FFC114"/>
    </inkml:brush>
  </inkml:definitions>
  <inkml:trace contextRef="#ctx0" brushRef="#br0">11 88 10391 0 0,'-11'7'4483'0'0,"32"-6"-3068"0"0,1 0 1 0 0,-1-2-1 0 0,40-5 0 0 0,11-1 44 0 0,547 14 2344 0 0,-147 4-3356 0 0,491-57-116 0 0,-934 44-340 0 0,240-30-482 0 0,-258 30-88 0 0,0-1 0 0 0,12-5 0 0 0,-7 0-448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7.380"/>
    </inkml:context>
    <inkml:brush xml:id="br0">
      <inkml:brushProperty name="width" value="0.1" units="cm"/>
      <inkml:brushProperty name="height" value="0.1" units="cm"/>
      <inkml:brushProperty name="color" value="#FFC114"/>
    </inkml:brush>
  </inkml:definitions>
  <inkml:trace contextRef="#ctx0" brushRef="#br0">610 1 1839 0 0,'0'2'134'0'0,"-6"14"312"0"0,0 2 4021 0 0,-7 17 6488 0 0,7-10-9725 0 0,-33 140 2377 0 0,20-95-2742 0 0,-170 550 2405 0 0,185-607-3240 0 0,-105 275 230 0 0,24-69-156 0 0,-48 156-5721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39.938"/>
    </inkml:context>
    <inkml:brush xml:id="br0">
      <inkml:brushProperty name="width" value="0.05" units="cm"/>
      <inkml:brushProperty name="height" value="0.05" units="cm"/>
      <inkml:brushProperty name="color" value="#E71224"/>
    </inkml:brush>
  </inkml:definitions>
  <inkml:trace contextRef="#ctx0" brushRef="#br0">186 127 2303 0 0,'0'0'1942'0'0,"2"-1"-988"0"0,5-1-152 0 0,1 0 0 0 0,-1 0 0 0 0,0-1 0 0 0,0 0 0 0 0,0-1-1 0 0,0 1 1 0 0,-1-1 0 0 0,0-1 0 0 0,1 1 0 0 0,-1-1 0 0 0,-1 0-1 0 0,9-10 1 0 0,-13 14-672 0 0,0 0 1 0 0,0 0-1 0 0,0 0 0 0 0,-1 0 0 0 0,1-1 0 0 0,0 1 0 0 0,-1 0 1 0 0,1 0-1 0 0,-1-1 0 0 0,1 1 0 0 0,-1 0 0 0 0,0-1 1 0 0,1 1-1 0 0,-1-1 0 0 0,0 1 0 0 0,0 0 0 0 0,0-1 0 0 0,0 1 1 0 0,0-1-1 0 0,-1 1 0 0 0,1 0 0 0 0,0-1 0 0 0,-1 1 0 0 0,1 0 1 0 0,-1-1-1 0 0,1 1 0 0 0,-1 0 0 0 0,1 0 0 0 0,-1-1 1 0 0,0 1-1 0 0,0 0 0 0 0,0 0 0 0 0,1 0 0 0 0,-1 0 0 0 0,0 0 1 0 0,-1 0-1 0 0,1 0 0 0 0,-2-1 0 0 0,0 0-34 0 0,-1-1 0 0 0,0 1 1 0 0,0 0-1 0 0,0 0 0 0 0,-1 0 0 0 0,1 0 0 0 0,0 1 0 0 0,-1 0 1 0 0,1 0-1 0 0,-7-1 0 0 0,2 2-37 0 0,-1 1 1 0 0,1 0-1 0 0,0 0 1 0 0,0 0-1 0 0,0 1 0 0 0,-12 5 1 0 0,3-1-16 0 0,1 1 1 0 0,-19 11-1 0 0,31-16-49 0 0,1 0 0 0 0,0 1 0 0 0,0 0 0 0 0,0-1 0 0 0,0 1-1 0 0,0 1 1 0 0,0-1 0 0 0,1 0 0 0 0,0 1 0 0 0,0 0 0 0 0,0 0 0 0 0,0 0 0 0 0,0 0-1 0 0,1 0 1 0 0,0 0 0 0 0,0 1 0 0 0,0-1 0 0 0,-3 10 0 0 0,2-2-85 0 0,0 0 0 0 0,1 1 0 0 0,-1 13 0 0 0,3-23 57 0 0,0 1 1 0 0,0 0-1 0 0,0 0 0 0 0,1-1 0 0 0,-1 1 1 0 0,1 0-1 0 0,0-1 0 0 0,0 1 1 0 0,0 0-1 0 0,0-1 0 0 0,0 1 0 0 0,1-1 1 0 0,0 0-1 0 0,2 4 0 0 0,-3-6 23 0 0,0 0-1 0 0,0 0 1 0 0,0 0-1 0 0,1 0 1 0 0,-1-1-1 0 0,0 1 1 0 0,0 0-1 0 0,0-1 1 0 0,1 1-1 0 0,-1-1 1 0 0,0 1-1 0 0,1-1 1 0 0,-1 0-1 0 0,0 1 1 0 0,1-1-1 0 0,-1 0 1 0 0,3 0-1 0 0,21-4-34 0 0,-17 1 74 0 0,0 0 1 0 0,0 0-1 0 0,-1-1 1 0 0,0-1 0 0 0,1 1-1 0 0,-1-1 1 0 0,-1 0 0 0 0,1-1-1 0 0,11-11 1 0 0,0-5-647 0 0,26-38 1 0 0,-21 26-2191 0 0,-15 24 961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8.205"/>
    </inkml:context>
    <inkml:brush xml:id="br0">
      <inkml:brushProperty name="width" value="0.1" units="cm"/>
      <inkml:brushProperty name="height" value="0.1" units="cm"/>
      <inkml:brushProperty name="color" value="#FFC114"/>
    </inkml:brush>
  </inkml:definitions>
  <inkml:trace contextRef="#ctx0" brushRef="#br0">0 326 8751 0 0,'0'0'794'0'0,"3"1"-652"0"0,8 4 1075 0 0,1 0 0 0 0,-1-1 0 0 0,1-1-1 0 0,16 3 1 0 0,55 5 1944 0 0,-38-5-2555 0 0,96 9 363 0 0,1-5 0 0 0,155-10-1 0 0,-116-13 326 0 0,216-42-1 0 0,527-137-1357 0 0,-395 105 64 0 0,-422 73 0 0 0,-32 3 0 0 0,95-9 0 0 0,-162 20 0 0 0,0 1 0 0 0,0-1 0 0 0,0 1 0 0 0,15 4 0 0 0,-19-5 0 0 0,-1 1 0 0 0,0 0 0 0 0,1 0 0 0 0,-1 0 0 0 0,0 0 0 0 0,0 1 0 0 0,1-1 0 0 0,-1 1 0 0 0,5 3 0 0 0,-1 1 0 0 0,46 24 64 0 0,-48-27-78 0 0,-1-1 1 0 0,1 0-1 0 0,-1-1 0 0 0,1 1 0 0 0,0-1 1 0 0,0 0-1 0 0,0 0 0 0 0,0 0 1 0 0,0-1-1 0 0,0 0 0 0 0,7 0 0 0 0,8-2-137 0 0,32-7-1 0 0,-5 0 8 0 0,-42 8 78 0 0,-4 1 37 0 0,0-1 0 0 0,1 1 0 0 0,-1-1 0 0 0,0 1 1 0 0,1 0-1 0 0,-1 0 0 0 0,1 0 0 0 0,-1 0 0 0 0,0 0 0 0 0,1 0 0 0 0,-1 0 1 0 0,3 1-1 0 0,-3 0 44 0 0,0 0-1 0 0,0 0 1 0 0,0 0 0 0 0,0 0 0 0 0,0 0-1 0 0,0 0 1 0 0,0 0 0 0 0,0 0 0 0 0,0 1-1 0 0,-1-1 1 0 0,1 0 0 0 0,0 1-1 0 0,-1-1 1 0 0,1 0 0 0 0,-1 1 0 0 0,1-1-1 0 0,-1 1 1 0 0,0-1 0 0 0,0 1 0 0 0,0-1-1 0 0,0 1 1 0 0,0-1 0 0 0,0 1 0 0 0,0-1-1 0 0,0 1 1 0 0,0-1 0 0 0,-1 0 0 0 0,1 1-1 0 0,-1-1 1 0 0,1 1 0 0 0,-1-1 0 0 0,1 0-1 0 0,-2 3 1 0 0,2-4-15 0 0,-11 24 548 0 0,-18 27 0 0 0,24-41-544 0 0,0 0 1 0 0,0 1-1 0 0,1 0 1 0 0,-5 18-1 0 0,-5 12 143 0 0,1-16 47 0 0,-1-1-1 0 0,-23 31 0 0 0,-4 5 162 0 0,-163 333 604 0 0,57-100-580 0 0,98-200-324 0 0,-63 120 29 0 0,-154 311-517 0 0,247-482-316 0 0,-12 26-510 0 0,7-24-6075 0 0,10-25-592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8.859"/>
    </inkml:context>
    <inkml:brush xml:id="br0">
      <inkml:brushProperty name="width" value="0.1" units="cm"/>
      <inkml:brushProperty name="height" value="0.1" units="cm"/>
      <inkml:brushProperty name="color" value="#FFC114"/>
    </inkml:brush>
  </inkml:definitions>
  <inkml:trace contextRef="#ctx0" brushRef="#br0">66 1 4143 0 0,'0'0'191'0'0,"-9"2"26"0"0,-3 2-1362 0 0,-8 5 6434 0 0,1 0 2779 0 0,18-9-7992 0 0,1 0-1 0 0,0 0 0 0 0,0 0 0 0 0,-1 1 1 0 0,1-1-1 0 0,0 0 0 0 0,-1 0 1 0 0,1 0-1 0 0,0 0 0 0 0,0 1 0 0 0,0-1 1 0 0,-1 0-1 0 0,1 0 0 0 0,0 1 1 0 0,0-1-1 0 0,0 0 0 0 0,-1 0 1 0 0,1 1-1 0 0,0-1 0 0 0,0 0 0 0 0,0 0 1 0 0,0 1-1 0 0,0-1 0 0 0,0 0 1 0 0,0 1-1 0 0,0-1 0 0 0,0 0 0 0 0,0 0 1 0 0,0 1-1 0 0,0-1 0 0 0,0 0 1 0 0,0 1-1 0 0,7 9 792 0 0,16 4 81 0 0,-6-8-389 0 0,2-1 0 0 0,-1-1 0 0 0,1-1 0 0 0,-1 0 1 0 0,30-1-1 0 0,-20 0-266 0 0,815 18 2886 0 0,-568-20-3030 0 0,-162 1-106 0 0,445 14 58 0 0,-507-12-248 0 0,363 16 470 0 0,-317-19-1702 0 0,-1-5 0 0 0,124-22 0 0 0,-118 7-1806 0 0,-53 12 1075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6:09.637"/>
    </inkml:context>
    <inkml:brush xml:id="br0">
      <inkml:brushProperty name="width" value="0.1" units="cm"/>
      <inkml:brushProperty name="height" value="0.1" units="cm"/>
      <inkml:brushProperty name="color" value="#FFC114"/>
    </inkml:brush>
  </inkml:definitions>
  <inkml:trace contextRef="#ctx0" brushRef="#br0">69 277 1839 0 0,'-1'1'134'0'0,"-4"0"-177"0"0,-23 3 2168 0 0,26-4-1822 0 0,0-1 0 0 0,0 1-1 0 0,0-1 1 0 0,0 1 0 0 0,0-1-1 0 0,1 1 1 0 0,-1-1 0 0 0,-3-2-1 0 0,4 3-264 0 0,0-1 0 0 0,0 0 0 0 0,0 0 0 0 0,0 0 0 0 0,1 0 0 0 0,-1 0 0 0 0,0 0 0 0 0,0 0 0 0 0,1 0 0 0 0,-1 0 0 0 0,1 0 0 0 0,-1 0 0 0 0,1 0 0 0 0,0-1-1 0 0,-1-1 1 0 0,-2-17 397 0 0,3 19-217 0 0,0 0-57 0 0,1-1 0 0 0,-1 1 0 0 0,1 0 0 0 0,0-1 0 0 0,-1 1 0 0 0,1 0 0 0 0,0 0 0 0 0,0 0 0 0 0,-1 0 0 0 0,1 0 0 0 0,2-2 0 0 0,9-1 859 0 0,0 0-1 0 0,0 0 1 0 0,1 1-1 0 0,0 1 1 0 0,0 0-1 0 0,13 0 1 0 0,19-3 529 0 0,161-47 2314 0 0,-66 13-2597 0 0,1 8-787 0 0,1 5 0 0 0,1 7 1 0 0,159 0-1 0 0,123 28-484 0 0,-234-7-677 0 0,-62-13-3191 0 0,-68 2-3887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17.588"/>
    </inkml:context>
    <inkml:brush xml:id="br0">
      <inkml:brushProperty name="width" value="0.05" units="cm"/>
      <inkml:brushProperty name="height" value="0.05" units="cm"/>
      <inkml:brushProperty name="color" value="#33CCFF"/>
    </inkml:brush>
  </inkml:definitions>
  <inkml:trace contextRef="#ctx0" brushRef="#br0">8 0 2759 0 0,'-1'2'11901'0'0,"-3"11"-11048"0"0,2 0-370 0 0,2 0 1 0 0,-1 0 0 0 0,2 0-1 0 0,2 19 1 0 0,1 4-136 0 0,7 383-738 0 0,-13-361-1625 0 0,2-33 836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18.387"/>
    </inkml:context>
    <inkml:brush xml:id="br0">
      <inkml:brushProperty name="width" value="0.05" units="cm"/>
      <inkml:brushProperty name="height" value="0.05" units="cm"/>
      <inkml:brushProperty name="color" value="#33CCFF"/>
    </inkml:brush>
  </inkml:definitions>
  <inkml:trace contextRef="#ctx0" brushRef="#br0">1 361 2759 0 0,'2'0'8324'0'0,"62"-10"-4312"0"0,177-17-1812 0 0,5 12-505 0 0,239-1 10 0 0,3 46-800 0 0,-274-15-571 0 0,106-10-407 0 0,0-19 416 0 0,-151 5 27 0 0,924-98 218 0 0,-837 61-299 0 0,-112 18-68 0 0,241-45 275 0 0,-327 62-450 0 0,230-36 40 0 0,-215 41-80 0 0,110 4-1 0 0,-174 3-6 0 0,4-1 14 0 0,-1 1 0 0 0,0 1 0 0 0,1 0 0 0 0,-1 1-1 0 0,21 7 1 0 0,-11 0 116 0 0,-18-9-99 0 0,12 2 111 0 0,-11-2-88 0 0,8 0 33 0 0,1-1-28 0 0,-4 0-36 0 0,-8 0 32 0 0,-1 1 16 0 0,6 5 0 0 0,-2 1 21 0 0,-4-6 4 0 0,-1 11 82 0 0,-1 0 1 0 0,-2 0 0 0 0,1 0-1 0 0,-9 21 1 0 0,-2 11 206 0 0,-50 372 381 0 0,35-194-497 0 0,7-39-4072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19.344"/>
    </inkml:context>
    <inkml:brush xml:id="br0">
      <inkml:brushProperty name="width" value="0.05" units="cm"/>
      <inkml:brushProperty name="height" value="0.05" units="cm"/>
      <inkml:brushProperty name="color" value="#33CCFF"/>
    </inkml:brush>
  </inkml:definitions>
  <inkml:trace contextRef="#ctx0" brushRef="#br0">0 242 8983 0 0,'0'0'808'0'0,"2"0"-664"0"0,26-2 2045 0 0,38-6-1 0 0,11-2 530 0 0,207 7 1305 0 0,-29 1-2181 0 0,740-53-794 0 0,-370 30-867 0 0,-59 12-42 0 0,-388 12-45 0 0,185-7 188 0 0,-334 6-280 0 0,230-17 71 0 0,5 8 23 0 0,-1 15-27 0 0,-229-4-53 0 0,91 3 16 0 0,225-23 0 0 0,-349 20-32 0 0,6-1-167 0 0,1 0 0 0 0,-1-1 1 0 0,0 0-1 0 0,9-3 0 0 0,-15 4 62 0 0,1 1-1 0 0,0-1 1 0 0,-1 0-1 0 0,1 0 0 0 0,-1 0 1 0 0,0 0-1 0 0,1 0 1 0 0,-1 0-1 0 0,0 0 1 0 0,1-1-1 0 0,-1 1 1 0 0,0 0-1 0 0,0-1 1 0 0,0 1-1 0 0,0-1 1 0 0,0 1-1 0 0,-1-1 1 0 0,1 0-1 0 0,0 1 1 0 0,-1-1-1 0 0,1 0 1 0 0,-1 1-1 0 0,1-3 1 0 0,0-9-5297 0 0,-2 0-1582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19.902"/>
    </inkml:context>
    <inkml:brush xml:id="br0">
      <inkml:brushProperty name="width" value="0.05" units="cm"/>
      <inkml:brushProperty name="height" value="0.05" units="cm"/>
      <inkml:brushProperty name="color" value="#33CCFF"/>
    </inkml:brush>
  </inkml:definitions>
  <inkml:trace contextRef="#ctx0" brushRef="#br0">254 1 9215 0 0,'0'0'1178'0'0,"-1"1"-120"0"0,-7 16 1687 0 0,-15 25-1 0 0,2-7-1790 0 0,-83 151 682 0 0,17-33-4415 0 0,78-136-3301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20.323"/>
    </inkml:context>
    <inkml:brush xml:id="br0">
      <inkml:brushProperty name="width" value="0.05" units="cm"/>
      <inkml:brushProperty name="height" value="0.05" units="cm"/>
      <inkml:brushProperty name="color" value="#33CCFF"/>
    </inkml:brush>
  </inkml:definitions>
  <inkml:trace contextRef="#ctx0" brushRef="#br0">209 0 15695 0 0,'0'0'1418'0'0,"1"2"-1168"0"0,1 4-129 0 0,0 0 0 0 0,0 1 0 0 0,0-1 0 0 0,-1 1 0 0 0,0 0 0 0 0,0-1-1 0 0,-1 1 1 0 0,0 0 0 0 0,0-1 0 0 0,-1 1 0 0 0,0 0 0 0 0,0-1 0 0 0,0 1 0 0 0,-1-1-1 0 0,0 1 1 0 0,-2 6 0 0 0,-5 8 382 0 0,0 0 1 0 0,-2 0-1 0 0,-17 26 0 0 0,-37 42-2000 0 0,-12 20-1358 0 0,67-93 1215 0 0</inkml:trace>
  <inkml:trace contextRef="#ctx0" brushRef="#br0" timeOffset="1">869 65 12295 0 0,'2'1'563'0'0,"6"3"-333"0"0,1 0 1 0 0,-1 1-1 0 0,12 9 0 0 0,-17-11-34 0 0,0-1-1 0 0,-1 1 1 0 0,1 0-1 0 0,-1 0 1 0 0,1 0-1 0 0,-1 0 1 0 0,0 1-1 0 0,0-1 1 0 0,-1 1-1 0 0,1-1 1 0 0,-1 1-1 0 0,2 5 1 0 0,-1-1 156 0 0,-1 0 1 0 0,0 0 0 0 0,-1 0 0 0 0,0 0 0 0 0,0 0-1 0 0,0 0 1 0 0,-1 0 0 0 0,-3 12 0 0 0,-20 62 808 0 0,23-80-1139 0 0,-8 20 197 0 0,-23 41 0 0 0,21-43-1406 0 0,1 0-1 0 0,-10 27 1 0 0,17-35-3270 0 0,2-3-1202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20.719"/>
    </inkml:context>
    <inkml:brush xml:id="br0">
      <inkml:brushProperty name="width" value="0.05" units="cm"/>
      <inkml:brushProperty name="height" value="0.05" units="cm"/>
      <inkml:brushProperty name="color" value="#33CCFF"/>
    </inkml:brush>
  </inkml:definitions>
  <inkml:trace contextRef="#ctx0" brushRef="#br0">47 150 12895 0 0,'1'1'998'0'0,"3"6"-342"0"0,0 0 0 0 0,-1 0 1 0 0,1 1-1 0 0,-1-1 0 0 0,0 1 0 0 0,1 9 1 0 0,-3-12-396 0 0,0 1-1 0 0,-1 0 1 0 0,0-1 0 0 0,0 1 0 0 0,-1-1 0 0 0,1 1 0 0 0,-1 0-1 0 0,0-1 1 0 0,-3 10 0 0 0,-4 4-70 0 0,0 0 0 0 0,-14 24-1 0 0,-8 17-1742 0 0</inkml:trace>
  <inkml:trace contextRef="#ctx0" brushRef="#br0" timeOffset="1">789 1 12439 0 0,'2'2'958'0'0,"14"17"-392"0"0,-11-14 110 0 0,-1 0-1 0 0,0 0 0 0 0,0 0 0 0 0,-1 1 1 0 0,1-1-1 0 0,-1 1 0 0 0,0 0 0 0 0,2 7 1 0 0,-4-10-612 0 0,-1-1 0 0 0,0 1 1 0 0,0 0-1 0 0,-1-1 0 0 0,1 1 1 0 0,0-1-1 0 0,-1 1 0 0 0,1-1 1 0 0,-1 1-1 0 0,-1 2 0 0 0,0 2 3 0 0,-4 10-126 0 0,-1 0-1 0 0,-1 0 0 0 0,-1-1 1 0 0,0 0-1 0 0,-16 21 1 0 0,3-5-1837 0 0,14-20-208 0 0,0-1-3995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21.073"/>
    </inkml:context>
    <inkml:brush xml:id="br0">
      <inkml:brushProperty name="width" value="0.05" units="cm"/>
      <inkml:brushProperty name="height" value="0.05" units="cm"/>
      <inkml:brushProperty name="color" value="#33CCFF"/>
    </inkml:brush>
  </inkml:definitions>
  <inkml:trace contextRef="#ctx0" brushRef="#br0">260 1 13823 0 0,'0'0'1062'0'0,"2"1"-693"0"0,0 2 10 0 0,-1-1 0 0 0,1 1-1 0 0,-1-1 1 0 0,1 1 0 0 0,-1-1 0 0 0,0 1-1 0 0,0 0 1 0 0,0-1 0 0 0,0 1 0 0 0,0 0 0 0 0,-1 0-1 0 0,1 0 1 0 0,-1 0 0 0 0,0 0 0 0 0,0 0-1 0 0,0 0 1 0 0,0 0 0 0 0,0 0 0 0 0,-1-1 0 0 0,1 1-1 0 0,-2 4 1 0 0,-2 4-190 0 0,-1 1 0 0 0,0 0 0 0 0,-12 20-1 0 0,-3 4 350 0 0,-16 41-557 0 0,-4-3 0 0 0,-81 119 0 0 0,108-177-1340 0 0,1-2-418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0.355"/>
    </inkml:context>
    <inkml:brush xml:id="br0">
      <inkml:brushProperty name="width" value="0.05" units="cm"/>
      <inkml:brushProperty name="height" value="0.05" units="cm"/>
      <inkml:brushProperty name="color" value="#E71224"/>
    </inkml:brush>
  </inkml:definitions>
  <inkml:trace contextRef="#ctx0" brushRef="#br0">57 7 9215 0 0,'0'0'1128'0'0,"-10"-2"3574"0"0,9 2-4492 0 0,0 0 1 0 0,0-1 0 0 0,0 1 0 0 0,0 0 0 0 0,-1 0 0 0 0,1 0 0 0 0,0 0 0 0 0,0 0 0 0 0,0 0-1 0 0,0 0 1 0 0,0 1 0 0 0,-1-1 0 0 0,1 0 0 0 0,0 0 0 0 0,0 1 0 0 0,0-1 0 0 0,0 1-1 0 0,0-1 1 0 0,0 1 0 0 0,0 0 0 0 0,0-1 0 0 0,0 1 0 0 0,0 0 0 0 0,0-1 0 0 0,1 1 0 0 0,-1 0-1 0 0,0 0 1 0 0,0 1 0 0 0,-1 2-72 0 0,0 1-1 0 0,0-1 1 0 0,0 1-1 0 0,1-1 1 0 0,0 1-1 0 0,-1 5 1 0 0,0 1-83 0 0,1 1 1 0 0,0 0 0 0 0,1-1-1 0 0,0 1 1 0 0,1 0 0 0 0,0-1-1 0 0,4 17 1 0 0,-2-20-82 0 0,-3-8 5 0 0,0 1-1 0 0,0-1 1 0 0,1 1 0 0 0,-1-1 0 0 0,0 1 0 0 0,1 0-1 0 0,-1-1 1 0 0,0 1 0 0 0,1-1 0 0 0,-1 1 0 0 0,1-1-1 0 0,-1 0 1 0 0,0 1 0 0 0,1-1 0 0 0,-1 1-1 0 0,1-1 1 0 0,0 0 0 0 0,-1 1 0 0 0,1-1 0 0 0,-1 0-1 0 0,1 0 1 0 0,-1 0 0 0 0,1 1 0 0 0,0-1 0 0 0,0 0-1 0 0,0 0-7 0 0,1 0 0 0 0,-1 0 0 0 0,1-1 0 0 0,-1 1 0 0 0,0 0 0 0 0,1 0 0 0 0,-1-1-1 0 0,0 1 1 0 0,1-1 0 0 0,1-1 0 0 0,2-1-57 0 0,-1 0-1 0 0,1 0 0 0 0,-1 0 1 0 0,6-7-1 0 0,2-5-71 0 0,0-1-1 0 0,-1 0 1 0 0,15-31 0 0 0,-4 8 40 0 0,-18 30 58 0 0,-4 9 207 0 0,0-1-1 0 0,0 0 0 0 0,1 1 1 0 0,-1-1-1 0 0,0 1 0 0 0,0-1 1 0 0,0 1-1 0 0,1-1 0 0 0,-1 1 1 0 0,0-1-1 0 0,1 1 0 0 0,-1-1 1 0 0,0 1-1 0 0,1-1 0 0 0,-1 1 1 0 0,0 0-1 0 0,1-1 0 0 0,-1 1 1 0 0,1-1-1 0 0,0 1 0 0 0,12 19 636 0 0,-10-13-694 0 0,0 1-1 0 0,-1 0 1 0 0,3 8 0 0 0,7 15 92 0 0,-5-16-306 0 0,1-1-1 0 0,16 22 1 0 0,-23-34-148 0 0,3-1-1933 0 0,-1 0 1868 0 0,0-1 0 0 0,-1 1 0 0 0,1-1 0 0 0,0 1 0 0 0,-1-1 0 0 0,1 0 0 0 0,-1 0 0 0 0,1-1 0 0 0,-1 1 0 0 0,0 0 0 0 0,0-1 0 0 0,1 1 1 0 0,2-4-1 0 0,3-4-1132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21.480"/>
    </inkml:context>
    <inkml:brush xml:id="br0">
      <inkml:brushProperty name="width" value="0.05" units="cm"/>
      <inkml:brushProperty name="height" value="0.05" units="cm"/>
      <inkml:brushProperty name="color" value="#33CCFF"/>
    </inkml:brush>
  </inkml:definitions>
  <inkml:trace contextRef="#ctx0" brushRef="#br0">413 0 2303 0 0,'-1'2'11434'0'0,"-22"36"-7605"0"0,-59 93-1325 0 0,-135 152-2533 0 0,198-257-777 0 0,1 0 1 0 0,-22 46 0 0 0,28-50-5573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21.832"/>
    </inkml:context>
    <inkml:brush xml:id="br0">
      <inkml:brushProperty name="width" value="0.05" units="cm"/>
      <inkml:brushProperty name="height" value="0.05" units="cm"/>
      <inkml:brushProperty name="color" value="#33CCFF"/>
    </inkml:brush>
  </inkml:definitions>
  <inkml:trace contextRef="#ctx0" brushRef="#br0">197 1 17135 0 0,'-13'9'1672'0'0,"8"-2"-1488"0"0,0 1-184 0 0,-1 0 0 0 0,-1 0 0 0 0,-1 0 280 0 0,0 2 16 0 0,-3 1 8 0 0,-1 4 0 0 0,-1 3-64 0 0,1 3-16 0 0,-1 0 0 0 0,-2 2 0 0 0,-1 1-408 0 0,0 2-80 0 0,-2 1-24 0 0,0 3-7880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29.029"/>
    </inkml:context>
    <inkml:brush xml:id="br0">
      <inkml:brushProperty name="width" value="0.1" units="cm"/>
      <inkml:brushProperty name="height" value="0.1" units="cm"/>
      <inkml:brushProperty name="color" value="#FFC114"/>
    </inkml:brush>
  </inkml:definitions>
  <inkml:trace contextRef="#ctx0" brushRef="#br0">0 489 7855 0 0,'0'0'2394'0'0,"2"1"-1854"0"0,0 0-465 0 0,0 0 1 0 0,0-1 0 0 0,0 1-1 0 0,-1-1 1 0 0,1 1 0 0 0,0-1-1 0 0,0 0 1 0 0,0 0-1 0 0,0 0 1 0 0,0 0 0 0 0,0 0-1 0 0,0 0 1 0 0,0 0 0 0 0,0-1-1 0 0,-1 1 1 0 0,1 0 0 0 0,4-2-1 0 0,36-16 804 0 0,-34 14-715 0 0,61-30 489 0 0,-2-3 1 0 0,-2-3 0 0 0,113-89-1 0 0,55-65-3246 0 0,-189 160 1618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29.401"/>
    </inkml:context>
    <inkml:brush xml:id="br0">
      <inkml:brushProperty name="width" value="0.1" units="cm"/>
      <inkml:brushProperty name="height" value="0.1" units="cm"/>
      <inkml:brushProperty name="color" value="#FFC114"/>
    </inkml:brush>
  </inkml:definitions>
  <inkml:trace contextRef="#ctx0" brushRef="#br0">1 456 11311 0 0,'0'0'1031'0'0,"2"-1"-850"0"0,14-4 33 0 0,0-1 1 0 0,1-1-1 0 0,-2-1 0 0 0,1 0 0 0 0,15-12 0 0 0,70-58 1016 0 0,-49 37-890 0 0,206-144 80 0 0,-140 116-4932 0 0,-65 41-343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29.765"/>
    </inkml:context>
    <inkml:brush xml:id="br0">
      <inkml:brushProperty name="width" value="0.1" units="cm"/>
      <inkml:brushProperty name="height" value="0.1" units="cm"/>
      <inkml:brushProperty name="color" value="#FFC114"/>
    </inkml:brush>
  </inkml:definitions>
  <inkml:trace contextRef="#ctx0" brushRef="#br0">30 961 13535 0 0,'-30'16'1440'0'0,"61"-35"-1348"0"0,-1 0 0 0 0,0-2 0 0 0,28-28 0 0 0,2 1 236 0 0,515-394 2464 0 0,-54 92-5465 0 0,-473 322 1154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30.137"/>
    </inkml:context>
    <inkml:brush xml:id="br0">
      <inkml:brushProperty name="width" value="0.1" units="cm"/>
      <inkml:brushProperty name="height" value="0.1" units="cm"/>
      <inkml:brushProperty name="color" value="#FFC114"/>
    </inkml:brush>
  </inkml:definitions>
  <inkml:trace contextRef="#ctx0" brushRef="#br0">1 852 9671 0 0,'0'0'748'0'0,"2"-1"-492"0"0,11-4 335 0 0,0 0 0 0 0,0-1 0 0 0,22-15 0 0 0,34-30 939 0 0,-19 13-1158 0 0,259-208 1280 0 0,-91 67-966 0 0,-187 155-708 0 0,304-221-1184 0 0,-288 215-366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30.497"/>
    </inkml:context>
    <inkml:brush xml:id="br0">
      <inkml:brushProperty name="width" value="0.1" units="cm"/>
      <inkml:brushProperty name="height" value="0.1" units="cm"/>
      <inkml:brushProperty name="color" value="#FFC114"/>
    </inkml:brush>
  </inkml:definitions>
  <inkml:trace contextRef="#ctx0" brushRef="#br0">7 472 13039 0 0,'-2'7'1186'0'0,"-2"-1"-442"0"0,12-7-484 0 0,0 0 1 0 0,-1-1-1 0 0,1 0 0 0 0,-1-1 1 0 0,1 0-1 0 0,-1 0 1 0 0,9-5-1 0 0,-13 6-190 0 0,151-89 3059 0 0,-7-14-2136 0 0,-81 57-839 0 0,171-144-4119 0 0,-211 169 2267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58:30.896"/>
    </inkml:context>
    <inkml:brush xml:id="br0">
      <inkml:brushProperty name="width" value="0.1" units="cm"/>
      <inkml:brushProperty name="height" value="0.1" units="cm"/>
      <inkml:brushProperty name="color" value="#FFC114"/>
    </inkml:brush>
  </inkml:definitions>
  <inkml:trace contextRef="#ctx0" brushRef="#br0">0 208 7367 0 0,'0'0'667'0'0,"2"0"-427"0"0,3 0 83 0 0,1-1 0 0 0,-1 1 0 0 0,0-1 1 0 0,0 0-1 0 0,0-1 0 0 0,0 0 0 0 0,0 1 0 0 0,0-1 0 0 0,0-1 0 0 0,5-2 0 0 0,6-6 156 0 0,22-18 0 0 0,-23 17-238 0 0,58-49 66 0 0,-26 17-3815 0 0,-15 12-711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14.772"/>
    </inkml:context>
    <inkml:brush xml:id="br0">
      <inkml:brushProperty name="width" value="0.05" units="cm"/>
      <inkml:brushProperty name="height" value="0.05" units="cm"/>
      <inkml:brushProperty name="color" value="#E71224"/>
    </inkml:brush>
  </inkml:definitions>
  <inkml:trace contextRef="#ctx0" brushRef="#br0">418 78 5983 0 0,'0'0'7846'0'0,"0"1"-7802"0"0,0-1 0 0 0,0 0 0 0 0,0 0 0 0 0,0 0 0 0 0,0 0 0 0 0,0 0 0 0 0,0 0 0 0 0,1 0 0 0 0,-1 1 0 0 0,0-1 0 0 0,0 0 0 0 0,0 0 0 0 0,0 0 0 0 0,0 0 0 0 0,0 0 0 0 0,0 1 0 0 0,0-1 0 0 0,0 0 0 0 0,0 0 0 0 0,0 0 0 0 0,0 0 0 0 0,0 0 0 0 0,0 1 0 0 0,0-1 0 0 0,0 0 0 0 0,0 0 0 0 0,0 0 0 0 0,0 0 0 0 0,0 1 0 0 0,0-1 0 0 0,0 0 0 0 0,0 0 0 0 0,0 0 0 0 0,0 0 0 0 0,-1 0 0 0 0,1 0 0 0 0,0 1 0 0 0,0-1 0 0 0,0 0 0 0 0,0 0 0 0 0,-2 0 41 0 0,1 0 1 0 0,-1 0 0 0 0,1-1-1 0 0,-1 1 1 0 0,1 0 0 0 0,0-1 0 0 0,-1 1-1 0 0,1-1 1 0 0,-1 0 0 0 0,1 1-1 0 0,0-1 1 0 0,-2-1 0 0 0,-20-14 962 0 0,7 4-356 0 0,2 3-337 0 0,0 1 1 0 0,0 0-1 0 0,-22-7 0 0 0,29 13-324 0 0,1 0 0 0 0,-1 0 0 0 0,0 1-1 0 0,0 0 1 0 0,0 1 0 0 0,1-1 0 0 0,-1 1 0 0 0,0 1 0 0 0,0-1-1 0 0,-12 3 1 0 0,7 1-19 0 0,1-1 0 0 0,0 2 0 0 0,0-1-1 0 0,0 2 1 0 0,1-1 0 0 0,0 1 0 0 0,0 1 0 0 0,1 0-1 0 0,-1 0 1 0 0,1 1 0 0 0,1 0 0 0 0,0 1 0 0 0,0-1 0 0 0,0 2-1 0 0,1-1 1 0 0,1 1 0 0 0,0 0 0 0 0,0 0 0 0 0,1 1-1 0 0,-7 17 1 0 0,11-22-13 0 0,-1 0 0 0 0,1 0 0 0 0,1 0 0 0 0,-1 0 0 0 0,1 0 0 0 0,0 0 0 0 0,0 0 0 0 0,1 1 0 0 0,-1-1 0 0 0,1 0 0 0 0,4 9 0 0 0,-4-11-5 0 0,0-1 1 0 0,0 0 0 0 0,0 1 0 0 0,1-1-1 0 0,0 0 1 0 0,0 0 0 0 0,0 0 0 0 0,0 0-1 0 0,0-1 1 0 0,0 1 0 0 0,1 0 0 0 0,-1-1-1 0 0,1 0 1 0 0,0 1 0 0 0,0-1 0 0 0,-1 0-1 0 0,2-1 1 0 0,-1 1 0 0 0,0 0 0 0 0,0-1-1 0 0,5 2 1 0 0,-1-2 8 0 0,0 0-1 0 0,1 0 1 0 0,-1-1-1 0 0,0 0 1 0 0,1 0 0 0 0,-1-1-1 0 0,0 0 1 0 0,1 0-1 0 0,-1-1 1 0 0,0 1-1 0 0,0-2 1 0 0,0 1 0 0 0,0-1-1 0 0,-1 0 1 0 0,1 0-1 0 0,-1-1 1 0 0,9-6 0 0 0,3-3-8 0 0,0-1 0 0 0,-1-1 0 0 0,-1-1 0 0 0,21-24 0 0 0,2-14-662 0 0,-15 17-4560 0 0,-23 35 4838 0 0,14-24-5686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15.234"/>
    </inkml:context>
    <inkml:brush xml:id="br0">
      <inkml:brushProperty name="width" value="0.05" units="cm"/>
      <inkml:brushProperty name="height" value="0.05" units="cm"/>
      <inkml:brushProperty name="color" value="#E71224"/>
    </inkml:brush>
  </inkml:definitions>
  <inkml:trace contextRef="#ctx0" brushRef="#br0">411 167 5983 0 0,'-54'-29'-394'0'0,"-32"-10"5103"0"0,61 30-2648 0 0,0 1 0 0 0,-1 1 0 0 0,-49-7 0 0 0,70 13-1978 0 0,-1 0-1 0 0,1 1 1 0 0,-1 0 0 0 0,1 1 0 0 0,0-1-1 0 0,0 1 1 0 0,-1 0 0 0 0,1 0 0 0 0,0 0 0 0 0,0 1-1 0 0,0 0 1 0 0,-5 2 0 0 0,6-2-32 0 0,1 0 1 0 0,0 1-1 0 0,0-1 1 0 0,1 0-1 0 0,-1 1 1 0 0,0 0-1 0 0,1-1 1 0 0,-1 1-1 0 0,1 0 1 0 0,0 0-1 0 0,0 1 1 0 0,0-1-1 0 0,1 0 1 0 0,-1 1-1 0 0,1-1 1 0 0,0 1-1 0 0,-1-1 1 0 0,1 5 0 0 0,-1 0-12 0 0,1-1 1 0 0,0 1-1 0 0,1 0 1 0 0,0 0 0 0 0,0-1-1 0 0,0 1 1 0 0,1 0-1 0 0,1-1 1 0 0,-1 1 0 0 0,1 0-1 0 0,0-1 1 0 0,1 0-1 0 0,0 1 1 0 0,0-1 0 0 0,0 0-1 0 0,1 0 1 0 0,0-1 0 0 0,1 1-1 0 0,8 10 1 0 0,-7-11-42 0 0,0 0-1 0 0,0-1 1 0 0,0 0 0 0 0,1 0 0 0 0,0 0 0 0 0,0 0-1 0 0,0-1 1 0 0,0-1 0 0 0,1 1 0 0 0,0-1 0 0 0,-1 0-1 0 0,1-1 1 0 0,0 0 0 0 0,0 0 0 0 0,1-1-1 0 0,-1 0 1 0 0,0 0 0 0 0,13-1 0 0 0,-7-1-7 0 0,0 0 1 0 0,0-2-1 0 0,-1 1 1 0 0,1-2-1 0 0,0 0 1 0 0,-1 0-1 0 0,0-2 1 0 0,0 1-1 0 0,-1-2 1 0 0,0 0-1 0 0,13-9 0 0 0,-9 4-57 0 0,-1 0-1 0 0,-1-2 0 0 0,0 0 1 0 0,0-1-1 0 0,-2 0 0 0 0,0 0 1 0 0,13-24-1 0 0,35-77-4020 0 0,-59 115 3977 0 0,18-39-6051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0.723"/>
    </inkml:context>
    <inkml:brush xml:id="br0">
      <inkml:brushProperty name="width" value="0.05" units="cm"/>
      <inkml:brushProperty name="height" value="0.05" units="cm"/>
      <inkml:brushProperty name="color" value="#E71224"/>
    </inkml:brush>
  </inkml:definitions>
  <inkml:trace contextRef="#ctx0" brushRef="#br0">14 54 9215 0 0,'-5'5'950'0'0,"-3"5"481"0"0,8-10-1271 0 0,-1 0 0 0 0,1 0 1 0 0,0 0-1 0 0,0 1 0 0 0,0-1 0 0 0,0 0 1 0 0,0 0-1 0 0,0 1 0 0 0,0-1 0 0 0,0 0 0 0 0,0 0 1 0 0,0 0-1 0 0,2 3 2564 0 0,-2-2-2564 0 0,12 2 4345 0 0,0-3-5863 0 0,-1-1 1517 0 0,0-1-1 0 0,0 0 1 0 0,0-1 0 0 0,-1 0-1 0 0,1-1 1 0 0,11-5 0 0 0,-4 0-837 0 0,0-1 0 0 0,24-17 0 0 0,-31 19-342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15.789"/>
    </inkml:context>
    <inkml:brush xml:id="br0">
      <inkml:brushProperty name="width" value="0.05" units="cm"/>
      <inkml:brushProperty name="height" value="0.05" units="cm"/>
      <inkml:brushProperty name="color" value="#E71224"/>
    </inkml:brush>
  </inkml:definitions>
  <inkml:trace contextRef="#ctx0" brushRef="#br0">290 214 8751 0 0,'2'-2'399'0'0,"9"-12"-618"0"0,-3 6 838 0 0,-1-1 0 0 0,0 1 0 0 0,0-2 1 0 0,10-19-1 0 0,-16 26-330 0 0,0 0-1 0 0,0 1 1 0 0,0-1 0 0 0,0-1 0 0 0,-1 1 0 0 0,1 0-1 0 0,-1 0 1 0 0,0 0 0 0 0,0 0 0 0 0,0 0 0 0 0,0 0-1 0 0,0 0 1 0 0,-1-1 0 0 0,1 1 0 0 0,-1 0 0 0 0,0 0-1 0 0,0 0 1 0 0,0 0 0 0 0,0 1 0 0 0,-1-1-1 0 0,1 0 1 0 0,-1 0 0 0 0,-2-2 0 0 0,1 0-125 0 0,-1 0 0 0 0,0 0-1 0 0,-1 1 1 0 0,1 0 0 0 0,-1 0 0 0 0,0 0 0 0 0,0 0-1 0 0,0 1 1 0 0,0 0 0 0 0,-1 0 0 0 0,1 0 0 0 0,-1 1 0 0 0,0-1-1 0 0,0 1 1 0 0,0 1 0 0 0,0-1 0 0 0,0 1 0 0 0,0 0-1 0 0,0 1 1 0 0,0-1 0 0 0,-12 2 0 0 0,8 0-138 0 0,1 0 0 0 0,0 1 0 0 0,-1 0 0 0 0,1 0 0 0 0,0 1 0 0 0,0 1 1 0 0,0-1-1 0 0,1 1 0 0 0,-1 1 0 0 0,1 0 0 0 0,0 0 0 0 0,1 0 0 0 0,-13 12 0 0 0,11-9-11 0 0,2 1 1 0 0,-1 0-1 0 0,1 0 0 0 0,0 0 0 0 0,1 1 0 0 0,0 0 1 0 0,0 0-1 0 0,1 1 0 0 0,-5 15 0 0 0,9-22-10 0 0,0 1-1 0 0,-1-1 1 0 0,2 0-1 0 0,-1 0 1 0 0,0 1 0 0 0,1-1-1 0 0,0 0 1 0 0,0 1-1 0 0,0-1 1 0 0,1 1-1 0 0,-1-1 1 0 0,1 0 0 0 0,0 0-1 0 0,0 1 1 0 0,0-1-1 0 0,1 0 1 0 0,0 0-1 0 0,0 0 1 0 0,0 0 0 0 0,0-1-1 0 0,0 1 1 0 0,1 0-1 0 0,-1-1 1 0 0,1 0-1 0 0,0 1 1 0 0,0-1 0 0 0,7 5-1 0 0,-4-5 12 0 0,-1 0-1 0 0,1 0 0 0 0,-1 0 1 0 0,1-1-1 0 0,0 0 1 0 0,0 0-1 0 0,0-1 0 0 0,0 1 1 0 0,0-1-1 0 0,0 0 0 0 0,1-1 1 0 0,-1 0-1 0 0,0 0 1 0 0,0 0-1 0 0,9-2 0 0 0,3-1 54 0 0,1-1-1 0 0,-1-1 0 0 0,32-12 0 0 0,-38 12-171 0 0,0 0 1 0 0,-1-1-1 0 0,1 0 1 0 0,-1-1-1 0 0,-1 0 1 0 0,1-1 0 0 0,-2 0-1 0 0,1-1 1 0 0,-1 0-1 0 0,0 0 1 0 0,-1-1-1 0 0,13-19 1 0 0,-7 5-757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16.412"/>
    </inkml:context>
    <inkml:brush xml:id="br0">
      <inkml:brushProperty name="width" value="0.05" units="cm"/>
      <inkml:brushProperty name="height" value="0.05" units="cm"/>
      <inkml:brushProperty name="color" value="#E71224"/>
    </inkml:brush>
  </inkml:definitions>
  <inkml:trace contextRef="#ctx0" brushRef="#br0">0 251 12439 0 0,'0'0'1500'0'0,"1"2"-380"0"0,33 65 5411 0 0,-6-10-5355 0 0,1 3-541 0 0,26 73 0 0 0,-31-57-519 0 0,-13-37-105 0 0,1 0 1 0 0,2-2 0 0 0,25 48 0 0 0,-36-80-10 0 0,0 1-1 0 0,1-1 0 0 0,-1 0 1 0 0,1 0-1 0 0,0 0 1 0 0,1-1-1 0 0,-1 0 1 0 0,1 1-1 0 0,0-1 0 0 0,0-1 1 0 0,9 6-1 0 0,-11-7 19 0 0,0-1-1 0 0,0 0 1 0 0,0 0-1 0 0,0-1 1 0 0,0 1-1 0 0,1-1 1 0 0,-1 1 0 0 0,0-1-1 0 0,0 0 1 0 0,0 0-1 0 0,0 0 1 0 0,1-1-1 0 0,-1 1 1 0 0,0-1-1 0 0,0 0 1 0 0,0 0-1 0 0,0 0 1 0 0,0 0-1 0 0,0 0 1 0 0,0-1-1 0 0,-1 1 1 0 0,1-1-1 0 0,0 0 1 0 0,4-3-1 0 0,0-2 54 0 0,0 0 0 0 0,0 0 0 0 0,0-1 0 0 0,-1 1 0 0 0,0-2-1 0 0,-1 1 1 0 0,6-10 0 0 0,27-67 407 0 0,27-96 108 0 0,-28 75-368 0 0,-16 49-729 0 0,47-140 1492 0 0,-31 62-8687 0 0,-25 73-610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19.842"/>
    </inkml:context>
    <inkml:brush xml:id="br0">
      <inkml:brushProperty name="width" value="0.05" units="cm"/>
      <inkml:brushProperty name="height" value="0.05" units="cm"/>
      <inkml:brushProperty name="color" value="#33CCFF"/>
    </inkml:brush>
  </inkml:definitions>
  <inkml:trace contextRef="#ctx0" brushRef="#br0">316 210 8287 0 0,'35'-11'639'0'0,"-28"9"581"0"0,-4-11 995 0 0,-3 8-1832 0 0,1 1 1 0 0,-1-1 0 0 0,-1 1 0 0 0,1-1 0 0 0,-1 1-1 0 0,1-1 1 0 0,-1 1 0 0 0,0-1 0 0 0,-1 1-1 0 0,-2-7 1 0 0,-3-4 933 0 0,-12-21-1 0 0,15 29-1071 0 0,-1 1 0 0 0,1 0 0 0 0,-1 0 0 0 0,0 0 0 0 0,-1 0-1 0 0,1 1 1 0 0,-1 0 0 0 0,-10-7 0 0 0,12 9-186 0 0,1 1 1 0 0,-1 0-1 0 0,0 0 1 0 0,0 1-1 0 0,0-1 1 0 0,0 1-1 0 0,0 0 0 0 0,0 0 1 0 0,0 0-1 0 0,0 0 1 0 0,-1 1-1 0 0,1-1 0 0 0,0 1 1 0 0,0 0-1 0 0,-1 1 1 0 0,1-1-1 0 0,-4 2 0 0 0,-5 1-15 0 0,1 2-1 0 0,0-1 0 0 0,0 1 0 0 0,0 1 0 0 0,1 0 1 0 0,-18 13-1 0 0,21-13-18 0 0,0 1 0 0 0,0 0 0 0 0,0 0 0 0 0,1 1-1 0 0,0-1 1 0 0,0 2 0 0 0,1-1 0 0 0,-9 16 0 0 0,12-17-34 0 0,0-1 1 0 0,1 1-1 0 0,0 0 0 0 0,0 0 0 0 0,0 0 1 0 0,0 0-1 0 0,1 0 0 0 0,1 0 0 0 0,-1 0 1 0 0,1 0-1 0 0,0 1 0 0 0,1-1 0 0 0,0 0 1 0 0,0 0-1 0 0,2 9 0 0 0,-1-11 3 0 0,0-1 0 0 0,0 1 0 0 0,0-1 0 0 0,0 1 0 0 0,1-1 0 0 0,-1 0 0 0 0,1 0-1 0 0,0 0 1 0 0,0 0 0 0 0,1 0 0 0 0,-1-1 0 0 0,1 0 0 0 0,0 1 0 0 0,0-1 0 0 0,0-1 0 0 0,0 1 0 0 0,0 0 0 0 0,1-1 0 0 0,-1 0-1 0 0,1 0 1 0 0,0-1 0 0 0,9 3 0 0 0,-7-3 25 0 0,1 0 0 0 0,-1 0 0 0 0,0-1-1 0 0,1 0 1 0 0,-1 0 0 0 0,0-1 0 0 0,1 0-1 0 0,-1 0 1 0 0,0-1 0 0 0,0 0 0 0 0,0 0 0 0 0,0-1-1 0 0,0 1 1 0 0,0-2 0 0 0,-1 1 0 0 0,13-9-1 0 0,-8 4 2 0 0,0-1-1 0 0,-1 0 1 0 0,0-1-1 0 0,0 0 1 0 0,-1-1-1 0 0,0 0 0 0 0,14-24 1 0 0,10-28-1413 0 0,-18 29 519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20.387"/>
    </inkml:context>
    <inkml:brush xml:id="br0">
      <inkml:brushProperty name="width" value="0.05" units="cm"/>
      <inkml:brushProperty name="height" value="0.05" units="cm"/>
      <inkml:brushProperty name="color" value="#33CCFF"/>
    </inkml:brush>
  </inkml:definitions>
  <inkml:trace contextRef="#ctx0" brushRef="#br0">467 117 13935 0 0,'0'0'638'0'0,"-6"-7"211"0"0,-3-3-395 0 0,-1 0 0 0 0,0 0 0 0 0,-1 1 0 0 0,0 0 0 0 0,-1 1 0 0 0,0 0 0 0 0,0 1 0 0 0,-1 1-1 0 0,0-1 1 0 0,0 2 0 0 0,0 0 0 0 0,-1 1 0 0 0,1 0 0 0 0,-26-3 0 0 0,29 6-435 0 0,1 2 0 0 0,0-1 1 0 0,0 1-1 0 0,0 1 0 0 0,0 0 0 0 0,0 0 0 0 0,0 1 0 0 0,1 0 0 0 0,-1 0 1 0 0,1 1-1 0 0,0 0 0 0 0,0 0 0 0 0,-12 9 0 0 0,8-4 6 0 0,0 0-1 0 0,1 1 1 0 0,0 0-1 0 0,1 1 1 0 0,0 0-1 0 0,1 1 1 0 0,-13 20-1 0 0,18-25-33 0 0,1-1-1 0 0,0 1 1 0 0,0-1 0 0 0,0 1-1 0 0,1 0 1 0 0,0 0 0 0 0,1 0-1 0 0,-1 1 1 0 0,1-1 0 0 0,1 0-1 0 0,0 0 1 0 0,0 8 0 0 0,0-12 4 0 0,1 0 1 0 0,-1 0 0 0 0,1 0-1 0 0,0 0 1 0 0,-1 0-1 0 0,1 0 1 0 0,1 0-1 0 0,-1 0 1 0 0,0 0 0 0 0,1-1-1 0 0,0 1 1 0 0,-1 0-1 0 0,1-1 1 0 0,0 1-1 0 0,0-1 1 0 0,0 0 0 0 0,1 0-1 0 0,-1 0 1 0 0,1 0-1 0 0,-1 0 1 0 0,1 0-1 0 0,-1-1 1 0 0,1 1 0 0 0,0-1-1 0 0,0 0 1 0 0,0 0-1 0 0,0 0 1 0 0,0 0-1 0 0,0 0 1 0 0,4 0-1 0 0,2 0 8 0 0,0-1-1 0 0,0 0 1 0 0,-1 0-1 0 0,1-1 0 0 0,0 0 1 0 0,0-1-1 0 0,-1 0 1 0 0,1 0-1 0 0,-1 0 0 0 0,0-1 1 0 0,1-1-1 0 0,-1 0 0 0 0,14-8 1 0 0,2-4 124 0 0,0-1 1 0 0,40-38-1 0 0,15-28-942 0 0,-56 56-597 0 0,-2 4-398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20.759"/>
    </inkml:context>
    <inkml:brush xml:id="br0">
      <inkml:brushProperty name="width" value="0.05" units="cm"/>
      <inkml:brushProperty name="height" value="0.05" units="cm"/>
      <inkml:brushProperty name="color" value="#33CCFF"/>
    </inkml:brush>
  </inkml:definitions>
  <inkml:trace contextRef="#ctx0" brushRef="#br0">413 184 12439 0 0,'0'0'958'0'0,"1"-8"-588"0"0,-2 2 138 0 0,0 0 1 0 0,-1 0-1 0 0,0 0 0 0 0,0 0 0 0 0,0 0 0 0 0,-1 1 0 0 0,-4-7 1 0 0,3 3 179 0 0,-1 0-20 0 0,-1-1 0 0 0,1 1 1 0 0,-1 0-1 0 0,-1 0 1 0 0,0 0-1 0 0,-14-13 0 0 0,16 18-519 0 0,0 1 0 0 0,1-1 0 0 0,-1 1 0 0 0,-1-1 0 0 0,1 2 0 0 0,0-1 0 0 0,-1 0 0 0 0,1 1 0 0 0,-1 0 0 0 0,0 1 0 0 0,0-1 0 0 0,0 1-1 0 0,-11-1 1 0 0,1 2-75 0 0,1 0-1 0 0,-1 2 1 0 0,0-1-1 0 0,1 2 1 0 0,0 0-1 0 0,0 1 1 0 0,0 1-1 0 0,-24 10 1 0 0,32-12-73 0 0,1 0 0 0 0,0 1 0 0 0,0 0 0 0 0,0 0 0 0 0,1 1 0 0 0,-1-1 0 0 0,1 1 0 0 0,0 0 0 0 0,-6 8 0 0 0,9-8 10 0 0,-1-1 0 0 0,1 0 0 0 0,-1 1-1 0 0,1-1 1 0 0,1 1 0 0 0,-1-1 0 0 0,1 1 0 0 0,0 0 0 0 0,0 0 0 0 0,0 0 0 0 0,0-1-1 0 0,1 1 1 0 0,0 0 0 0 0,1 9 0 0 0,-1-11-8 0 0,0 0-1 0 0,1-1 0 0 0,-1 1 1 0 0,1 0-1 0 0,0 0 1 0 0,0-1-1 0 0,0 1 0 0 0,0-1 1 0 0,0 1-1 0 0,0-1 1 0 0,1 1-1 0 0,-1-1 0 0 0,1 0 1 0 0,0 1-1 0 0,0-1 1 0 0,0 0-1 0 0,0 0 0 0 0,0-1 1 0 0,0 1-1 0 0,3 1 1 0 0,-1 0-2 0 0,0-1 0 0 0,1-1 0 0 0,-1 1 0 0 0,1 0 0 0 0,-1-1 0 0 0,1 0 1 0 0,0 0-1 0 0,-1-1 0 0 0,1 1 0 0 0,0-1 0 0 0,6 0 0 0 0,3-1-61 0 0,0 0-1 0 0,0-1 1 0 0,0-1 0 0 0,0 0-1 0 0,0 0 1 0 0,0-2 0 0 0,-1 1-1 0 0,0-2 1 0 0,0 0 0 0 0,0 0-1 0 0,-1-2 1 0 0,0 1 0 0 0,0-1-1 0 0,-1-1 1 0 0,0 0 0 0 0,0-1-1 0 0,-1 0 1 0 0,16-21-1 0 0,2-6-1192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21.272"/>
    </inkml:context>
    <inkml:brush xml:id="br0">
      <inkml:brushProperty name="width" value="0.05" units="cm"/>
      <inkml:brushProperty name="height" value="0.05" units="cm"/>
      <inkml:brushProperty name="color" value="#33CCFF"/>
    </inkml:brush>
  </inkml:definitions>
  <inkml:trace contextRef="#ctx0" brushRef="#br0">22 1 13823 0 0,'0'0'2455'0'0,"-1"1"-1376"0"0,-3 8-415 0 0,0 1 1 0 0,1 0 0 0 0,0-1-1 0 0,1 1 1 0 0,0 0 0 0 0,1 0-1 0 0,0 0 1 0 0,0 13 0 0 0,9 85 415 0 0,-6-86-745 0 0,21 177 277 0 0,12 124-3178 0 0,-31-280-57 0 0,-1-6-4867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21.626"/>
    </inkml:context>
    <inkml:brush xml:id="br0">
      <inkml:brushProperty name="width" value="0.05" units="cm"/>
      <inkml:brushProperty name="height" value="0.05" units="cm"/>
      <inkml:brushProperty name="color" value="#33CCFF"/>
    </inkml:brush>
  </inkml:definitions>
  <inkml:trace contextRef="#ctx0" brushRef="#br0">379 0 11975 0 0,'0'0'1083'0'0,"-1"2"-891"0"0,-4 6 1111 0 0,-1-1 0 0 0,0 1 1 0 0,0-1-1 0 0,-11 10 0 0 0,-34 25 1843 0 0,10-10-2238 0 0,7-2-369 0 0,-134 114 197 0 0,134-114-619 0 0,27-21-51 0 0,5 1 6 0 0,2-9-68 0 0,1 1 0 0 0,-1 0 1 0 0,1-1-1 0 0,-1 1 1 0 0,1-1-1 0 0,0 1 0 0 0,0-1 1 0 0,0 1-1 0 0,0-1 0 0 0,0 0 1 0 0,0 1-1 0 0,0-1 0 0 0,0 0 1 0 0,1 0-1 0 0,1 2 0 0 0,25 15-3 0 0,-26-17 5 0 0,51 27 89 0 0,78 29-1 0 0,2 0 23 0 0,-44-11-878 0 0,-43-21-179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25.596"/>
    </inkml:context>
    <inkml:brush xml:id="br0">
      <inkml:brushProperty name="width" value="0.1" units="cm"/>
      <inkml:brushProperty name="height" value="0.1" units="cm"/>
      <inkml:brushProperty name="color" value="#FFC114"/>
    </inkml:brush>
  </inkml:definitions>
  <inkml:trace contextRef="#ctx0" brushRef="#br0">486 204 14311 0 0,'0'0'1298'0'0,"-8"-4"-1044"0"0,0 0 13 0 0,1-1-1 0 0,0-1 0 0 0,0 1 1 0 0,0-1-1 0 0,1-1 0 0 0,0 1 1 0 0,-8-11-1 0 0,-10-9 653 0 0,10 11-440 0 0,-1 2 1 0 0,-1-1-1 0 0,0 2 1 0 0,-1 0-1 0 0,0 1 1 0 0,-30-14-1 0 0,39 22-395 0 0,0 0 0 0 0,0 1-1 0 0,0 0 1 0 0,0 0 0 0 0,0 0 0 0 0,-1 1-1 0 0,1 0 1 0 0,-10 1 0 0 0,12 1-57 0 0,0-1 0 0 0,0 1 0 0 0,0 0 0 0 0,0 1 0 0 0,0 0 0 0 0,0 0 0 0 0,1 0 1 0 0,-1 0-1 0 0,1 1 0 0 0,-1 0 0 0 0,1 0 0 0 0,-7 6 0 0 0,4-2-13 0 0,1 0 0 0 0,1 0 0 0 0,-1 1-1 0 0,1 0 1 0 0,0 0 0 0 0,1 1 0 0 0,0-1 0 0 0,0 1-1 0 0,1 0 1 0 0,0 0 0 0 0,0 1 0 0 0,-3 16 0 0 0,3-10-24 0 0,1 1 0 0 0,1-1 0 0 0,0 1 0 0 0,1 0 0 0 0,1 0 1 0 0,4 30-1 0 0,-2-35-8 0 0,0 0 0 0 0,1 0 0 0 0,1 0 0 0 0,0 0 0 0 0,0 0 1 0 0,1-1-1 0 0,1 0 0 0 0,0 0 0 0 0,0 0 0 0 0,1-1 0 0 0,13 16 0 0 0,-15-21 9 0 0,1 1-1 0 0,-1-1 1 0 0,1 0-1 0 0,1 0 0 0 0,-1-1 1 0 0,1 0-1 0 0,-1 0 1 0 0,1 0-1 0 0,0-1 0 0 0,1 0 1 0 0,-1 0-1 0 0,0-1 0 0 0,1 0 1 0 0,-1 0-1 0 0,1-1 1 0 0,0 0-1 0 0,0 0 0 0 0,-1-1 1 0 0,14-1-1 0 0,-11 0 26 0 0,-1 0 0 0 0,1-1 0 0 0,0-1 0 0 0,-1 1 0 0 0,1-2 0 0 0,-1 1 0 0 0,0-1-1 0 0,0-1 1 0 0,0 1 0 0 0,9-8 0 0 0,-7 4 32 0 0,-1-1 0 0 0,0 0 1 0 0,-1 0-1 0 0,0-1 0 0 0,0 0 0 0 0,-1 0 0 0 0,7-14 0 0 0,-5 7 3 0 0,-1-1 0 0 0,0 0 0 0 0,-2 0 0 0 0,0-1 0 0 0,-1 1 0 0 0,-1-2-1 0 0,-1 1 1 0 0,-1-1 0 0 0,0 1 0 0 0,0-26 0 0 0,-3 40-176 0 0,0 0 0 0 0,-1 1 0 0 0,1-1 0 0 0,-1 1 0 0 0,0-1 0 0 0,0 1 0 0 0,0-1 0 0 0,-3-4 0 0 0,-6-9-1150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47.059"/>
    </inkml:context>
    <inkml:brush xml:id="br0">
      <inkml:brushProperty name="width" value="0.05" units="cm"/>
      <inkml:brushProperty name="height" value="0.05" units="cm"/>
    </inkml:brush>
  </inkml:definitions>
  <inkml:trace contextRef="#ctx0" brushRef="#br0">350 203 2759 0 0,'7'-4'117'0'0,"-6"4"-108"0"0,1-1-1 0 0,-1 1 1 0 0,0-1 0 0 0,0 1 0 0 0,0-1 0 0 0,0 0-1 0 0,0 1 1 0 0,0-1 0 0 0,0 0 0 0 0,0 0-1 0 0,0 0 1 0 0,0 0 0 0 0,0 0 0 0 0,1-1-1 0 0,-2 0 221 0 0,1 0 0 0 0,0 0-1 0 0,0 1 1 0 0,0-1-1 0 0,0 0 1 0 0,0 1 0 0 0,0-1-1 0 0,0 1 1 0 0,0-1-1 0 0,0 1 1 0 0,1 0-1 0 0,-1-1 1 0 0,1 1 0 0 0,-1 0-1 0 0,3-1 1 0 0,-1 0 365 0 0,-1 1 0 0 0,-1 0-1 0 0,1-1 1 0 0,0 0 0 0 0,0 1 0 0 0,0-1 0 0 0,-1 0 0 0 0,1 0 0 0 0,-1 0 0 0 0,0 0 0 0 0,1 0-1 0 0,-1 0 1 0 0,0 0 0 0 0,0-1 0 0 0,1-3 0 0 0,-2 3-284 0 0,0 0 0 0 0,0 0 0 0 0,0 1 0 0 0,0-1-1 0 0,-1 0 1 0 0,1 0 0 0 0,-1 1 0 0 0,0-1 0 0 0,0 1 0 0 0,0-1 0 0 0,0 0 0 0 0,0 1-1 0 0,0 0 1 0 0,-2-4 0 0 0,-2-1-108 0 0,1 1 1 0 0,-1-1-1 0 0,0 1 0 0 0,0-1 1 0 0,-1 2-1 0 0,0-1 0 0 0,0 0 1 0 0,0 1-1 0 0,-1 0 0 0 0,-10-6 0 0 0,12 9-196 0 0,1 0 0 0 0,0 0-1 0 0,-1 0 1 0 0,1 1-1 0 0,-1 0 1 0 0,0 0 0 0 0,1 0-1 0 0,-1 0 1 0 0,0 1-1 0 0,0-1 1 0 0,1 1 0 0 0,-1 1-1 0 0,0-1 1 0 0,0 0-1 0 0,1 1 1 0 0,-1 0 0 0 0,0 0-1 0 0,1 1 1 0 0,-7 2-1 0 0,-3 3-92 0 0,0 1 0 0 0,1 1 0 0 0,0 0-1 0 0,1 0 1 0 0,-1 1 0 0 0,2 1 0 0 0,0 0-1 0 0,0 1 1 0 0,1 0 0 0 0,0 0-1 0 0,1 1 1 0 0,1 1 0 0 0,-8 14 0 0 0,3-2-40 0 0,2-1 0 0 0,1 2 0 0 0,1-1 0 0 0,1 1 0 0 0,1 1 0 0 0,-4 41 0 0 0,9-47 52 0 0,0-1 0 0 0,2 1 1 0 0,3 27-1 0 0,-2-41 45 0 0,0 0 0 0 0,0 0 0 0 0,1 0 0 0 0,0 0-1 0 0,1 0 1 0 0,0-1 0 0 0,0 1 0 0 0,1-1 0 0 0,0 0 0 0 0,0 0 0 0 0,9 12 0 0 0,-11-16 24 0 0,1-1-1 0 0,-1 0 1 0 0,0 1 0 0 0,1-1 0 0 0,0 0 0 0 0,-1 0 0 0 0,1-1-1 0 0,0 1 1 0 0,0-1 0 0 0,0 1 0 0 0,0-1 0 0 0,0 0-1 0 0,0 0 1 0 0,0 0 0 0 0,1 0 0 0 0,-1-1 0 0 0,4 1-1 0 0,-2-1 17 0 0,0-1-1 0 0,0 1 0 0 0,0-1 0 0 0,0 0 1 0 0,-1 0-1 0 0,1-1 0 0 0,0 1 0 0 0,-1-1 0 0 0,0 0 1 0 0,7-4-1 0 0,3-4 59 0 0,0 0 1 0 0,-1 0-1 0 0,-1-1 1 0 0,0-1 0 0 0,18-21-1 0 0,2-12-32 0 0,-1-1-1 0 0,41-84 1 0 0,-26 46-977 0 0,-40 72-235 0 0,-4 4-3480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47.399"/>
    </inkml:context>
    <inkml:brush xml:id="br0">
      <inkml:brushProperty name="width" value="0.05" units="cm"/>
      <inkml:brushProperty name="height" value="0.05" units="cm"/>
    </inkml:brush>
  </inkml:definitions>
  <inkml:trace contextRef="#ctx0" brushRef="#br0">0 3 13359 0 0,'0'0'6080'0'0,"3"-1"-5112"0"0,2 1-682 0 0,1-1 0 0 0,-1 1 0 0 0,1-1 0 0 0,0 1-1 0 0,-1 1 1 0 0,1-1 0 0 0,-1 1 0 0 0,1 0 0 0 0,-1 1 0 0 0,1-1 0 0 0,6 3-1 0 0,11 6 213 0 0,27 15 0 0 0,-26-13-215 0 0,184 98 479 0 0,-121-59-3913 0 0,-65-37-5089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1.081"/>
    </inkml:context>
    <inkml:brush xml:id="br0">
      <inkml:brushProperty name="width" value="0.05" units="cm"/>
      <inkml:brushProperty name="height" value="0.05" units="cm"/>
      <inkml:brushProperty name="color" value="#E71224"/>
    </inkml:brush>
  </inkml:definitions>
  <inkml:trace contextRef="#ctx0" brushRef="#br0">13 1 10591 0 0,'-5'30'951'0'0,"2"-16"638"0"0,1-1-1 0 0,0 1 1 0 0,1 18 0 0 0,15 115 5205 0 0,-5-89-6496 0 0,30 98 0 0 0,-37-147-436 0 0,1 0-1 0 0,1-1 1 0 0,-1 0 0 0 0,10 15-1 0 0,-12-21 24 0 0,0-1 0 0 0,0 0 0 0 0,0 1 0 0 0,1-1 0 0 0,-1 0 0 0 0,0 0 0 0 0,0 0 0 0 0,1 0 0 0 0,-1 0 0 0 0,1 0 0 0 0,-1 0 0 0 0,1 0 0 0 0,-1-1 0 0 0,3 2 0 0 0,-3-2-5 0 0,1 0 0 0 0,-1 0 0 0 0,0 0 0 0 0,1 0 0 0 0,-1 0 0 0 0,0-1 0 0 0,0 1 0 0 0,1 0 0 0 0,-1-1-1 0 0,0 1 1 0 0,0-1 0 0 0,0 1 0 0 0,0-1 0 0 0,0 1 0 0 0,1-1 0 0 0,-1 0 0 0 0,0 1 0 0 0,0-1 0 0 0,-1 0 0 0 0,1 0 0 0 0,0 0 0 0 0,1-1 0 0 0,8-11-2096 0 0,0-3-4398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50.971"/>
    </inkml:context>
    <inkml:brush xml:id="br0">
      <inkml:brushProperty name="width" value="0.1" units="cm"/>
      <inkml:brushProperty name="height" value="0.1" units="cm"/>
      <inkml:brushProperty name="color" value="#FFC114"/>
    </inkml:brush>
  </inkml:definitions>
  <inkml:trace contextRef="#ctx0" brushRef="#br0">276 122 8751 0 0,'0'0'674'0'0,"-7"-5"-241"0"0,-5-7 2363 0 0,-15-17 0 0 0,21 21-2344 0 0,0 1 0 0 0,0 0 0 0 0,-1 0-1 0 0,0 1 1 0 0,0 0 0 0 0,0 0 0 0 0,-1 1 0 0 0,0 0 0 0 0,-9-5 0 0 0,13 8-387 0 0,0 1 1 0 0,0 0-1 0 0,0-1 1 0 0,1 1-1 0 0,-1 1 1 0 0,0-1-1 0 0,0 1 1 0 0,0-1-1 0 0,0 1 1 0 0,0 0-1 0 0,-7 1 1 0 0,8 0-44 0 0,0 0 1 0 0,-1 0 0 0 0,1 0-1 0 0,0 1 1 0 0,0-1-1 0 0,0 1 1 0 0,1 0 0 0 0,-1 0-1 0 0,0 0 1 0 0,1 0-1 0 0,-1 0 1 0 0,1 0 0 0 0,0 1-1 0 0,-4 4 1 0 0,-1 3-17 0 0,1 1 0 0 0,0 0 0 0 0,0 0 0 0 0,1 0 0 0 0,1 1 0 0 0,0-1 0 0 0,0 1 0 0 0,1 0 0 0 0,1 0 0 0 0,0 1 0 0 0,0-1 0 0 0,2 0 0 0 0,-1 1 0 0 0,1-1 0 0 0,1 0 0 0 0,1 1 0 0 0,-1-1 0 0 0,2 0 0 0 0,7 22 0 0 0,-9-30-12 0 0,1 0 1 0 0,0-1-1 0 0,0 1 0 0 0,0-1 1 0 0,0 0-1 0 0,1 1 0 0 0,-1-1 1 0 0,1 0-1 0 0,0-1 0 0 0,0 1 1 0 0,0 0-1 0 0,0-1 0 0 0,1 0 1 0 0,-1 0-1 0 0,1 0 0 0 0,-1 0 1 0 0,1 0-1 0 0,0-1 0 0 0,-1 1 1 0 0,1-1-1 0 0,0 0 0 0 0,0 0 1 0 0,0-1-1 0 0,0 1 0 0 0,4-1 1 0 0,-2 0 18 0 0,1 0 1 0 0,-1 0 0 0 0,0-1 0 0 0,0 0-1 0 0,0 0 1 0 0,-1 0 0 0 0,1-1-1 0 0,0 0 1 0 0,0 0 0 0 0,-1-1-1 0 0,1 0 1 0 0,-1 1 0 0 0,0-2-1 0 0,0 1 1 0 0,9-8 0 0 0,-5 2 5 0 0,-1-1 0 0 0,-1 1 0 0 0,0-1-1 0 0,0 0 1 0 0,-1-1 0 0 0,0 0 0 0 0,-1 0 0 0 0,8-22 0 0 0,2-22-6210 0 0,-12 34-379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53.156"/>
    </inkml:context>
    <inkml:brush xml:id="br0">
      <inkml:brushProperty name="width" value="0.1" units="cm"/>
      <inkml:brushProperty name="height" value="0.1" units="cm"/>
      <inkml:brushProperty name="color" value="#FFC114"/>
    </inkml:brush>
  </inkml:definitions>
  <inkml:trace contextRef="#ctx0" brushRef="#br0">107 0 2303 0 0,'13'36'4686'0'0,"-57"101"110"0"0,-14 74-4140 0 0,47-175-1662 0 0,4-21-38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53.541"/>
    </inkml:context>
    <inkml:brush xml:id="br0">
      <inkml:brushProperty name="width" value="0.1" units="cm"/>
      <inkml:brushProperty name="height" value="0.1" units="cm"/>
      <inkml:brushProperty name="color" value="#FFC114"/>
    </inkml:brush>
  </inkml:definitions>
  <inkml:trace contextRef="#ctx0" brushRef="#br0">303 0 5983 0 0,'0'0'3111'0'0,"-1"9"-438"0"0,-2 10-1321 0 0,-1 0 0 0 0,-1 1 0 0 0,-7 19 0 0 0,-3 10-526 0 0,-12 55 42 0 0,-57 190-362 0 0,15-87-882 0 0,9-29-3038 0 0,50-151 1252 0 0,-3-1-2918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54.302"/>
    </inkml:context>
    <inkml:brush xml:id="br0">
      <inkml:brushProperty name="width" value="0.1" units="cm"/>
      <inkml:brushProperty name="height" value="0.1" units="cm"/>
      <inkml:brushProperty name="color" value="#FFC114"/>
    </inkml:brush>
  </inkml:definitions>
  <inkml:trace contextRef="#ctx0" brushRef="#br0">319 0 6911 0 0,'-1'2'4266'0'0,"-10"18"-2572"0"0,1 0 0 0 0,1 1 0 0 0,-9 31 0 0 0,-14 71-811 0 0,24-89-416 0 0,-94 300 153 0 0,48-169-464 0 0,-18 42-272 0 0,71-205-61 0 0,1-4-226 0 0,2-17 116 0 0,1-1-1 0 0,0 1 0 0 0,1 1 1 0 0,11-29-1 0 0,-5 14 116 0 0,67-171-676 0 0,-16 49 238 0 0,-37 85 540 0 0,13-41 743 0 0,59-120 1346 0 0,-96 233-1621 0 0,-36 125 1278 0 0,-65 235-690 0 0,21-85-875 0 0,79-273-108 0 0,-68 234-483 0 0,69-236 507 0 0,-8 18-288 0 0,6-16-14 0 0,1-14 102 0 0,9-48-219 0 0,24-89 1 0 0,30-56 50 0 0,-15 52 43 0 0,78-247 674 0 0,-99 327 1248 0 0,-26 73-1560 0 0,-1 0-1 0 0,1 0 1 0 0,-1 0 0 0 0,0 0-1 0 0,1 0 1 0 0,-1 0-1 0 0,-2 3 1 0 0,-1 5 51 0 0,-83 318 452 0 0,40-131-358 0 0,22-94-413 0 0,9-35-230 0 0,-43 117 0 0 0,58-182 439 0 0,-6 11-169 0 0,3-13 30 0 0,0-9 27 0 0,3-5 23 0 0,0 0 0 0 0,1-1 0 0 0,0 1 0 0 0,1-1 0 0 0,0 1-1 0 0,1 0 1 0 0,4-14 0 0 0,-4 16 29 0 0,60-217-849 0 0,-29 119 568 0 0,-10 29 134 0 0,43-147 84 0 0,-62 216 129 0 0,-3 8 46 0 0,0 5 35 0 0,0 21 50 0 0,-1-1-1 0 0,-1 1 0 0 0,0-1 1 0 0,-6 23-1 0 0,3-11 24 0 0,-6 30 571 0 0,-30 105 0 0 0,4-55-1383 0 0,-5-3-4956 0 0,30-83-1027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55.490"/>
    </inkml:context>
    <inkml:brush xml:id="br0">
      <inkml:brushProperty name="width" value="0.1" units="cm"/>
      <inkml:brushProperty name="height" value="0.1" units="cm"/>
      <inkml:brushProperty name="color" value="#FFC114"/>
    </inkml:brush>
  </inkml:definitions>
  <inkml:trace contextRef="#ctx0" brushRef="#br0">237 226 2759 0 0,'22'-47'1302'0'0,"-6"17"2724"0"0,1-5 5598 0 0,-16 38-9490 0 0,0 0-1 0 0,-1 0 0 0 0,1 0 0 0 0,-1-1 1 0 0,0 1-1 0 0,0 0 0 0 0,0 0 1 0 0,0 0-1 0 0,-1 3 0 0 0,1 4 78 0 0,-3 22 54 0 0,-2 0-1 0 0,-8 34 1 0 0,-1 4-123 0 0,-11 65-202 0 0,-65 210 0 0 0,89-344-100 0 0,1-3-176 0 0,2-25 79 0 0,1-1-1 0 0,2 1 1 0 0,8-32-1 0 0,-5 26 124 0 0,131-487-651 0 0,-87 380 3622 0 0,-56 145-2648 0 0,0 1-1 0 0,0 0 1 0 0,1 0-1 0 0,-1 0 1 0 0,1 0 0 0 0,-3 9-1 0 0,0 0 20 0 0,-15 37 89 0 0,-17 59 0 0 0,-6 57-170 0 0,-1 1-68 0 0,28-110-27 0 0,-34 105-160 0 0,38-127-217 0 0,-2 0 1 0 0,-26 43 0 0 0,39-77 53 0 0,1-5 86 0 0,2-10-25 0 0,4-18-33 0 0,79-228-738 0 0,-3 6 788 0 0,-1-18 2347 0 0,-87 284-1604 0 0,-15 44-26 0 0,-28 117-1 0 0,20-63-427 0 0,-102 410-216 0 0,126-498 88 0 0,-1 13-133 0 0,-2 0-1 0 0,-18 47 1 0 0,25-81-30 0 0,0-4 58 0 0,2-12-31 0 0,4-21-20 0 0,-4 33 200 0 0,8-54-406 0 0,27-94 1 0 0,31-52 53 0 0,-13 43 156 0 0,-19 44 140 0 0,32-97 511 0 0,-63 204-352 0 0,2-11 827 0 0,-5 20-694 0 0,-1 26 303 0 0,-8 39 0 0 0,1-9-310 0 0,-13 84-70 0 0,-41 146 0 0 0,32-162-1164 0 0,19-73-235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56.668"/>
    </inkml:context>
    <inkml:brush xml:id="br0">
      <inkml:brushProperty name="width" value="0.1" units="cm"/>
      <inkml:brushProperty name="height" value="0.1" units="cm"/>
      <inkml:brushProperty name="color" value="#FFC114"/>
    </inkml:brush>
  </inkml:definitions>
  <inkml:trace contextRef="#ctx0" brushRef="#br0">0 17 3223 0 0,'3'-9'5936'0'0,"-1"6"-4939"0"0,-1 3-748 0 0,-1-1 0 0 0,1 1 0 0 0,-1-1 1 0 0,1 1-1 0 0,0 0 0 0 0,-1-1 0 0 0,1 1 0 0 0,0 0 0 0 0,0-1 1 0 0,-1 1-1 0 0,1 0 0 0 0,0 0 0 0 0,0 0 0 0 0,-1 0 0 0 0,1 0 0 0 0,0 0 1 0 0,1 0-1 0 0,0 0-48 0 0,0 0 0 0 0,0 1 0 0 0,0-1 0 0 0,-1 1 0 0 0,1 0 0 0 0,0 0 0 0 0,0-1 0 0 0,2 3 0 0 0,3 2 164 0 0,0 1 0 0 0,13 12 0 0 0,-20-18-327 0 0,24 24 421 0 0,-2 0 0 0 0,0 2-1 0 0,-2 1 1 0 0,0 0 0 0 0,24 48-1 0 0,50 134-91 0 0,0 1-3342 0 0,-77-170 950 0 0,-16-38 1506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3:57.573"/>
    </inkml:context>
    <inkml:brush xml:id="br0">
      <inkml:brushProperty name="width" value="0.1" units="cm"/>
      <inkml:brushProperty name="height" value="0.1" units="cm"/>
      <inkml:brushProperty name="color" value="#FFC114"/>
    </inkml:brush>
  </inkml:definitions>
  <inkml:trace contextRef="#ctx0" brushRef="#br0">23 0 9583 0 0,'0'0'4703'0'0,"0"2"-3859"0"0,7 19 25 0 0,1 0 1 0 0,1-1-1 0 0,1 0 1 0 0,13 20-1 0 0,7 15-153 0 0,38 88 203 0 0,-25-48-550 0 0,66 104 0 0 0,-82-158-355 0 0,-8-14-4 0 0,-2 0-1 0 0,0 1 1 0 0,23 60 0 0 0,-39-86-11 0 0,0 1 0 0 0,0 0 1 0 0,-1-1-1 0 0,1 1 0 0 0,-1 0 0 0 0,0 0 0 0 0,0-1 0 0 0,0 5 0 0 0,0-1-7 0 0,0-5 2 0 0,-1-1 0 0 0,1 0 0 0 0,0 0 0 0 0,0 0 0 0 0,0 0 0 0 0,0 0 0 0 0,0 1 0 0 0,-1-1 0 0 0,1 0 0 0 0,0 0-1 0 0,0 0 1 0 0,0 0 0 0 0,-1 0 0 0 0,1 0 0 0 0,0 0 0 0 0,0 0 0 0 0,-1 0 0 0 0,1 0 0 0 0,0 0 0 0 0,0 0 0 0 0,0 0 0 0 0,-1 0 0 0 0,1 0 0 0 0,0 0 0 0 0,0 0-1 0 0,0 0 1 0 0,-1 0 0 0 0,1 0 0 0 0,0 0 0 0 0,0 0 0 0 0,0 0 0 0 0,-1 0 0 0 0,1-1 0 0 0,0 1 0 0 0,0 0 0 0 0,0 0 0 0 0,0 0 0 0 0,-1 0 0 0 0,1 0 0 0 0,0-1-1 0 0,-9-4-128 0 0,-21-23-647 0 0,1-2 0 0 0,1-1 0 0 0,-27-40 0 0 0,32 41 446 0 0,-30-44-124 0 0,4-2-1 0 0,-39-83 1 0 0,63 108 1029 0 0,-30-89 1 0 0,55 140-510 0 0,0 0 1 0 0,0 0 0 0 0,-1-1 0 0 0,1 1-1 0 0,0 0 1 0 0,0 0 0 0 0,0 0-1 0 0,0-1 1 0 0,0 1 0 0 0,0 0 0 0 0,0 0-1 0 0,0-1 1 0 0,0 1 0 0 0,0 0 0 0 0,0 0-1 0 0,0 0 1 0 0,0-1 0 0 0,0 1 0 0 0,0 0-1 0 0,0 0 1 0 0,0-1 0 0 0,0 1 0 0 0,0 0-1 0 0,0 0 1 0 0,0 0 0 0 0,0-1-1 0 0,0 1 1 0 0,1 0 0 0 0,-1 0 0 0 0,0 0-1 0 0,0-1 1 0 0,7 4 501 0 0,8 10-209 0 0,-2 0 21 0 0,-1 2-1 0 0,0 0 1 0 0,11 19 0 0 0,26 54 398 0 0,-18-32-415 0 0,199 339 363 0 0,-138-244-1005 0 0,-73-122 250 0 0,-12-19 13 0 0,-2 0-1 0 0,1 0 1 0 0,-1 1 0 0 0,5 13-1 0 0,-11-18-12 0 0,-4-7-1 0 0,-4-6-45 0 0,-5-10-45 0 0,0 0 0 0 0,1-1 0 0 0,1-1 0 0 0,-11-22-1 0 0,-1-1-65 0 0,-209-364-1121 0 0,197 336 1244 0 0,4-1 0 0 0,-40-130-1 0 0,67 178 62 0 0,-17-50 94 0 0,22 71 406 0 0,0 4-324 0 0,21 63 107 0 0,49 106 1 0 0,47 55 464 0 0,-57-113-601 0 0,-47-89-139 0 0,48 99 0 0 0,-48-93 0 0 0,-1 0 0 0 0,9 37 0 0 0,-19-60-12 0 0,-17-29-131 0 0,-70-156-1504 0 0,31 54-2969 0 0,33 73-1646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05.023"/>
    </inkml:context>
    <inkml:brush xml:id="br0">
      <inkml:brushProperty name="width" value="0.1" units="cm"/>
      <inkml:brushProperty name="height" value="0.1" units="cm"/>
      <inkml:brushProperty name="color" value="#FFC114"/>
    </inkml:brush>
  </inkml:definitions>
  <inkml:trace contextRef="#ctx0" brushRef="#br0">0 0 3223 0 0,'0'0'4651'0'0,"12"1"-2400"0"0,9 3 469 0 0,37 13-1 0 0,-19-5-1308 0 0,-17-4-805 0 0,-1 1 1 0 0,32 17-1 0 0,10 4 15 0 0,66 21 867 0 0,-110-42-1230 0 0,0 0 0 0 0,26 19-1 0 0,-43-27-238 0 0,53 41 453 0 0,-8-12-86 0 0,-28-18-194 0 0,-1 0-1 0 0,19 16 0 0 0,-19-14-110 0 0,0 0 0 0 0,32 17 0 0 0,-31-20-12 0 0,0 1 0 0 0,28 23 1 0 0,-22-13 98 0 0,0 2 0 0 0,35 44 0 0 0,-21-14 34 0 0,-35-49-201 0 0,7 10 95 0 0,22 24-1 0 0,32 20 196 0 0,-16-16-203 0 0,-32-31-88 0 0,-15-10 0 0 0,13 8 0 0 0,38 19 11 0 0,-46-25 5 0 0,0 1 1 0 0,-1 0-1 0 0,11 11 0 0 0,-8-6 2 0 0,1-1-1 0 0,16 11 0 0 0,-14-9-17 0 0,-9-8 0 0 0,0 0 0 0 0,0 0 0 0 0,0 0 0 0 0,1-1 0 0 0,-1 0 0 0 0,1 1 0 0 0,0-1 0 0 0,0-1 0 0 0,-1 1 0 0 0,8 2 0 0 0,-8-4 0 0 0,13 7 0 0 0,44 28 0 0 0,-52-30 0 0 0,7 9 0 0 0,9 1 0 0 0,5 1 0 0 0,-3-1 0 0 0,-14-9 0 0 0,9 8 0 0 0,4 2 0 0 0,-16-10 0 0 0,-1 1 0 0 0,0 0 0 0 0,9 11 0 0 0,-9-9 0 0 0,-6-9 0 0 0,18 24 0 0 0,-3-3 0 0 0,-5-6 0 0 0,1-2 0 0 0,-10-12 0 0 0,9 12 0 0 0,-10-9 0 0 0,0 0 0 0 0,0 0 0 0 0,1-1 0 0 0,-1 1 0 0 0,1 0 0 0 0,0-1 0 0 0,0 0 0 0 0,4 4 0 0 0,13 12 0 0 0,-4-7 0 0 0,-3 1 0 0 0,20 31 11 0 0,-31-42 31 0 0,1 2-106 0 0,-14-27-2854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07.906"/>
    </inkml:context>
    <inkml:brush xml:id="br0">
      <inkml:brushProperty name="width" value="0.1" units="cm"/>
      <inkml:brushProperty name="height" value="0.1" units="cm"/>
      <inkml:brushProperty name="color" value="#FFC114"/>
    </inkml:brush>
  </inkml:definitions>
  <inkml:trace contextRef="#ctx0" brushRef="#br0">9 160 2303 0 0,'0'0'102'0'0,"0"-3"-1"0"0,-6-56 5672 0 0,5 48-5308 0 0,0 1 0 0 0,0-1-1 0 0,2-21 1 0 0,-1 30-295 0 0,0 1 3 0 0,0-1-1 0 0,0 0 1 0 0,0 1 0 0 0,0-1 0 0 0,1 0 0 0 0,-1 0-1 0 0,1 1 1 0 0,-1-1 0 0 0,1 1 0 0 0,-1-1 0 0 0,1 0-1 0 0,0 1 1 0 0,-1-1 0 0 0,1 1 0 0 0,2-3 0 0 0,-2 3 292 0 0,1 0-328 0 0,-1 1-1 0 0,1-1 1 0 0,0 1-1 0 0,-1 0 1 0 0,1-1 0 0 0,0 1-1 0 0,0 0 1 0 0,-1 0-1 0 0,1 0 1 0 0,2 0 0 0 0,-1 1 5 0 0,-1 0 1 0 0,1 0-1 0 0,0 0 1 0 0,0 0-1 0 0,-1 0 1 0 0,1 1-1 0 0,-1-1 1 0 0,1 1-1 0 0,-1 0 1 0 0,2 2-1 0 0,24 23 792 0 0,-14-13-606 0 0,16 17-68 0 0,-1 0-1 0 0,-2 2 1 0 0,-1 1-1 0 0,-2 1 1 0 0,-1 1 0 0 0,35 76-1 0 0,-3 27-183 0 0,-31-76-69 0 0,-17-43 24 0 0,-1 0-1 0 0,7 35 1 0 0,-11-46-102 0 0,-2-7-54 0 0,-12-21-558 0 0,1-1 271 0 0,0 0-1 0 0,-11-36 0 0 0,3 10-67 0 0,-18-45-262 0 0,-47-93-614 0 0,71 161 1119 0 0,-25-34-1 0 0,31 48 242 0 0,-1 1 0 0 0,1 0-1 0 0,-1 0 1 0 0,-1 1 0 0 0,1-1-1 0 0,-13-6 1 0 0,21 13 24 0 0,0 1 0 0 0,-1 0 1 0 0,1 0-1 0 0,0-1 0 0 0,0 1 0 0 0,-1 0 1 0 0,1 0-1 0 0,0-1 0 0 0,-1 1 0 0 0,1 0 0 0 0,0 0 1 0 0,-1 0-1 0 0,1 0 0 0 0,0 0 0 0 0,-1-1 1 0 0,1 1-1 0 0,0 0 0 0 0,-1 0 0 0 0,1 0 0 0 0,0 0 1 0 0,-1 0-1 0 0,1 0 0 0 0,0 0 0 0 0,-1 0 1 0 0,1 0-1 0 0,0 0 0 0 0,-1 0 0 0 0,1 1 1 0 0,0-1-1 0 0,-1 0 0 0 0,1 0 0 0 0,0 0 0 0 0,-1 0 1 0 0,1 0-1 0 0,0 1 0 0 0,-1-1 0 0 0,1 0 1 0 0,0 0-1 0 0,0 1 0 0 0,-1-1 0 0 0,1 0 1 0 0,0 0-1 0 0,0 1 0 0 0,-1-1 0 0 0,1 0 0 0 0,0 1 1 0 0,0-1-1 0 0,0 0 0 0 0,0 1 0 0 0,0-1 1 0 0,-1 0-1 0 0,1 1 0 0 0,0-1 0 0 0,0 0 0 0 0,0 1 1 0 0,0-1-1 0 0,0 0 0 0 0,0 1 0 0 0,0-1 1 0 0,0 0-1 0 0,0 1 0 0 0,0-1 0 0 0,0 0 1 0 0,1 1-1 0 0,-1-1 0 0 0,0 0 0 0 0,0 1 0 0 0,6 24 366 0 0,101 185 1101 0 0,-58-122-1238 0 0,21 34-94 0 0,-35-64-66 0 0,51 115 1 0 0,-79-154-86 0 0,5 10 23 0 0,11 48 0 0 0,-21-68-47 0 0,-14-28-176 0 0,-91-165-999 0 0,-7-15-218 0 0,85 150 1069 0 0,-33-49 0 0 0,30 63 1736 0 0,29 37-1118 0 0,2 9-20 0 0,0 0 1 0 0,2 0-1 0 0,-1 0 1 0 0,1 0-1 0 0,1-1 1 0 0,10 16-1 0 0,2 3 35 0 0,59 103 616 0 0,15 24-285 0 0,-68-109-516 0 0,27 70 1 0 0,-21-39-103 0 0,-10-27 22 0 0,21 77 0 0 0,-42-122-32 0 0,-2-8 1 0 0,-5-7-12 0 0,8 9 11 0 0,-14-21-51 0 0,2-1 1 0 0,0 0 0 0 0,-13-34 0 0 0,9 18-43 0 0,11 26 62 0 0,-79-157-418 0 0,68 143 423 0 0,-162-262-500 0 0,168 276 560 0 0,-20-23 516 0 0,31 36-478 0 0,13 27 123 0 0,0-1 0 0 0,2-1-1 0 0,34 42 1 0 0,-39-55-178 0 0,59 71 214 0 0,-58-68-189 0 0,0 1-1 0 0,-1 0 0 0 0,10 24 0 0 0,24 57 42 0 0,-45-99-82 0 0,0 1 0 0 0,0 0-1 0 0,0 0 1 0 0,0 0 0 0 0,-1 0 0 0 0,1 0 0 0 0,0 0 0 0 0,0 0 0 0 0,0 0 0 0 0,-1 0-1 0 0,1 0 1 0 0,0 0 0 0 0,0 0 0 0 0,0 0 0 0 0,0 0 0 0 0,-1 0 0 0 0,1 0-1 0 0,0 0 1 0 0,0 0 0 0 0,0 0 0 0 0,-1 0 0 0 0,1 0 0 0 0,0 0 0 0 0,0 0 0 0 0,0 0-1 0 0,0 0 1 0 0,-1 1 0 0 0,1-1 0 0 0,0 0 0 0 0,0 0 0 0 0,0 0 0 0 0,0 0-1 0 0,0 0 1 0 0,-1 0 0 0 0,1 1 0 0 0,0-1 0 0 0,0 0 0 0 0,0 0 0 0 0,0 0 0 0 0,0 0-1 0 0,0 1 1 0 0,0-1 0 0 0,0 0 0 0 0,0 0 0 0 0,0 0 0 0 0,0 1 0 0 0,0-1-1 0 0,0 0 1 0 0,0 0 0 0 0,0 0 0 0 0,0 0 0 0 0,0 1 0 0 0,0-1 0 0 0,0 0 0 0 0,0 0-1 0 0,0 0 1 0 0,0 1 0 0 0,0-1 0 0 0,0 0 0 0 0,0 0 0 0 0,0 0 0 0 0,0 0-1 0 0,0 1 1 0 0,0-1 0 0 0,1 0 0 0 0,-1 0 0 0 0,-10-5-19 0 0,1-2-13 0 0,1-1-1 0 0,0 0 1 0 0,1 0 0 0 0,-9-11 0 0 0,-13-15-40 0 0,8 12 37 0 0,2 0 1 0 0,0-2-1 0 0,2 0 0 0 0,0-1 0 0 0,-14-30 1 0 0,14 19-22 0 0,1-1 0 0 0,1-1 1 0 0,-11-51-1 0 0,68 151 44 0 0,-23-31 49 0 0,22 28-1 0 0,14 21-116 0 0,-38-52-178 0 0,6 11-4520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09.914"/>
    </inkml:context>
    <inkml:brush xml:id="br0">
      <inkml:brushProperty name="width" value="0.1" units="cm"/>
      <inkml:brushProperty name="height" value="0.1" units="cm"/>
      <inkml:brushProperty name="color" value="#FFC114"/>
    </inkml:brush>
  </inkml:definitions>
  <inkml:trace contextRef="#ctx0" brushRef="#br0">383 124 8087 0 0,'3'-8'6047'0'0,"-3"17"-5169"0"0,-2-1 1 0 0,1 0-1 0 0,-6 16 0 0 0,2-6-226 0 0,-18 75 524 0 0,-114 394 42 0 0,16-105-1136 0 0,115-356-192 0 0,5-24-97 0 0,5-11-594 0 0,27-99-1194 0 0,-10 32 1092 0 0,97-363-2433 0 0,-108 396 3406 0 0,45-163 876 0 0,-54 202-1073 0 0,5-16 1681 0 0,-12 34 161 0 0,-115 377 432 0 0,101-319-1972 0 0,-32 142 162 0 0,12-39-236 0 0,40-173-191 0 0,5-20-313 0 0,-1 5 274 0 0,86-327-1404 0 0,-37 150 1194 0 0,6-7 188 0 0,-35 119 102 0 0,25-67 347 0 0,-48 143 236 0 0,-15 30 352 0 0,-13 27-208 0 0,-122 369 675 0 0,122-340-1190 0 0,-6 22-77 0 0,4 1-1 0 0,-24 187 0 0 0,51-284-117 0 0,20-63-689 0 0,12-68 111 0 0,5-17 157 0 0,83-322-227 0 0,-21 64 1210 0 0,-76 303 1284 0 0,-69 261-896 0 0,-1 3-164 0 0,17-29-732 0 0,-85 434 172 0 0,90-414-570 0 0,25-138 165 0 0,2-22 94 0 0,0-4-3 0 0,2-31-265 0 0,7-44 0 0 0,-4 43 235 0 0,73-371-975 0 0,-51 278 938 0 0,30-115 52 0 0,-26 118 246 0 0,-29 116 63 0 0,-1-1-1 0 0,2-17 640 0 0,-4 28-557 0 0,-9 15 101 0 0,0 0 1 0 0,-13 37-1 0 0,-10 41-64 0 0,25-69-226 0 0,-80 296 232 0 0,74-263-251 0 0,-53 257 5 0 0,62-283-116 0 0,3-18-9 0 0,0 0 0 0 0,-2 0-1 0 0,-5 19 1 0 0,8-32 0 0 0,1-16-88 0 0,0-16-57 0 0,0 1 0 0 0,3-1 1 0 0,6-34-1 0 0,26-89-220 0 0,-15 72 349 0 0,84-312-150 0 0,-40 160 196 0 0,-56 211 244 0 0,-8 20 313 0 0,-1 4-437 0 0,0-1 0 0 0,-1 1 0 0 0,1-1 0 0 0,0 1 0 0 0,0 0 0 0 0,0-1 0 0 0,0 1 0 0 0,0 0-1 0 0,-1 3 1 0 0,1-3 6 0 0,-30 70 544 0 0,-33 110-1 0 0,-5 81-561 0 0,64-243-47 0 0,-22 102-185 0 0,-15 185 0 0 0,29-123-2604 0 0,11-153 1480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1.513"/>
    </inkml:context>
    <inkml:brush xml:id="br0">
      <inkml:brushProperty name="width" value="0.05" units="cm"/>
      <inkml:brushProperty name="height" value="0.05" units="cm"/>
      <inkml:brushProperty name="color" value="#E71224"/>
    </inkml:brush>
  </inkml:definitions>
  <inkml:trace contextRef="#ctx0" brushRef="#br0">20 28 14743 0 0,'0'0'1136'0'0,"-1"10"2426"0"0,10 44 511 0 0,1-1-2708 0 0,4 82 0 0 0,-1 46-960 0 0,-4-71-498 0 0,-6-68-82 0 0,0-14-544 0 0,-2 51 0 0 0,-1-74-2870 0 0,0-15 2505 0 0,1-6-555 0 0,-1-3-489 0 0</inkml:trace>
  <inkml:trace contextRef="#ctx0" brushRef="#br0" timeOffset="1">27 1 12895 0 0,'0'0'7791'0'0,"0"2"-7255"0"0,1 1-477 0 0,1 0 0 0 0,-1 0 0 0 0,1 1 0 0 0,0-1 0 0 0,0 0 0 0 0,0 0 0 0 0,0-1 0 0 0,1 1 0 0 0,-1 0 0 0 0,1-1 0 0 0,-1 1 0 0 0,6 2 0 0 0,3 2 27 0 0,-1-1 0 0 0,17 8 0 0 0,-25-14-66 0 0,0 1 1 0 0,0 0-1 0 0,0 0 0 0 0,-1 0 0 0 0,1 0 1 0 0,0 1-1 0 0,-1-1 0 0 0,1 0 0 0 0,-1 1 1 0 0,1-1-1 0 0,-1 1 0 0 0,0 0 0 0 0,0-1 1 0 0,0 1-1 0 0,0 0 0 0 0,0 0 0 0 0,0 0 1 0 0,1 1-1 0 0,-2 0 29 0 0,1 0 1 0 0,-1 0-1 0 0,1 0 1 0 0,-1 0-1 0 0,0 0 1 0 0,0 0-1 0 0,0 0 0 0 0,-1 0 1 0 0,1 0-1 0 0,-1 0 1 0 0,-1 3-1 0 0,-2 7 124 0 0,-1-1-1 0 0,-1 0 1 0 0,0 0-1 0 0,-11 15 1 0 0,13-22-166 0 0,-8 14-239 0 0,-1 0 0 0 0,-22 23 0 0 0,4-14-7816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20.196"/>
    </inkml:context>
    <inkml:brush xml:id="br0">
      <inkml:brushProperty name="width" value="0.1" units="cm"/>
      <inkml:brushProperty name="height" value="0.1" units="cm"/>
      <inkml:brushProperty name="color" value="#008C3A"/>
    </inkml:brush>
  </inkml:definitions>
  <inkml:trace contextRef="#ctx0" brushRef="#br0">243 109 9671 0 0,'0'0'875'0'0,"0"-2"-719"0"0,0-4 349 0 0,-1-1 0 0 0,-1 0-1 0 0,1 1 1 0 0,-1-1 0 0 0,0 1 0 0 0,0 0-1 0 0,-1-1 1 0 0,0 1 0 0 0,0 0 0 0 0,0 1-1 0 0,-1-1 1 0 0,0 0 0 0 0,-7-6 0 0 0,10 10-467 0 0,-1 1 0 0 0,0-1 1 0 0,0 1-1 0 0,-1 0 1 0 0,1 0-1 0 0,0 0 0 0 0,0 0 1 0 0,0 0-1 0 0,-1 0 1 0 0,1 1-1 0 0,-1-1 0 0 0,1 1 1 0 0,0 0-1 0 0,-1 0 1 0 0,1-1-1 0 0,-1 2 0 0 0,1-1 1 0 0,0 0-1 0 0,-1 0 1 0 0,1 1-1 0 0,0-1 0 0 0,-5 2 1 0 0,0 1-25 0 0,0 0 0 0 0,0 0 1 0 0,0 0-1 0 0,0 1 1 0 0,-12 8-1 0 0,11-6-36 0 0,1 1 0 0 0,0 0 0 0 0,0 0 0 0 0,1 1 0 0 0,0 0 0 0 0,0 0 0 0 0,0 1 0 0 0,1 0-1 0 0,1 0 1 0 0,0 0 0 0 0,0 0 0 0 0,0 0 0 0 0,-3 19 0 0 0,3-12-31 0 0,2 0-1 0 0,0 0 1 0 0,0-1-1 0 0,2 1 0 0 0,0 0 1 0 0,1 0-1 0 0,0 0 1 0 0,4 16-1 0 0,-4-27 46 0 0,0-1 0 0 0,1 1 0 0 0,-1-1-1 0 0,1 1 1 0 0,0-1 0 0 0,0 1 0 0 0,1-1-1 0 0,-1 0 1 0 0,1 0 0 0 0,0 0 0 0 0,0-1-1 0 0,0 1 1 0 0,1-1 0 0 0,-1 1 0 0 0,8 4-1 0 0,-8-6 13 0 0,0 0 0 0 0,1-1-1 0 0,-1 1 1 0 0,0-1 0 0 0,0 0-1 0 0,1 0 1 0 0,-1 0 0 0 0,1 0-1 0 0,-1-1 1 0 0,0 1 0 0 0,1-1-1 0 0,-1 0 1 0 0,1 0-1 0 0,-1 0 1 0 0,1-1 0 0 0,-1 1-1 0 0,1-1 1 0 0,-1 0 0 0 0,1 0-1 0 0,-1 0 1 0 0,0 0 0 0 0,5-3-1 0 0,0-1 39 0 0,0 0-1 0 0,0 0 1 0 0,0-1-1 0 0,-1 0 1 0 0,0-1-1 0 0,0 1 1 0 0,-1-1-1 0 0,0-1 1 0 0,0 1-1 0 0,-1-1 1 0 0,0 0-1 0 0,0 0 1 0 0,7-17-1 0 0,-5 6-225 0 0,0 0 1 0 0,-1 0-1 0 0,-2 0 0 0 0,0-1 1 0 0,3-32-1 0 0,-6 21-4048 0 0,-2 0-1419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21.925"/>
    </inkml:context>
    <inkml:brush xml:id="br0">
      <inkml:brushProperty name="width" value="0.1" units="cm"/>
      <inkml:brushProperty name="height" value="0.1" units="cm"/>
      <inkml:brushProperty name="color" value="#008C3A"/>
    </inkml:brush>
  </inkml:definitions>
  <inkml:trace contextRef="#ctx0" brushRef="#br0">440 118 6447 0 0,'0'0'6324'0'0,"-1"-4"-5232"0"0,-4-5 378 0 0,0-1 0 0 0,0 1 0 0 0,-10-11 0 0 0,10 14-1350 0 0,0 0-1 0 0,-1 1 0 0 0,1 0 1 0 0,-1 0-1 0 0,-1 0 0 0 0,1 1 1 0 0,-1 0-1 0 0,0 0 0 0 0,0 1 1 0 0,0 0-1 0 0,0 0 1 0 0,0 0-1 0 0,-1 1 0 0 0,1 0 1 0 0,-10-1-1 0 0,4 2-129 0 0,-1 0 1 0 0,0 0-1 0 0,1 1 0 0 0,-1 1 0 0 0,0 0 1 0 0,1 1-1 0 0,-24 7 0 0 0,29-7-10 0 0,-1 1 0 0 0,1 0 0 0 0,0 1 0 0 0,0 0-1 0 0,1 0 1 0 0,-1 1 0 0 0,1 0 0 0 0,0 0 0 0 0,0 1 0 0 0,0 0 0 0 0,-8 10-1 0 0,8-7-38 0 0,0-1 0 0 0,1 2 0 0 0,0-1-1 0 0,1 1 1 0 0,0 0 0 0 0,0 0-1 0 0,1 1 1 0 0,-4 16 0 0 0,5-15 10 0 0,0 0 0 0 0,1-1 0 0 0,1 1 0 0 0,0 0-1 0 0,1 0 1 0 0,0 0 0 0 0,1 0 0 0 0,0 0 0 0 0,1 0 0 0 0,0-1 0 0 0,1 1 0 0 0,0 0 0 0 0,1-1 0 0 0,0 0 0 0 0,1 0-1 0 0,0 0 1 0 0,1-1 0 0 0,7 11 0 0 0,-8-15 56 0 0,0 0-1 0 0,1 0 0 0 0,0-1 1 0 0,0 1-1 0 0,0-2 1 0 0,1 1-1 0 0,-1 0 0 0 0,1-1 1 0 0,0-1-1 0 0,1 1 0 0 0,-1-1 1 0 0,0 0-1 0 0,1-1 1 0 0,0 1-1 0 0,-1-2 0 0 0,1 1 1 0 0,0-1-1 0 0,0 0 1 0 0,0-1-1 0 0,0 0 0 0 0,0 0 1 0 0,0 0-1 0 0,10-3 1 0 0,-6 1 68 0 0,-1-1 1 0 0,1 0 0 0 0,-1 0 0 0 0,0-1-1 0 0,0 0 1 0 0,0-1 0 0 0,-1-1 0 0 0,1 1-1 0 0,-2-2 1 0 0,1 1 0 0 0,0-1 0 0 0,-1-1-1 0 0,-1 0 1 0 0,1 0 0 0 0,9-12 0 0 0,-9 6-134 0 0,-1 1 1 0 0,0-1 0 0 0,-1 0-1 0 0,0 0 1 0 0,-1-1 0 0 0,-1 0-1 0 0,0 0 1 0 0,-1 0 0 0 0,-1-1-1 0 0,0 0 1 0 0,-1 1 0 0 0,-1-1-1 0 0,0 0 1 0 0,-1 0 0 0 0,-1 0-1 0 0,-2-16 1 0 0,-2 12-794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24.471"/>
    </inkml:context>
    <inkml:brush xml:id="br0">
      <inkml:brushProperty name="width" value="0.1" units="cm"/>
      <inkml:brushProperty name="height" value="0.1" units="cm"/>
      <inkml:brushProperty name="color" value="#008C3A"/>
    </inkml:brush>
  </inkml:definitions>
  <inkml:trace contextRef="#ctx0" brushRef="#br0">70 46 2303 0 0,'1'1'9351'0'0,"13"10"-8204"0"0,0 0 0 0 0,-1 0 0 0 0,-1 2-1 0 0,0-1 1 0 0,19 27 0 0 0,-11-10-348 0 0,32 62 0 0 0,-23-22-263 0 0,39 138 0 0 0,-59-174-536 0 0,98 321-1439 0 0,-105-348 1549 0 0,1 6-663 0 0,-4-11 154 0 0,-4-4 142 0 0,-2-6 14 0 0,0 0 0 0 0,1 0 1 0 0,0 0-1 0 0,1-1 0 0 0,0 0 0 0 0,1 0 0 0 0,-5-14 0 0 0,-4-8-362 0 0,-82-232-2581 0 0,23-7 3553 0 0,41 153 1543 0 0,6 38 3858 0 0,25 84-5635 0 0,1 0 0 0 0,-1-1 0 0 0,1 1-1 0 0,0 0 1 0 0,1-1 0 0 0,-1 1 0 0 0,4 5 0 0 0,1 6 98 0 0,108 337 924 0 0,-77-230-1119 0 0,100 383-1108 0 0,-106-326 883 0 0,-30-177 79 0 0,-14-22-331 0 0,-3-24-248 0 0,-19-85 1 0 0,9 26 23 0 0,-8-13 252 0 0,-116-381 634 0 0,144 478-110 0 0,-28-79 445 0 0,27 82-349 0 0,0 0 1 0 0,-2 1-1 0 0,-17-28 840 0 0,29 55-650 0 0,14 35 82 0 0,37 70 1 0 0,-23-52-363 0 0,181 372 32 0 0,-198-408-149 0 0,-1 1 0 0 0,-2 0 0 0 0,-1 1 0 0 0,10 50 0 0 0,-20-74 0 0 0,-3-6 0 0 0,0-5 0 0 0,-6-8 0 0 0,0-1 0 0 0,1-1 0 0 0,1 1-1 0 0,0-1 1 0 0,-5-15 0 0 0,-1 0-12 0 0,-16-38-85 0 0,-21-76 0 0 0,-9-74-231 0 0,1 6 159 0 0,3 50 769 0 0,50 147-295 0 0,7 22 307 0 0,7 26-58 0 0,47 145 28 0 0,31 87-571 0 0,-22-104-160 0 0,29 81-126 0 0,-91-233 281 0 0,4 13 29 0 0,-7-21-26 0 0,-1-2-2 0 0,-5-12 0 0 0,-40-79-7 0 0,-76-158 0 0 0,23-8 0 0 0,89 226-56 0 0,1-1 0 0 0,2 0 0 0 0,-5-46 0 0 0,10 70 56 0 0,-1 2 0 0 0,-2-1 12 0 0,-1 3 49 0 0,6 4-53 0 0,0 0-1 0 0,0 0 0 0 0,-1 0 0 0 0,1-1 0 0 0,0 1 0 0 0,0 0 0 0 0,0 0 0 0 0,0 0 1 0 0,0 0-1 0 0,-1 0 0 0 0,1 0 0 0 0,0 0 0 0 0,0 0 0 0 0,0 0 0 0 0,0 0 0 0 0,0 0 1 0 0,-1-1-1 0 0,1 1 0 0 0,0 0 0 0 0,0 0 0 0 0,0 0 0 0 0,0 0 0 0 0,-1 0 0 0 0,1 0 0 0 0,0 0 1 0 0,0 0-1 0 0,0 1 0 0 0,0-1 0 0 0,-1 0 0 0 0,1 0 0 0 0,0 0 0 0 0,0 0 0 0 0,0 0 1 0 0,0 0-1 0 0,0 0 0 0 0,-1 0 0 0 0,1 0 0 0 0,0 0 0 0 0,0 0 0 0 0,0 1 0 0 0,0-1 1 0 0,0 0-1 0 0,0 0 0 0 0,0 0 0 0 0,-1 0 0 0 0,1 0 0 0 0,0 1 0 0 0,0-1 0 0 0,1 11 99 0 0,7 13-26 0 0,57 147 116 0 0,-20-50-104 0 0,-12-37-251 0 0,31 122 1 0 0,-62-198 135 0 0,-1-5 19 0 0,0 0 0 0 0,-1 1-1 0 0,1-1 1 0 0,-1 0 0 0 0,0 1 0 0 0,0 4 0 0 0,-1-8 19 0 0,-1-1 0 0 0,0 1 1 0 0,1-1-1 0 0,-1 1 0 0 0,1-1 1 0 0,0 0-1 0 0,-1 0 0 0 0,1 0 1 0 0,-2-1-1 0 0,-8-9 6 0 0,1 0 1 0 0,0 0-1 0 0,0-1 0 0 0,2 0 1 0 0,-1-1-1 0 0,-7-17 0 0 0,-6-7-26 0 0,-20-31 5 0 0,-61-140 0 0 0,60 101-36 0 0,-43-166 0 0 0,67 176 36 0 0,19 97 0 0 0,0 0 0 0 0,0 0 0 0 0,0 0 0 0 0,-1 0 0 0 0,1 0 0 0 0,0 0 0 0 0,0 0 0 0 0,0 0 0 0 0,0 0 0 0 0,0 0 0 0 0,0 0 0 0 0,0 0 0 0 0,0-1-1 0 0,0 1 1 0 0,0 0 0 0 0,0 0 0 0 0,0 0 0 0 0,0 0 0 0 0,0 0 0 0 0,0 0 0 0 0,0 0 0 0 0,0 0 0 0 0,0 0 0 0 0,0 0 0 0 0,0 0 0 0 0,0-1 0 0 0,0 1 0 0 0,0 0 0 0 0,0 0 0 0 0,0 0 0 0 0,0 0 0 0 0,0 0 0 0 0,0 0 0 0 0,0 0-1 0 0,0 0 1 0 0,0 0 0 0 0,0 0 0 0 0,0 0 0 0 0,1 0 0 0 0,-1-1 0 0 0,0 1 0 0 0,0 0 0 0 0,0 0 0 0 0,0 0 0 0 0,0 0 0 0 0,0 0 0 0 0,0 0 0 0 0,0 0 0 0 0,0 0 0 0 0,0 0 0 0 0,0 0 0 0 0,0 0 0 0 0,1 0 0 0 0,-1 0 0 0 0,0 0-1 0 0,0 0 1 0 0,0 0 0 0 0,5 5-20 0 0,4 8-37 0 0,41 84-91 0 0,31 52 61 0 0,132 211 37 0 0,-167-281 47 0 0,-24-41 7 0 0,-1 1-1 0 0,25 64 1 0 0,-45-99 38 0 0,0 2-20 0 0,-1-4 31 0 0,-15-28 88 0 0,10 19-176 0 0,1 0-1 0 0,0-1 1 0 0,-5-13 0 0 0,-5-32-1110 0 0,7 18-6372 0 0,3 17 363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25.914"/>
    </inkml:context>
    <inkml:brush xml:id="br0">
      <inkml:brushProperty name="width" value="0.1" units="cm"/>
      <inkml:brushProperty name="height" value="0.1" units="cm"/>
      <inkml:brushProperty name="color" value="#008C3A"/>
    </inkml:brush>
  </inkml:definitions>
  <inkml:trace contextRef="#ctx0" brushRef="#br0">311 179 7167 0 0,'0'0'6496'0'0,"3"8"-5068"0"0,-3-2-1108 0 0,0 1 0 0 0,0-1 0 0 0,-1 0 0 0 0,0 0-1 0 0,0-1 1 0 0,-2 9 0 0 0,-2 8 228 0 0,-17 104 172 0 0,-6 0 1 0 0,-47 132-1 0 0,-56 119-934 0 0,125-358 61 0 0,-1-1 1 0 0,-1 0 0 0 0,-13 23-1 0 0,21-42 136 0 0,0 1 1 0 0,0 0-1 0 0,0 0 0 0 0,0 0 0 0 0,0 0 1 0 0,0 0-1 0 0,0 0 0 0 0,0 0 0 0 0,0 0 1 0 0,0 0-1 0 0,-1 0 0 0 0,1 0 0 0 0,0-1 0 0 0,0 1 1 0 0,0 0-1 0 0,0 0 0 0 0,0 0 0 0 0,0 0 1 0 0,0 0-1 0 0,0 0 0 0 0,0 0 0 0 0,0 0 1 0 0,0 0-1 0 0,0 0 0 0 0,0 0 0 0 0,-1 0 0 0 0,1 0 1 0 0,0 0-1 0 0,0 0 0 0 0,0 0 0 0 0,0 0 1 0 0,0 0-1 0 0,0 0 0 0 0,0 0 0 0 0,0 0 1 0 0,0 0-1 0 0,0 0 0 0 0,-1 0 0 0 0,1 0 0 0 0,0 0 1 0 0,0 0-1 0 0,0 0 0 0 0,0 0 0 0 0,0 0 1 0 0,0 0-1 0 0,0 0 0 0 0,0 0 0 0 0,0 0 1 0 0,0 0-1 0 0,0 0 0 0 0,0 0 0 0 0,-1 0 0 0 0,1 0 1 0 0,0 1-1 0 0,0-1 0 0 0,0 0 0 0 0,0 0 1 0 0,0 0-1 0 0,0 0 0 0 0,0 0 0 0 0,0 0 1 0 0,0 0-1 0 0,0 0 0 0 0,0 0 0 0 0,-1-12-451 0 0,4-18-62 0 0,8-27-438 0 0,32-103 0 0 0,35-53 477 0 0,-27 78 356 0 0,53-176 1265 0 0,-73 224-38 0 0,-30 80 1295 0 0,-7 12-1700 0 0,-9 15-382 0 0,0 11-23 0 0,2 1 0 0 0,-14 44-1 0 0,19-51-211 0 0,-160 576-30 0 0,142-498-218 0 0,21-83 32 0 0,-2-1-1 0 0,-13 33 0 0 0,19-50 59 0 0,0-13-350 0 0,6-28 5 0 0,2 0 0 0 0,12-41 0 0 0,-14 64 362 0 0,85-244-471 0 0,-20 69 380 0 0,79-238 642 0 0,-93 279 1034 0 0,-63 173-1064 0 0,-68 219 518 0 0,34-42-926 0 0,1-8-8 0 0,25-133-29 0 0,-12 48-580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26.348"/>
    </inkml:context>
    <inkml:brush xml:id="br0">
      <inkml:brushProperty name="width" value="0.1" units="cm"/>
      <inkml:brushProperty name="height" value="0.1" units="cm"/>
      <inkml:brushProperty name="color" value="#008C3A"/>
    </inkml:brush>
  </inkml:definitions>
  <inkml:trace contextRef="#ctx0" brushRef="#br0">247 231 7223 0 0,'3'-23'751'0'0,"0"-1"-1"0"0,2 1 0 0 0,1 0 0 0 0,1 1 0 0 0,0-1 1 0 0,2 1-1 0 0,1 1 0 0 0,16-28 2048 0 0,-27 50-2479 0 0,-12 19 5 0 0,1 0-1 0 0,0 1 1 0 0,2 0 0 0 0,1 1 0 0 0,-8 22-1 0 0,-3 10-138 0 0,-37 88 20 0 0,-93 198 232 0 0,129-302-603 0 0,21-36-30 0 0,0-14-3342 0 0,4-1-332 0 0,1-1-1032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27.408"/>
    </inkml:context>
    <inkml:brush xml:id="br0">
      <inkml:brushProperty name="width" value="0.1" units="cm"/>
      <inkml:brushProperty name="height" value="0.1" units="cm"/>
      <inkml:brushProperty name="color" value="#008C3A"/>
    </inkml:brush>
  </inkml:definitions>
  <inkml:trace contextRef="#ctx0" brushRef="#br0">0 1322 5527 0 0,'1'-1'3428'0'0,"75"-85"847"0"0,-55 63-3578 0 0,272-282 2655 0 0,-171 199-3113 0 0,-55 50-136 0 0,78-85 1 0 0,-70 56-32 0 0,88-98 117 0 0,12 12-392 0 0,-163 161-172 0 0,72-68 42 0 0,-66 60-2368 0 0,14-20 0 0 0,-17 18-2325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9:24:28.559"/>
    </inkml:context>
    <inkml:brush xml:id="br0">
      <inkml:brushProperty name="width" value="0.1" units="cm"/>
      <inkml:brushProperty name="height" value="0.1" units="cm"/>
      <inkml:brushProperty name="color" value="#008C3A"/>
    </inkml:brush>
  </inkml:definitions>
  <inkml:trace contextRef="#ctx0" brushRef="#br0">1 244 1839 0 0,'2'-1'263'0'0,"19"-15"2750"0"0,35-34 0 0 0,6-5-1390 0 0,-19 19-1404 0 0,39-41 0 0 0,-74 69-633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19.222"/>
    </inkml:context>
    <inkml:brush xml:id="br0">
      <inkml:brushProperty name="width" value="0.1" units="cm"/>
      <inkml:brushProperty name="height" value="0.1" units="cm"/>
      <inkml:brushProperty name="color" value="#008C3A"/>
    </inkml:brush>
  </inkml:definitions>
  <inkml:trace contextRef="#ctx0" brushRef="#br0">1 8 2303 0 0,'12'-8'9192'0'0,"-9"10"-8756"0"0,1 0 0 0 0,-1 0 0 0 0,-1 0-1 0 0,1 0 1 0 0,0 1 0 0 0,0-1 0 0 0,4 7-1 0 0,17 22 225 0 0,-22-28-528 0 0,7 13 54 0 0,-1 0 0 0 0,0 0 1 0 0,-1 1-1 0 0,-1 0 0 0 0,0 0 1 0 0,-1 0-1 0 0,3 21 0 0 0,-6-26-219 0 0,0 0-1 0 0,-1 0 0 0 0,-1 0 1 0 0,1 1-1 0 0,-2-1 1 0 0,0 0-1 0 0,0 0 0 0 0,-1 1 1 0 0,-4 13-1 0 0,-1-10-742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32.704"/>
    </inkml:context>
    <inkml:brush xml:id="br0">
      <inkml:brushProperty name="width" value="0.1" units="cm"/>
      <inkml:brushProperty name="height" value="0.1" units="cm"/>
      <inkml:brushProperty name="color" value="#008C3A"/>
    </inkml:brush>
  </inkml:definitions>
  <inkml:trace contextRef="#ctx0" brushRef="#br0">57 1 17503 0 0,'-18'3'1560'0'0,"2"0"-1248"0"0,2 2-248 0 0,6 0 160 0 0,14 8-4616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53.884"/>
    </inkml:context>
    <inkml:brush xml:id="br0">
      <inkml:brushProperty name="width" value="0.1" units="cm"/>
      <inkml:brushProperty name="height" value="0.1" units="cm"/>
      <inkml:brushProperty name="color" value="#008C3A"/>
    </inkml:brush>
  </inkml:definitions>
  <inkml:trace contextRef="#ctx0" brushRef="#br0">0 0 8287 0 0,'0'0'6543'0'0,"3"1"-5604"0"0,-2 0-842 0 0,0-1 0 0 0,0 1 0 0 0,0-1 0 0 0,0 1 0 0 0,0 0 1 0 0,0-1-1 0 0,0 1 0 0 0,-1 0 0 0 0,1 0 0 0 0,0 0 1 0 0,0 0-1 0 0,0-1 0 0 0,-1 1 0 0 0,1 0 0 0 0,0 0 0 0 0,-1 1 1 0 0,1-1-1 0 0,-1 0 0 0 0,0 0 0 0 0,1 0 0 0 0,-1 0 1 0 0,0 0-1 0 0,1 0 0 0 0,-1 1 0 0 0,0 1 0 0 0,10 158 1684 0 0,-9-109-1679 0 0,-3 35-20 0 0,-1-21-463 0 0,3-65 256 0 0,2-19-1318 0 0,1-17 1238 0 0,2 0 0 0 0,2 0 0 0 0,1 1 0 0 0,2 0 0 0 0,1 1-1 0 0,30-61 1 0 0,-34 80 711 0 0,2 1 0 0 0,14-18 0 0 0,-22 30-108 0 0,10-1 900 0 0,-8 3-1205 0 0,-1 0 0 0 0,1 0 0 0 0,-1 0-1 0 0,1 0 1 0 0,-1 0 0 0 0,0 0 0 0 0,1 0 0 0 0,-1 1 0 0 0,0 0 0 0 0,0-1 0 0 0,0 1 0 0 0,0 0 0 0 0,-1 0 0 0 0,1 0 0 0 0,0 0 0 0 0,-1 0 0 0 0,1 0 0 0 0,1 4 0 0 0,4 7 178 0 0,-2 0 0 0 0,7 18 0 0 0,-6-14-116 0 0,13 38 116 0 0,8 22 118 0 0,-22-66-810 0 0,-1-1 1 0 0,2 0-1 0 0,0 0 0 0 0,0-1 1 0 0,7 10-1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1.857"/>
    </inkml:context>
    <inkml:brush xml:id="br0">
      <inkml:brushProperty name="width" value="0.05" units="cm"/>
      <inkml:brushProperty name="height" value="0.05" units="cm"/>
      <inkml:brushProperty name="color" value="#E71224"/>
    </inkml:brush>
  </inkml:definitions>
  <inkml:trace contextRef="#ctx0" brushRef="#br0">34 1 11975 0 0,'-3'3'451'0'0,"0"0"0"0"0,0 1-1 0 0,0 0 1 0 0,0 0 0 0 0,1-1-1 0 0,-1 1 1 0 0,1 1 0 0 0,0-1-1 0 0,1 0 1 0 0,-1 0 0 0 0,1 1-1 0 0,0-1 1 0 0,0 1 0 0 0,0-1-1 0 0,0 8 1 0 0,0-4 888 0 0,1 1-1 0 0,0-1 1 0 0,3 17-1 0 0,5 5-656 0 0,-1-10-208 0 0,-2-4-267 0 0,0 0 0 0 0,2-1-1 0 0,11 20 1 0 0,-13-28-183 0 0,-4-6-27 0 0,0 0 1 0 0,0 1-1 0 0,0-1 1 0 0,0 0-1 0 0,0 0 0 0 0,0-1 1 0 0,0 1-1 0 0,1 0 0 0 0,-1 0 1 0 0,0-1-1 0 0,1 1 0 0 0,-1 0 1 0 0,0-1-1 0 0,1 1 1 0 0,-1-1-1 0 0,1 0 0 0 0,-1 1 1 0 0,1-1-1 0 0,-1 0 0 0 0,0 0 1 0 0,1 0-1 0 0,-1 0 0 0 0,1 0 1 0 0,-1 0-1 0 0,1-1 1 0 0,-1 1-1 0 0,1 0 0 0 0,-1-1 1 0 0,1 1-1 0 0,-1-1 0 0 0,0 0 1 0 0,1 1-1 0 0,-1-1 1 0 0,1-1-1 0 0,3-1-77 0 0,0 0 0 0 0,0-1 1 0 0,-1 0-1 0 0,0 0 0 0 0,1 0 0 0 0,5-9 0 0 0,15-23-1059 0 0,-2-1 0 0 0,20-45 0 0 0,-38 74 3890 0 0,-4 11-2646 0 0,-1 1 1 0 0,1 0-1 0 0,0-1 0 0 0,1 1 1 0 0,-1 0-1 0 0,1-1 1 0 0,3 6-1 0 0,-2-3 24 0 0,-1 3-115 0 0,-1-8-14 0 0,-1 1 0 0 0,1 0 0 0 0,0 0-1 0 0,-1 0 1 0 0,1 0 0 0 0,0 0 0 0 0,0-1 0 0 0,0 1 0 0 0,0 0 0 0 0,1-1 0 0 0,1 3 0 0 0,36 42-1628 0 0,-30-45-3768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54.307"/>
    </inkml:context>
    <inkml:brush xml:id="br0">
      <inkml:brushProperty name="width" value="0.1" units="cm"/>
      <inkml:brushProperty name="height" value="0.1" units="cm"/>
      <inkml:brushProperty name="color" value="#008C3A"/>
    </inkml:brush>
  </inkml:definitions>
  <inkml:trace contextRef="#ctx0" brushRef="#br0">39 0 6447 0 0,'3'8'4868'0'0,"0"4"-2637"0"0,-1 1 0 0 0,1 13 0 0 0,-1 52-26 0 0,-2-56-1436 0 0,-27 583 2805 0 0,9-304-2467 0 0,11-95-2278 0 0,8-149 339 0 0,13 91-1 0 0,-13-138-42 0 0,1 1 0 0 0,1 0 0 0 0,5 15 0 0 0,-3-16-685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54.947"/>
    </inkml:context>
    <inkml:brush xml:id="br0">
      <inkml:brushProperty name="width" value="0.1" units="cm"/>
      <inkml:brushProperty name="height" value="0.1" units="cm"/>
      <inkml:brushProperty name="color" value="#008C3A"/>
    </inkml:brush>
  </inkml:definitions>
  <inkml:trace contextRef="#ctx0" brushRef="#br0">1 127 12895 0 0,'0'0'998'0'0,"2"-1"-549"0"0,10-6 223 0 0,1 0-1 0 0,0 1 1 0 0,0 0-1 0 0,1 1 1 0 0,0 1-1 0 0,-1 0 1 0 0,17-2-1 0 0,106-9 1073 0 0,-121 13-1603 0 0,498-18 1955 0 0,-191-1-1965 0 0,-4-1-413 0 0,67 22-1291 0 0,-22 28 1176 0 0,-335-25 398 0 0,-5 0 95 0 0,-1 2-1 0 0,-1 0 1 0 0,1 1-1 0 0,22 10 0 0 0,-40-15-29 0 0,-1 1-1 0 0,1 1 0 0 0,-1-1 0 0 0,1 0 1 0 0,-1 1-1 0 0,0 0 0 0 0,0 0 0 0 0,0 0 0 0 0,0 0 1 0 0,0 0-1 0 0,-1 0 0 0 0,0 1 0 0 0,1-1 1 0 0,-1 1-1 0 0,2 6 0 0 0,1 4 204 0 0,0 0 0 0 0,-1 0 1 0 0,2 15-1 0 0,-4-16-123 0 0,1 6 112 0 0,0 0 0 0 0,-2 0 0 0 0,-1 29 0 0 0,-9 59 486 0 0,8-96-673 0 0,-71 430 740 0 0,33-229-581 0 0,7 132-1901 0 0,21-171 909 0 0,10-156-257 0 0,-1 0 0 0 0,-1 0 0 0 0,-6 21 0 0 0,3-21-704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55.499"/>
    </inkml:context>
    <inkml:brush xml:id="br0">
      <inkml:brushProperty name="width" value="0.1" units="cm"/>
      <inkml:brushProperty name="height" value="0.1" units="cm"/>
      <inkml:brushProperty name="color" value="#008C3A"/>
    </inkml:brush>
  </inkml:definitions>
  <inkml:trace contextRef="#ctx0" brushRef="#br0">0 59 11055 0 0,'2'1'7200'0'0,"20"4"-6050"0"0,0-1 0 0 0,1-1 0 0 0,-1 0 0 0 0,38-2 0 0 0,-19 0-593 0 0,635-1 1761 0 0,-570-3-2227 0 0,145 4-47 0 0,31-2-12 0 0,-183-1-78 0 0,266-16-448 0 0,-346 16 176 0 0,0 0 1 0 0,0-1-1 0 0,0-1 0 0 0,-1-1 0 0 0,28-11 0 0 0,-30 6-960 0 0,-6-1-53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56.442"/>
    </inkml:context>
    <inkml:brush xml:id="br0">
      <inkml:brushProperty name="width" value="0.1" units="cm"/>
      <inkml:brushProperty name="height" value="0.1" units="cm"/>
      <inkml:brushProperty name="color" value="#008C3A"/>
    </inkml:brush>
  </inkml:definitions>
  <inkml:trace contextRef="#ctx0" brushRef="#br0">1 48 13679 0 0,'0'0'4002'0'0,"0"3"-3122"0"0,-1 57 1527 0 0,2 78-341 0 0,2-63-1726 0 0,-2-62-268 0 0,2-2-27 0 0,-2-9-140 0 0,0-5-942 0 0,19-40 617 0 0,25-44-1 0 0,-27 56 372 0 0,-13 20 102 0 0,1 1 0 0 0,0 1 0 0 0,0-1 0 0 0,1 1 0 0 0,0 0-1 0 0,11-11 1094 0 0,-17 23-927 0 0,3 7-45 0 0,0 1-1 0 0,-2 0 1 0 0,1 0-1 0 0,-1 0 1 0 0,-1 1-1 0 0,0 13 1 0 0,-1-20-111 0 0,1 2-45 0 0,0-2 41 0 0,4 4-46 0 0,-4-9-20 0 0,0 0 0 0 0,0 0 0 0 0,0 1 0 0 0,0-1-1 0 0,0 0 1 0 0,0 0 0 0 0,0 0 0 0 0,1 0 0 0 0,-1 0 0 0 0,0 0 0 0 0,0-1 0 0 0,0 1-1 0 0,0 0 1 0 0,0 0 0 0 0,0-1 0 0 0,0 1 0 0 0,0-1 0 0 0,0 1 0 0 0,0-1 0 0 0,0 1-1 0 0,1-2 1 0 0,23-17-234 0 0,-22 17 215 0 0,26-25-274 0 0,48-57 0 0 0,-60 64 276 0 0,-11 11 86 0 0,0 1 0 0 0,1 0 0 0 0,0 1 0 0 0,0 0 0 0 0,1 0 0 0 0,0 0 0 0 0,16-9 0 0 0,-23 16-17 0 0,0-1 0 0 0,0 1 0 0 0,0 0 0 0 0,1 0 0 0 0,-1 0 0 0 0,0-1 0 0 0,0 1 0 0 0,0 0 0 0 0,1 1 0 0 0,-1-1-1 0 0,0 0 1 0 0,0 0 0 0 0,0 0 0 0 0,0 1 0 0 0,1-1 0 0 0,-1 0 0 0 0,0 1 0 0 0,0-1 0 0 0,0 1 0 0 0,0 0 0 0 0,0-1 0 0 0,0 1 0 0 0,1 1 0 0 0,19 18 684 0 0,-7-2-352 0 0,-1 1 0 0 0,-1 1 0 0 0,11 22 0 0 0,22 36 65 0 0,-39-70-413 0 0,0 0-1 0 0,0 0 0 0 0,1-1 0 0 0,0 0 0 0 0,0 0 1 0 0,1-1-1 0 0,8 6 0 0 0,-12-10-176 0 0,0 1 1 0 0,0-1-1 0 0,1 0 0 0 0,-1-1 1 0 0,0 1-1 0 0,10 1 0 0 0,-11-2-983 0 0,1-1 0 0 0,-1 1-1 0 0,1-1 1 0 0,-1 0 0 0 0,7-1 0 0 0,14-6-7520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04.863"/>
    </inkml:context>
    <inkml:brush xml:id="br0">
      <inkml:brushProperty name="width" value="0.05" units="cm"/>
      <inkml:brushProperty name="height" value="0.05" units="cm"/>
      <inkml:brushProperty name="color" value="#E71224"/>
    </inkml:brush>
  </inkml:definitions>
  <inkml:trace contextRef="#ctx0" brushRef="#br0">76 0 17015 0 0,'-22'8'752'0'0,"5"0"160"0"0,3 2-728 0 0,1 0-184 0 0,3 0 0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07.550"/>
    </inkml:context>
    <inkml:brush xml:id="br0">
      <inkml:brushProperty name="width" value="0.05" units="cm"/>
      <inkml:brushProperty name="height" value="0.05" units="cm"/>
      <inkml:brushProperty name="color" value="#E71224"/>
    </inkml:brush>
  </inkml:definitions>
  <inkml:trace contextRef="#ctx0" brushRef="#br0">119 1 14543 0 0,'-1'3'663'0'0,"-29"60"394"0"0,25-43-256 0 0,1 0 1 0 0,0 0-1 0 0,1 0 0 0 0,2 1 0 0 0,0 20 1 0 0,0-8-356 0 0,-24 616 3500 0 0,8-261-3076 0 0,2-60-364 0 0,11-216-599 0 0,-3 193-742 0 0,21-1 74 0 0,-11-283-478 0 0,0 0 0 0 0,10 37 0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08.098"/>
    </inkml:context>
    <inkml:brush xml:id="br0">
      <inkml:brushProperty name="width" value="0.05" units="cm"/>
      <inkml:brushProperty name="height" value="0.05" units="cm"/>
      <inkml:brushProperty name="color" value="#E71224"/>
    </inkml:brush>
  </inkml:definitions>
  <inkml:trace contextRef="#ctx0" brushRef="#br0">1 113 11543 0 0,'0'0'1047'0'0,"1"-1"-859"0"0,6-4 205 0 0,1 0 0 0 0,-1 0 0 0 0,1 1 0 0 0,0 0 0 0 0,0 0 0 0 0,0 1 1 0 0,15-4-1 0 0,68-12 2971 0 0,-46 12-2662 0 0,27-4 184 0 0,99-3 1 0 0,-49 6-589 0 0,-102 7-265 0 0,85-9 113 0 0,124 6 1 0 0,-208 5-122 0 0,0 1 1 0 0,0 2-1 0 0,0 0 1 0 0,0 1-1 0 0,-1 1 1 0 0,0 0-1 0 0,28 15 1 0 0,-35-15 77 0 0,0 2-1 0 0,-1 0 1 0 0,1 0 0 0 0,-2 1 0 0 0,1 1-1 0 0,-1 0 1 0 0,-1 0 0 0 0,0 1 0 0 0,0 0 0 0 0,-1 1-1 0 0,11 19 1 0 0,-9-12 63 0 0,-2 2 1 0 0,0-1-1 0 0,-2 1 0 0 0,0 0 0 0 0,4 24 1 0 0,11 111 434 0 0,-16-84-391 0 0,-5 77 0 0 0,-14 73-64 0 0,7-143-132 0 0,-77 669-183 0 0,62-585-34 0 0,-8 230-1380 0 0,29-388 1290 0 0,0 0 0 0 0,0 0 0 0 0,0-1 1 0 0,-1 1-1 0 0,0 0 0 0 0,0 0 0 0 0,0 0 0 0 0,-2 5 0 0 0,-5-2-1679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08.526"/>
    </inkml:context>
    <inkml:brush xml:id="br0">
      <inkml:brushProperty name="width" value="0.05" units="cm"/>
      <inkml:brushProperty name="height" value="0.05" units="cm"/>
      <inkml:brushProperty name="color" value="#E71224"/>
    </inkml:brush>
  </inkml:definitions>
  <inkml:trace contextRef="#ctx0" brushRef="#br0">1 59 11975 0 0,'0'0'923'0'0,"1"0"-602"0"0,85-9 4568 0 0,-48 7-3198 0 0,118-7 2536 0 0,80 8-2025 0 0,-128 4-1997 0 0,217 2 481 0 0,-247-8-1713 0 0,0-4 1 0 0,88-17-1 0 0,-117 12-365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09.544"/>
    </inkml:context>
    <inkml:brush xml:id="br0">
      <inkml:brushProperty name="width" value="0.05" units="cm"/>
      <inkml:brushProperty name="height" value="0.05" units="cm"/>
      <inkml:brushProperty name="color" value="#E71224"/>
    </inkml:brush>
  </inkml:definitions>
  <inkml:trace contextRef="#ctx0" brushRef="#br0">42 91 13183 0 0,'0'0'1195'0'0,"-1"1"-982"0"0,-2 0 216 0 0,0 1 0 0 0,0-1 0 0 0,0 1 0 0 0,0 0-1 0 0,1 0 1 0 0,-1 0 0 0 0,1 0 0 0 0,-1 0 0 0 0,1 0 0 0 0,0 1-1 0 0,-3 3 1 0 0,3-3-193 0 0,1 0 0 0 0,0-1 0 0 0,1 1-1 0 0,-1 0 1 0 0,0 0 0 0 0,1 0 0 0 0,0 0 0 0 0,-1 0-1 0 0,2 6 1 0 0,0 19 660 0 0,2 1 0 0 0,12 51-1 0 0,-7-44-547 0 0,22 92 344 0 0,-24-109-619 0 0,1 0-1 0 0,0 0 0 0 0,2-1 0 0 0,17 28 0 0 0,-21-38-70 0 0,2 0-1 0 0,-1-1 1 0 0,1 1-1 0 0,0-1 1 0 0,0-1-1 0 0,13 9 1 0 0,-19-14 1 0 0,0-1 0 0 0,1 1 1 0 0,-1-1-1 0 0,0 1 0 0 0,1-1 1 0 0,-1 0-1 0 0,0 1 0 0 0,1-1 0 0 0,-1 0 1 0 0,0 0-1 0 0,1 0 0 0 0,-1 0 1 0 0,1 0-1 0 0,-1 0 0 0 0,0-1 1 0 0,1 1-1 0 0,-1 0 0 0 0,2-1 1 0 0,0 0 6 0 0,0-1 0 0 0,-1 1 0 0 0,1 0 0 0 0,0-1 0 0 0,-1 1 0 0 0,5-4 0 0 0,-1-1 7 0 0,-1 0-1 0 0,0 0 1 0 0,0 0-1 0 0,0-1 1 0 0,-1 1-1 0 0,0-1 1 0 0,6-14-1 0 0,15-54 67 0 0,-21 61-74 0 0,98-335-1154 0 0,-98 337 1038 0 0,16-56-7291 0 0,-10 28-312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10.923"/>
    </inkml:context>
    <inkml:brush xml:id="br0">
      <inkml:brushProperty name="width" value="0.05" units="cm"/>
      <inkml:brushProperty name="height" value="0.05" units="cm"/>
      <inkml:brushProperty name="color" value="#E71224"/>
    </inkml:brush>
  </inkml:definitions>
  <inkml:trace contextRef="#ctx0" brushRef="#br0">18 59 8695 0 0,'0'0'8800'0'0,"2"1"-8321"0"0,13 13 956 0 0,-14-13-941 0 0,0 1 2 0 0,1 0-458 0 0,0 0 169 0 0,-1 0 1 0 0,1 1-1 0 0,-1-1 0 0 0,1 0 0 0 0,-1 0 1 0 0,0 1-1 0 0,0-1 0 0 0,0 1 1 0 0,0-1-1 0 0,0 1 0 0 0,0 3 0 0 0,0-3-196 0 0,0 0-15 0 0,-4 15 176 0 0,1-6-150 0 0,-1-3 15 0 0,-6 8-24 0 0,4-6-24 0 0,-2 3-49 0 0,1 0 0 0 0,1 0 0 0 0,0 1 0 0 0,1-1 0 0 0,-2 17 0 0 0,5-29-9 0 0,2-11-155 0 0,1 0 192 0 0,-1 1 1 0 0,1 0-1 0 0,1-1 0 0 0,-1 1 0 0 0,1 0 0 0 0,5-8 0 0 0,4-15-94 0 0,-10 25 122 0 0,13-36-131 0 0,31-65-1 0 0,-40 97 136 0 0,4-3-4 0 0,-8 11 7 0 0,0 2 17 0 0,0-1 338 0 0,6 14-119 0 0,-5-6-164 0 0,1 0 0 0 0,-1 1 1 0 0,0 0-1 0 0,-1 0 0 0 0,0 0 0 0 0,2 15 0 0 0,-1 51 346 0 0,-2-23-136 0 0,0-40-224 0 0,-2 1 1 0 0,1-1-1 0 0,-2 0 0 0 0,-4 21 0 0 0,5-29-51 0 0,1-2 27 0 0,2-21-221 0 0,0 1 48 0 0,2-1 0 0 0,0 1 0 0 0,1 0 0 0 0,13-31 0 0 0,0-3-40 0 0,-15 42 140 0 0,-2 5 18 0 0,1 0 0 0 0,0 0 0 0 0,0 0 0 0 0,6-10 0 0 0,-8 14 1120 0 0,1 5-831 0 0,7 18-88 0 0,-2 0 0 0 0,-1 1 1 0 0,0 0-1 0 0,2 34 0 0 0,-3-23-1168 0 0,-2-21 278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2.248"/>
    </inkml:context>
    <inkml:brush xml:id="br0">
      <inkml:brushProperty name="width" value="0.05" units="cm"/>
      <inkml:brushProperty name="height" value="0.05" units="cm"/>
      <inkml:brushProperty name="color" value="#E71224"/>
    </inkml:brush>
  </inkml:definitions>
  <inkml:trace contextRef="#ctx0" brushRef="#br0">0 351 9215 0 0,'2'0'9659'0'0,"2"1"-9451"0"0,1-1 1 0 0,-1 0-1 0 0,1 0 0 0 0,-1-1 0 0 0,0 1 1 0 0,1-1-1 0 0,-1 0 0 0 0,0 0 1 0 0,1-1-1 0 0,-1 1 0 0 0,0-1 1 0 0,0 0-1 0 0,0 0 0 0 0,0 0 1 0 0,-1-1-1 0 0,7-4 0 0 0,5-5-510 0 0,0-2-1 0 0,18-21 0 0 0,-21 21 19 0 0,7-10-1702 0 0,-12 11 172 0 0</inkml:trace>
  <inkml:trace contextRef="#ctx0" brushRef="#br0" timeOffset="1">153 1 7367 0 0,'0'0'667'0'0,"-4"8"-534"0"0,-4 12 6223 0 0,-11 39-1 0 0,2 25-2092 0 0,12-37-3568 0 0,1 75 0 0 0,5-88-466 0 0,2 0 1 0 0,7 36-1 0 0,-8-57-177 0 0,2 1 0 0 0,0-1 0 0 0,0 1-1 0 0,1-1 1 0 0,1-1 0 0 0,0 1 0 0 0,14 21 0 0 0,-16-29-57 0 0,0 0-1 0 0,0-1 1 0 0,1 1 0 0 0,0-1 0 0 0,8 6-1 0 0,-12-9-146 0 0,0 0 0 0 0,0 0 0 0 0,1 0 0 0 0,-1 0 0 0 0,0-1 0 0 0,1 1 0 0 0,-1 0-1 0 0,1-1 1 0 0,-1 1 0 0 0,1-1 0 0 0,-1 0 0 0 0,1 1 0 0 0,-1-1 0 0 0,1 0 0 0 0,-1 0 0 0 0,1 0-1 0 0,0 0 1 0 0,-1 0 0 0 0,1 0 0 0 0,-1 0 0 0 0,1-1 0 0 0,-1 1 0 0 0,1-1 0 0 0,-1 1-1 0 0,1-1 1 0 0,-1 1 0 0 0,2-2 0 0 0,7-8-8368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13.049"/>
    </inkml:context>
    <inkml:brush xml:id="br0">
      <inkml:brushProperty name="width" value="0.05" units="cm"/>
      <inkml:brushProperty name="height" value="0.05" units="cm"/>
      <inkml:brushProperty name="color" value="#E71224"/>
    </inkml:brush>
  </inkml:definitions>
  <inkml:trace contextRef="#ctx0" brushRef="#br0">149 64 8463 0 0,'0'0'766'0'0,"2"-2"-628"0"0,8-6 56 0 0,2-2 5579 0 0,-10 6-4428 0 0,-2 4-1178 0 0,1-1 1 0 0,-1 1 0 0 0,0-1-1 0 0,1 1 1 0 0,-1-1-1 0 0,0 1 1 0 0,1-1-1 0 0,-1 1 1 0 0,0-1-1 0 0,0 1 1 0 0,0-1-1 0 0,1 1 1 0 0,-1-1 0 0 0,0 1-1 0 0,0-1 1 0 0,0 0-1 0 0,0 0-47 0 0,0-1 0 0 0,0 1 0 0 0,-1 0 0 0 0,1-1 0 0 0,0 1 0 0 0,-1 0 0 0 0,1 0 0 0 0,-1-1 0 0 0,0 1 0 0 0,1 0 0 0 0,-1 0 0 0 0,0 0 0 0 0,1 0 0 0 0,-1 0 0 0 0,0 0 0 0 0,0 0 0 0 0,0 0 0 0 0,-2-1 0 0 0,1 1-49 0 0,-1 0 1 0 0,1 0-1 0 0,0 0 0 0 0,-1 0 0 0 0,1 0 0 0 0,-1 1 1 0 0,0-1-1 0 0,1 1 0 0 0,-5 0 0 0 0,3 0-44 0 0,-1 0-1 0 0,1 0 1 0 0,0 1 0 0 0,-1 0-1 0 0,1 0 1 0 0,0 0 0 0 0,0 1-1 0 0,0-1 1 0 0,0 1 0 0 0,0 0-1 0 0,0 0 1 0 0,0 0-1 0 0,1 1 1 0 0,-5 2 0 0 0,3 0-30 0 0,0-1 1 0 0,0 1-1 0 0,0 0 1 0 0,0 0-1 0 0,1 0 1 0 0,0 1-1 0 0,0 0 1 0 0,-4 7-1 0 0,3-2-38 0 0,1 1-1 0 0,0-1 1 0 0,0 0-1 0 0,1 1 0 0 0,1 0 1 0 0,-2 19-1 0 0,3-23 9 0 0,1-1 0 0 0,0 1 0 0 0,1 0 0 0 0,0 0 0 0 0,0-1 0 0 0,0 1 0 0 0,1 0 0 0 0,0-1 0 0 0,1 1 0 0 0,0-1 0 0 0,4 8-1 0 0,-7-13-4 0 0,1 0-1 0 0,0-1 1 0 0,0 1-1 0 0,0-1 0 0 0,1 1 1 0 0,-1 0-1 0 0,0-1 0 0 0,0 0 1 0 0,1 1-1 0 0,-1-1 0 0 0,1 0 1 0 0,-1 0-1 0 0,1 0 0 0 0,0 0 1 0 0,-1 0-1 0 0,1 0 0 0 0,0 0 1 0 0,0 0-1 0 0,-1-1 0 0 0,1 1 1 0 0,0-1-1 0 0,0 1 0 0 0,0-1 1 0 0,0 0-1 0 0,0 0 0 0 0,0 0 1 0 0,0 0-1 0 0,0 0 0 0 0,0 0 1 0 0,0-1-1 0 0,-1 1 0 0 0,1 0 1 0 0,0-1-1 0 0,0 0 0 0 0,0 1 1 0 0,0-1-1 0 0,2-2 1 0 0,3-1-372 0 0,0 0 1 0 0,-1-1-1 0 0,1 0 1 0 0,-1 0 0 0 0,0 0-1 0 0,-1-1 1 0 0,10-12 0 0 0,-3 1-3959 0 0,-2-3-1282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13.413"/>
    </inkml:context>
    <inkml:brush xml:id="br0">
      <inkml:brushProperty name="width" value="0.05" units="cm"/>
      <inkml:brushProperty name="height" value="0.05" units="cm"/>
      <inkml:brushProperty name="color" value="#E71224"/>
    </inkml:brush>
  </inkml:definitions>
  <inkml:trace contextRef="#ctx0" brushRef="#br0">102 1 13935 0 0,'-2'2'638'0'0,"-7"10"-201"0"0,1 0 1 0 0,0 1 0 0 0,0 0 0 0 0,1 1 0 0 0,1 0-1 0 0,0 0 1 0 0,1 0 0 0 0,-4 21 0 0 0,-18 123 3762 0 0,25-142-4142 0 0,-1 10 96 0 0,2 1 0 0 0,0-1 0 0 0,2 0 1 0 0,1 1-1 0 0,1-1 0 0 0,6 26 0 0 0,-3-31-2608 0 0,0-1-1 0 0,10 24 1 0 0,-7-25-4650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13.799"/>
    </inkml:context>
    <inkml:brush xml:id="br0">
      <inkml:brushProperty name="width" value="0.05" units="cm"/>
      <inkml:brushProperty name="height" value="0.05" units="cm"/>
      <inkml:brushProperty name="color" value="#E71224"/>
    </inkml:brush>
  </inkml:definitions>
  <inkml:trace contextRef="#ctx0" brushRef="#br0">33 0 15607 0 0,'0'0'1410'0'0,"-1"2"-1160"0"0,-7 21 67 0 0,4-14 509 0 0,0 1 1 0 0,1-1-1 0 0,-3 16 1 0 0,3 1-35 0 0,1-1 0 0 0,1 0-1 0 0,4 47 1 0 0,-1-58-712 0 0,0-1 0 0 0,0 1-1 0 0,2-1 1 0 0,0 0 0 0 0,0 0 0 0 0,1 0 0 0 0,1-1-1 0 0,12 22 1 0 0,-16-32-76 0 0,0 1-1 0 0,0 0 1 0 0,0-1 0 0 0,1 1-1 0 0,-1-1 1 0 0,1 1-1 0 0,-1-1 1 0 0,1 0 0 0 0,0 0-1 0 0,0 0 1 0 0,4 1 0 0 0,-6-2-4 0 0,1-1 1 0 0,0 1 0 0 0,-1-1 0 0 0,1 1 0 0 0,0-1 0 0 0,0 0 0 0 0,0 0 0 0 0,0 0 0 0 0,-1 1-1 0 0,1-2 1 0 0,0 1 0 0 0,0 0 0 0 0,0 0 0 0 0,-1-1 0 0 0,1 1 0 0 0,0-1 0 0 0,0 1 0 0 0,-1-1 0 0 0,1 0-1 0 0,0 0 1 0 0,-1 0 0 0 0,3-1 0 0 0,3-4-1 0 0,-1 0 0 0 0,0 0 0 0 0,0 0 1 0 0,0-1-1 0 0,-1 1 0 0 0,0-1 0 0 0,-1-1 0 0 0,8-14 0 0 0,1-7-4 0 0,9-33 0 0 0,-13 38-6 0 0,5-21-1270 0 0,10-51 1 0 0,-20 73-881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29.113"/>
    </inkml:context>
    <inkml:brush xml:id="br0">
      <inkml:brushProperty name="width" value="0.05" units="cm"/>
      <inkml:brushProperty name="height" value="0.05" units="cm"/>
      <inkml:brushProperty name="color" value="#E71224"/>
    </inkml:brush>
  </inkml:definitions>
  <inkml:trace contextRef="#ctx0" brushRef="#br0">31 46 3679 0 0,'-8'4'327'0'0,"-15"7"10778"0"0,38-9-9350 0 0,10-3-1421 0 0,1 0 1 0 0,0-2-1 0 0,30-7 0 0 0,-3 1-242 0 0,20-3-113 0 0,101-12-1958 0 0,-137 21-3909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29.442"/>
    </inkml:context>
    <inkml:brush xml:id="br0">
      <inkml:brushProperty name="width" value="0.05" units="cm"/>
      <inkml:brushProperty name="height" value="0.05" units="cm"/>
      <inkml:brushProperty name="color" value="#E71224"/>
    </inkml:brush>
  </inkml:definitions>
  <inkml:trace contextRef="#ctx0" brushRef="#br0">0 75 14255 0 0,'0'0'1770'0'0,"2"-1"-1538"0"0,42-9 511 0 0,75-8 0 0 0,9 0-464 0 0,-47-1-1684 0 0,-43 11-4557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29.788"/>
    </inkml:context>
    <inkml:brush xml:id="br0">
      <inkml:brushProperty name="width" value="0.05" units="cm"/>
      <inkml:brushProperty name="height" value="0.05" units="cm"/>
      <inkml:brushProperty name="color" value="#E71224"/>
    </inkml:brush>
  </inkml:definitions>
  <inkml:trace contextRef="#ctx0" brushRef="#br0">5 1 17015 0 0,'0'0'779'0'0,"-1"0"-15"0"0,-3 2-432 0 0,24 3 535 0 0,-14-3-657 0 0,82 16 976 0 0,-1-1-812 0 0,-61-10-321 0 0,-1 2-1 0 0,33 16 0 0 0,-48-20-46 0 0,0 0 0 0 0,-1 1-1 0 0,0 0 1 0 0,0 0 0 0 0,-1 1-1 0 0,1 0 1 0 0,-1 0 0 0 0,11 15-1 0 0,-16-17 18 0 0,0-1 0 0 0,0 1 0 0 0,0 0 0 0 0,-1 0 0 0 0,0 0 0 0 0,0 0 0 0 0,0 1 0 0 0,-1-1 0 0 0,0 0 0 0 0,0 1 0 0 0,0-1 0 0 0,0 11 0 0 0,-2-7 51 0 0,1-1 0 0 0,-2 1 1 0 0,1-1-1 0 0,-1 0 0 0 0,0 0 0 0 0,-1 0 0 0 0,-6 13 0 0 0,-2 0 118 0 0,-1-1 0 0 0,-1-1 0 0 0,-1 0-1 0 0,0-1 1 0 0,-20 19 0 0 0,8-11-137 0 0,0-2 0 0 0,-35 26 0 0 0,43-38-1073 0 0,0 0 0 0 0,-32 14 0 0 0,17-12-6584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31.957"/>
    </inkml:context>
    <inkml:brush xml:id="br0">
      <inkml:brushProperty name="width" value="0.05" units="cm"/>
      <inkml:brushProperty name="height" value="0.05" units="cm"/>
      <inkml:brushProperty name="color" value="#E71224"/>
    </inkml:brush>
  </inkml:definitions>
  <inkml:trace contextRef="#ctx0" brushRef="#br0">57 0 15551 0 0,'-5'1'543'0'0,"-12"2"706"0"0,16-2-1112 0 0,0-1 0 0 0,0 1 0 0 0,1 0 0 0 0,-1-1-1 0 0,0 1 1 0 0,1 0 0 0 0,-1 0 0 0 0,0-1 0 0 0,1 1 0 0 0,-1 0-1 0 0,1 0 1 0 0,-1 0 0 0 0,1 0 0 0 0,0 0 0 0 0,-1 0 0 0 0,1 0 0 0 0,0 1-1 0 0,-4 18 1040 0 0,4-19-1161 0 0,-4 39 1584 0 0,3 64 0 0 0,1-13-728 0 0,-4 26-492 0 0,-8 259 319 0 0,20-1-1434 0 0,-6-353 442 0 0,5 25 1 0 0,-6-40 102 0 0,1 0 1 0 0,0 0 0 0 0,0-1-1 0 0,0 1 1 0 0,1-1-1 0 0,0 0 1 0 0,7 11-1 0 0,-10-16 64 0 0,1-1-1 0 0,0 1 1 0 0,-1 0-1 0 0,1 0 1 0 0,0 0-1 0 0,0-1 1 0 0,0 1-1 0 0,-1 0 1 0 0,1-1-1 0 0,0 1 1 0 0,0-1-1 0 0,0 1 0 0 0,0-1 1 0 0,0 1-1 0 0,0-1 1 0 0,0 0-1 0 0,0 0 1 0 0,0 1-1 0 0,0-1 1 0 0,0 0-1 0 0,0 0 1 0 0,1 0-1 0 0,1 0 0 0 0,-2-1-305 0 0,0 1 0 0 0,0 0 0 0 0,0-1 0 0 0,0 1 0 0 0,1-1 0 0 0,-1 1 0 0 0,0-1 0 0 0,0 1 0 0 0,0-1 0 0 0,0 0 0 0 0,0 0 0 0 0,-1 1 0 0 0,3-3 0 0 0,7-10-5701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32.433"/>
    </inkml:context>
    <inkml:brush xml:id="br0">
      <inkml:brushProperty name="width" value="0.05" units="cm"/>
      <inkml:brushProperty name="height" value="0.05" units="cm"/>
      <inkml:brushProperty name="color" value="#E71224"/>
    </inkml:brush>
  </inkml:definitions>
  <inkml:trace contextRef="#ctx0" brushRef="#br0">12 179 10135 0 0,'0'0'464'0'0,"-2"0"-9"0"0,-6 1-40 0 0,6-1 922 0 0,27-7 4002 0 0,74-16-2434 0 0,160-28-780 0 0,103 21-1540 0 0,2 21 3 0 0,-287 8-561 0 0,547-34 37 0 0,-589 31-66 0 0,213-15-81 0 0,-202 18 61 0 0,0 2 1 0 0,0 2-1 0 0,61 13 0 0 0,-92-13 15 0 0,0 1-1 0 0,0 0 1 0 0,-1 1 0 0 0,1 1 0 0 0,-1 0-1 0 0,0 1 1 0 0,-1 1 0 0 0,15 10-1 0 0,-21-12 64 0 0,0 0 0 0 0,0 0 0 0 0,0 0 0 0 0,-1 1 0 0 0,0 0-1 0 0,-1 1 1 0 0,1-1 0 0 0,-1 1 0 0 0,-1 0 0 0 0,0 0 0 0 0,0 1 0 0 0,0-1-1 0 0,-1 1 1 0 0,4 17 0 0 0,-2 5 210 0 0,-1 1 1 0 0,-2-1-1 0 0,-2 39 0 0 0,-13 96 136 0 0,8-119-342 0 0,-9 105 86 0 0,-9 87-99 0 0,4 104-1515 0 0,18-308 767 0 0,1-34 655 0 0,-4 41-1710 0 0,4-38 1098 0 0,-1 0 0 0 0,0-1 1 0 0,0 1-1 0 0,-1-1 1 0 0,-1 5-1 0 0,-4 2-6353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32.908"/>
    </inkml:context>
    <inkml:brush xml:id="br0">
      <inkml:brushProperty name="width" value="0.05" units="cm"/>
      <inkml:brushProperty name="height" value="0.05" units="cm"/>
      <inkml:brushProperty name="color" value="#E71224"/>
    </inkml:brush>
  </inkml:definitions>
  <inkml:trace contextRef="#ctx0" brushRef="#br0">23 42 9671 0 0,'-6'3'1004'0'0,"5"-3"-552"0"0,0 1 0 0 0,-1-1-1 0 0,1 1 1 0 0,0-1 0 0 0,0 1 0 0 0,0 0-1 0 0,-1-1 1 0 0,1 1 0 0 0,0 0-1 0 0,0 0 1 0 0,0 0 0 0 0,0 0 0 0 0,-1 2-1 0 0,3-3-243 0 0,-1 1 0 0 0,0-1 0 0 0,1 0-1 0 0,-1 1 1 0 0,0-1 0 0 0,1 1 0 0 0,-1-1-1 0 0,0 1 1 0 0,1-1 0 0 0,-1 0 0 0 0,1 1-1 0 0,-1-1 1 0 0,1 0 0 0 0,-1 0 0 0 0,1 1-1 0 0,-1-1 1 0 0,1 0 0 0 0,-1 0 0 0 0,1 0-1 0 0,0 1 1 0 0,4 1-963 0 0,14 6 1504 0 0,1-1-1 0 0,1 0 1 0 0,-1-2-1 0 0,24 4 1 0 0,85 6 611 0 0,279-5 440 0 0,3-29-1203 0 0,-289 13-561 0 0,686-52-621 0 0,-518 22-4170 0 0,-249 29 2959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34.855"/>
    </inkml:context>
    <inkml:brush xml:id="br0">
      <inkml:brushProperty name="width" value="0.05" units="cm"/>
      <inkml:brushProperty name="height" value="0.05" units="cm"/>
      <inkml:brushProperty name="color" value="#E71224"/>
    </inkml:brush>
  </inkml:definitions>
  <inkml:trace contextRef="#ctx0" brushRef="#br0">37 0 9671 0 0,'-5'5'1004'0'0,"2"-3"-409"0"0,1 0 0 0 0,0 0 0 0 0,-1 1 0 0 0,1-1 0 0 0,0 1 0 0 0,0-1 0 0 0,0 1 0 0 0,1 0 0 0 0,-1 0 0 0 0,-2 6-1 0 0,3-4-207 0 0,-1 0-1 0 0,1 0 0 0 0,0 1 0 0 0,0-1 1 0 0,1 0-1 0 0,-1 6 0 0 0,2 5-141 0 0,1 0 0 0 0,0-1 0 0 0,7 25 0 0 0,-9-37-244 0 0,5 9 28 0 0,-4-11-200 0 0,13-15-616 0 0,-10 7 610 0 0,0 1 0 0 0,-1-1 0 0 0,0 0 0 0 0,0 0 0 0 0,4-13 0 0 0,-5 13 150 0 0,0 0-1 0 0,1-1 1 0 0,0 1 0 0 0,0 0-1 0 0,7-9 1 0 0,-10 16 24 0 0,3-4 279 0 0,0-1 1 0 0,0 1 0 0 0,0 1 0 0 0,1-1 0 0 0,4-4 0 0 0,-7 8-204 0 0,0-1 0 0 0,0 0 0 0 0,0 1 0 0 0,0-1 0 0 0,0 1 0 0 0,1-1 0 0 0,-1 1 0 0 0,0-1 0 0 0,0 1 0 0 0,0 0 0 0 0,0 0 0 0 0,0-1 0 0 0,1 1 0 0 0,-1 0 0 0 0,0 0 0 0 0,0 0 0 0 0,0 0 0 0 0,0 1 0 0 0,1-1 0 0 0,-1 0-1 0 0,0 0 1 0 0,0 1 0 0 0,0-1 0 0 0,0 0 0 0 0,0 1 0 0 0,0-1 0 0 0,0 1 0 0 0,2 1 0 0 0,9 7 194 0 0,0 1-1 0 0,-2 0 0 0 0,1 0 1 0 0,-1 1-1 0 0,0 0 0 0 0,-1 1 1 0 0,-1 0-1 0 0,10 18 0 0 0,-14-24-418 0 0,0 0 0 0 0,0 0-1 0 0,7 7 1 0 0,2-2-6162 0 0,-4-3-1420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2.791"/>
    </inkml:context>
    <inkml:brush xml:id="br0">
      <inkml:brushProperty name="width" value="0.05" units="cm"/>
      <inkml:brushProperty name="height" value="0.05" units="cm"/>
      <inkml:brushProperty name="color" value="#E71224"/>
    </inkml:brush>
  </inkml:definitions>
  <inkml:trace contextRef="#ctx0" brushRef="#br0">1 169 5527 0 0,'0'0'5235'0'0,"2"0"-3644"0"0,16-1-860 0 0,0-1 0 0 0,0 0 0 0 0,0-2 0 0 0,0 1 1 0 0,-1-2-1 0 0,18-7 0 0 0,5-5 1473 0 0,55-30 0 0 0,-79 37-2585 0 0,0 0 0 0 0,0-1-1 0 0,18-16 1 0 0,-16 9-1254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35.426"/>
    </inkml:context>
    <inkml:brush xml:id="br0">
      <inkml:brushProperty name="width" value="0.05" units="cm"/>
      <inkml:brushProperty name="height" value="0.05" units="cm"/>
      <inkml:brushProperty name="color" value="#E71224"/>
    </inkml:brush>
  </inkml:definitions>
  <inkml:trace contextRef="#ctx0" brushRef="#br0">236 33 10135 0 0,'0'0'2582'0'0,"-2"-11"2490"0"0,-1 8-4988 0 0,0 1 0 0 0,0 0 1 0 0,-1 0-1 0 0,1 0 1 0 0,0 0-1 0 0,-1 1 1 0 0,1-1-1 0 0,-1 1 0 0 0,1 0 1 0 0,-1 0-1 0 0,0 0 1 0 0,0 0-1 0 0,1 1 1 0 0,-1-1-1 0 0,-7 1 0 0 0,5 1 124 0 0,1 0-1 0 0,-1 0 0 0 0,1 0 0 0 0,-1 1 1 0 0,1 0-1 0 0,0 0 0 0 0,0 0 0 0 0,0 1 1 0 0,-9 5-1 0 0,4-1 41 0 0,2 0 0 0 0,-1 0 1 0 0,1 1-1 0 0,0 0 0 0 0,0 0 1 0 0,1 1-1 0 0,1 0 0 0 0,-1 1 1 0 0,1-1-1 0 0,-6 14 0 0 0,9-16-248 0 0,0-1 0 0 0,0 1 0 0 0,1 0 0 0 0,0-1 0 0 0,0 1 0 0 0,0 0 0 0 0,1 1 0 0 0,0-1 0 0 0,1 0 0 0 0,0 9 0 0 0,4 1 3 0 0,-1-14-6 0 0,-1-1-10 0 0,0-1-7 0 0,-1 0 0 0 0,0 0 1 0 0,1 0-1 0 0,-1 0 0 0 0,0 0 0 0 0,1 0 0 0 0,-1 0 1 0 0,1 0-1 0 0,0-1 0 0 0,-1 1 0 0 0,1 0 1 0 0,-1-1-1 0 0,1 1 0 0 0,0-1 0 0 0,0 0 1 0 0,1 0-1 0 0,1 0-29 0 0,0 0 0 0 0,-1 0-1 0 0,1 0 1 0 0,-1-1 0 0 0,1 0 0 0 0,-1 0 0 0 0,5-2 0 0 0,3-1-632 0 0,-1-1 0 0 0,-1 0-1 0 0,1-1 1 0 0,9-7 0 0 0,-2-1-4304 0 0,1-2-1410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35.767"/>
    </inkml:context>
    <inkml:brush xml:id="br0">
      <inkml:brushProperty name="width" value="0.05" units="cm"/>
      <inkml:brushProperty name="height" value="0.05" units="cm"/>
      <inkml:brushProperty name="color" value="#E71224"/>
    </inkml:brush>
  </inkml:definitions>
  <inkml:trace contextRef="#ctx0" brushRef="#br0">128 1 13679 0 0,'0'0'1239'0'0,"-1"1"-1022"0"0,-6 7 483 0 0,1 0-1 0 0,0 0 1 0 0,1 0-1 0 0,-1 1 1 0 0,2 0 0 0 0,-1 0-1 0 0,1 0 1 0 0,-2 11-1 0 0,-21 80 1274 0 0,-17 168-442 0 0,41-237-2037 0 0,-1 38 0 0 0,5-57-706 0 0,0 1 0 0 0,0-1 0 0 0,4 15 0 0 0,-5-25-408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8:36.174"/>
    </inkml:context>
    <inkml:brush xml:id="br0">
      <inkml:brushProperty name="width" value="0.05" units="cm"/>
      <inkml:brushProperty name="height" value="0.05" units="cm"/>
      <inkml:brushProperty name="color" value="#E71224"/>
    </inkml:brush>
  </inkml:definitions>
  <inkml:trace contextRef="#ctx0" brushRef="#br0">45 49 15199 0 0,'0'0'1172'0'0,"-2"1"-765"0"0,-3 5-51 0 0,0 1-1 0 0,1 0 1 0 0,0 0-1 0 0,0 0 1 0 0,0 1 0 0 0,1-1-1 0 0,0 1 1 0 0,0 0 0 0 0,1-1-1 0 0,0 1 1 0 0,1 1 0 0 0,0-1-1 0 0,0 0 1 0 0,0 0 0 0 0,1 0-1 0 0,0 0 1 0 0,1 1-1 0 0,1 7 1 0 0,3 14 89 0 0,13 42 0 0 0,-14-61-377 0 0,-1-1 1 0 0,2 1-1 0 0,0-1 0 0 0,0 0 1 0 0,0 0-1 0 0,15 18 0 0 0,-19-27-45 0 0,0 0 0 0 0,0 0-1 0 0,0 0 1 0 0,0 0 0 0 0,1 0-1 0 0,-1 0 1 0 0,0 0 0 0 0,1 0-1 0 0,-1-1 1 0 0,0 1 0 0 0,1 0 0 0 0,-1-1-1 0 0,1 1 1 0 0,-1-1 0 0 0,1 1-1 0 0,-1-1 1 0 0,1 0 0 0 0,-1 0-1 0 0,1 0 1 0 0,-1 0 0 0 0,1 0 0 0 0,-1 0-1 0 0,1 0 1 0 0,0 0 0 0 0,-1 0-1 0 0,1-1 1 0 0,-1 1 0 0 0,1-1-1 0 0,-1 1 1 0 0,0-1 0 0 0,1 0 0 0 0,1 0-1 0 0,1-2 22 0 0,0 0-1 0 0,0 0 0 0 0,0 0 1 0 0,0 0-1 0 0,-1-1 1 0 0,1 1-1 0 0,-1-1 1 0 0,5-6-1 0 0,19-35 43 0 0,-2-2-1 0 0,26-67 1 0 0,-47 104-100 0 0,24-68-1209 0 0,-15 40-24 0 0,1 2-74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6:54.787"/>
    </inkml:context>
    <inkml:brush xml:id="br0">
      <inkml:brushProperty name="width" value="0.1" units="cm"/>
      <inkml:brushProperty name="height" value="0.1" units="cm"/>
      <inkml:brushProperty name="color" value="#008C3A"/>
    </inkml:brush>
  </inkml:definitions>
  <inkml:trace contextRef="#ctx0" brushRef="#br0">13 106 2303 0 0,'0'-3'17'0'0,"-1"0"0"0"0,1 1-1 0 0,0-1 1 0 0,0 0 0 0 0,0 0-1 0 0,0 0 1 0 0,1-3 0 0 0,-1 3-7 0 0,1 0 0 0 0,-1 1 0 0 0,0-1 0 0 0,0 0 0 0 0,0 0 0 0 0,0 1 0 0 0,-1-1 0 0 0,0-2 0 0 0,-11-47 15465 0 0,13 69-14483 0 0,1-1 0 0 0,7 31 0 0 0,-1-4-589 0 0,47 409 1339 0 0,-11-77-1575 0 0,-25-223-369 0 0,22 137-1996 0 0,-40-283 1910 0 0,0 0-1 0 0,0-1 1 0 0,1 1 0 0 0,-1 0 0 0 0,1-1 0 0 0,3 6 0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6:55.333"/>
    </inkml:context>
    <inkml:brush xml:id="br0">
      <inkml:brushProperty name="width" value="0.1" units="cm"/>
      <inkml:brushProperty name="height" value="0.1" units="cm"/>
      <inkml:brushProperty name="color" value="#008C3A"/>
    </inkml:brush>
  </inkml:definitions>
  <inkml:trace contextRef="#ctx0" brushRef="#br0">36 420 8751 0 0,'-7'-3'794'0'0,"5"2"-726"0"0,0 0 0 0 0,-1 1 0 0 0,1-1 0 0 0,0 0-1 0 0,0 0 1 0 0,0 0 0 0 0,-11-10 5017 0 0,26-5-2856 0 0,-4 10-1899 0 0,1 0 0 0 0,-1 0-1 0 0,1 1 1 0 0,0 1 0 0 0,11-4 0 0 0,57-15 428 0 0,-58 18-631 0 0,732-194 1018 0 0,-269 87-1441 0 0,-461 108 238 0 0,0 1-1 0 0,0 1 1 0 0,37 1-1 0 0,-53 2 66 0 0,0-1-1 0 0,1 1 0 0 0,-1 0 0 0 0,0 1 1 0 0,0-1-1 0 0,0 1 0 0 0,0 1 0 0 0,-1-1 1 0 0,1 1-1 0 0,0 0 0 0 0,-1 0 0 0 0,0 0 1 0 0,0 1-1 0 0,0 0 0 0 0,0 0 0 0 0,0 0 1 0 0,5 8-1 0 0,-1-1 84 0 0,-2 1 1 0 0,0 1 0 0 0,0-1-1 0 0,-1 1 1 0 0,-1 1-1 0 0,0-1 1 0 0,-1 1-1 0 0,4 24 1 0 0,-1 8 301 0 0,2 62 0 0 0,-9 1024 454 0 0,-17-880-1290 0 0,8-196-655 0 0,-3-21-2912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6:55.724"/>
    </inkml:context>
    <inkml:brush xml:id="br0">
      <inkml:brushProperty name="width" value="0.1" units="cm"/>
      <inkml:brushProperty name="height" value="0.1" units="cm"/>
      <inkml:brushProperty name="color" value="#008C3A"/>
    </inkml:brush>
  </inkml:definitions>
  <inkml:trace contextRef="#ctx0" brushRef="#br0">0 415 13359 0 0,'0'0'1475'0'0,"3"0"-971"0"0,26-5 847 0 0,0-2-1 0 0,46-16 1 0 0,-12 3-176 0 0,303-93 2377 0 0,138-36-1894 0 0,-397 121-2089 0 0,113-24 1663 0 0,-110 37-3395 0 0,-76 13-1130 0 0,44 3 0 0 0,-43 2-4375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6:56.500"/>
    </inkml:context>
    <inkml:brush xml:id="br0">
      <inkml:brushProperty name="width" value="0.1" units="cm"/>
      <inkml:brushProperty name="height" value="0.1" units="cm"/>
      <inkml:brushProperty name="color" value="#008C3A"/>
    </inkml:brush>
  </inkml:definitions>
  <inkml:trace contextRef="#ctx0" brushRef="#br0">433 174 7831 0 0,'1'-1'603'0'0,"3"-4"-297"0"0,-1 1 0 0 0,0 0 0 0 0,0-1 1 0 0,0 1-1 0 0,-1-1 0 0 0,1 0 0 0 0,-1 0 0 0 0,0 0 0 0 0,-1 0 0 0 0,3-10 0 0 0,-4 11-6 0 0,0 1 0 0 0,0-1 0 0 0,0 1 0 0 0,0-1 0 0 0,-1 1 0 0 0,1 0 0 0 0,-1-1 0 0 0,0 1 0 0 0,0-1 0 0 0,0 1 0 0 0,0 0 0 0 0,-1 0 0 0 0,1-1 0 0 0,-1 1 0 0 0,0 0 0 0 0,0 1 0 0 0,0-1 0 0 0,-4-4 0 0 0,2 2-161 0 0,-1 1 0 0 0,1 1 0 0 0,0-1 0 0 0,-1 0 1 0 0,0 1-1 0 0,0 0 0 0 0,0 0 0 0 0,0 0 0 0 0,0 1 1 0 0,0 0-1 0 0,-1 0 0 0 0,0 0 0 0 0,1 1 0 0 0,-10-2 1 0 0,7 3-52 0 0,0-1 1 0 0,0 1-1 0 0,0 1 1 0 0,0 0-1 0 0,-1 0 0 0 0,1 0 1 0 0,0 1-1 0 0,1 1 1 0 0,-13 4-1 0 0,7-1-49 0 0,0 0-1 0 0,1 1 1 0 0,-1 0-1 0 0,2 1 1 0 0,-1 1-1 0 0,1 0 1 0 0,0 1-1 0 0,1 0 1 0 0,0 0-1 0 0,1 1 1 0 0,-13 17-1 0 0,1 7-16 0 0,1 1-1 0 0,-28 69 0 0 0,42-87-21 0 0,0-1 0 0 0,1 1 0 0 0,1 0 0 0 0,1 0 0 0 0,1 0 0 0 0,0 1 0 0 0,2-1 0 0 0,2 33 0 0 0,-1-42 0 0 0,0-1 0 0 0,1 1 0 0 0,0-1 0 0 0,1 0 0 0 0,0 1 0 0 0,0-1 0 0 0,0-1 0 0 0,1 1 0 0 0,7 10 0 0 0,-8-14 0 0 0,0 0 0 0 0,1 0 0 0 0,-1 0 0 0 0,1-1 0 0 0,0 1 0 0 0,0-1 0 0 0,0 0 0 0 0,1 0 0 0 0,-1 0 0 0 0,1-1 0 0 0,-1 1 0 0 0,1-1 0 0 0,0 0 0 0 0,0-1 0 0 0,0 1 0 0 0,9 1 0 0 0,-2-2 22 0 0,-1-1 0 0 0,1 0 0 0 0,-1-1 0 0 0,0 0 0 0 0,1 0 0 0 0,-1-2 1 0 0,0 1-1 0 0,0-1 0 0 0,0-1 0 0 0,0 0 0 0 0,-1 0 0 0 0,16-10 0 0 0,6-5 88 0 0,-1-1 1 0 0,44-38 0 0 0,-48 35 27 0 0,25-28 1 0 0,-44 43-639 0 0,-1-1-1 0 0,1 0 1 0 0,-2-1-1 0 0,1 0 1 0 0,-1 0-1 0 0,-1 0 1 0 0,5-12-1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6:56.850"/>
    </inkml:context>
    <inkml:brush xml:id="br0">
      <inkml:brushProperty name="width" value="0.1" units="cm"/>
      <inkml:brushProperty name="height" value="0.1" units="cm"/>
      <inkml:brushProperty name="color" value="#008C3A"/>
    </inkml:brush>
  </inkml:definitions>
  <inkml:trace contextRef="#ctx0" brushRef="#br0">0 1 13359 0 0,'1'1'2632'0'0,"3"5"-1895"0"0,-1 0-1 0 0,1 0 1 0 0,0-1 0 0 0,1 0-1 0 0,-1 0 1 0 0,1 0-1 0 0,7 5 1 0 0,43 30 1110 0 0,-18-14-987 0 0,-18-12-728 0 0,84 61 814 0 0,-79-60-1784 0 0,0-1 0 0 0,40 17 0 0 0,-31-18-7502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6:58.751"/>
    </inkml:context>
    <inkml:brush xml:id="br0">
      <inkml:brushProperty name="width" value="0.1" units="cm"/>
      <inkml:brushProperty name="height" value="0.1" units="cm"/>
      <inkml:brushProperty name="color" value="#008C3A"/>
    </inkml:brush>
  </inkml:definitions>
  <inkml:trace contextRef="#ctx0" brushRef="#br0">1 4 7367 0 0,'0'0'9411'0'0,"0"2"-8606"0"0,0 28 500 0 0,1-1 0 0 0,9 50 0 0 0,24 143-970 0 0,-33-242-550 0 0,0 1 0 0 0,2 1 0 0 0,9-38 0 0 0,23-53 115 0 0,-30 97 66 0 0,0-2 111 0 0,1 0-1 0 0,0 1 0 0 0,1-1 1 0 0,1 1-1 0 0,0 1 0 0 0,1-1 1 0 0,18-19-1 0 0,-26 31-41 0 0,1 0 1 0 0,-1 1-1 0 0,0-1 0 0 0,0 0 1 0 0,0 1-1 0 0,0 0 1 0 0,1-1-1 0 0,-1 1 0 0 0,0 0 1 0 0,0-1-1 0 0,1 1 1 0 0,-1 0-1 0 0,0 0 0 0 0,1 0 1 0 0,-1 0-1 0 0,0 0 0 0 0,0 0 1 0 0,1 1-1 0 0,-1-1 1 0 0,0 0-1 0 0,0 1 0 0 0,1-1 1 0 0,0 1-1 0 0,4 1 111 0 0,-1 0 0 0 0,-1 1 0 0 0,10 5 0 0 0,-8-3-37 0 0,0 0-1 0 0,-1 0 0 0 0,1 1 1 0 0,-1-1-1 0 0,0 1 0 0 0,-1 1 1 0 0,6 8-1 0 0,25 52 405 0 0,-31-58-449 0 0,17 45 171 0 0,-17-40-415 0 0,1-1 1 0 0,0 0 0 0 0,1 0-1 0 0,1 0 1 0 0,13 20 0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00.035"/>
    </inkml:context>
    <inkml:brush xml:id="br0">
      <inkml:brushProperty name="width" value="0.1" units="cm"/>
      <inkml:brushProperty name="height" value="0.1" units="cm"/>
      <inkml:brushProperty name="color" value="#008C3A"/>
    </inkml:brush>
  </inkml:definitions>
  <inkml:trace contextRef="#ctx0" brushRef="#br0">211 27 8751 0 0,'0'0'3682'0'0,"0"0"-3592"0"0,0 0 1 0 0,1 0-1 0 0,-1-1 1 0 0,0 1-1 0 0,1 0 0 0 0,-1-1 1 0 0,0 1-1 0 0,0 0 1 0 0,1-1-1 0 0,-1 1 1 0 0,0 0-1 0 0,0-1 1 0 0,0 1-1 0 0,0-1 1 0 0,0 1-1 0 0,1 0 1 0 0,-1-1-1 0 0,0 1 0 0 0,0-1 1 0 0,0 0-17 0 0,-1 0 0 0 0,1 1 0 0 0,0-1 1 0 0,-1 1-1 0 0,1-1 0 0 0,-1 0 0 0 0,1 1 0 0 0,-1-1 1 0 0,1 1-1 0 0,-1-1 0 0 0,1 1 0 0 0,-1-1 0 0 0,1 1 0 0 0,-1 0 1 0 0,0-1-1 0 0,1 1 0 0 0,-1-1 0 0 0,0 1 0 0 0,1 0 0 0 0,-1 0 1 0 0,0 0-1 0 0,0-1 0 0 0,-21-4 1226 0 0,15 4-943 0 0,2 0-247 0 0,-1 0 1 0 0,0 1 0 0 0,0 0 0 0 0,1 0 0 0 0,-1 0 0 0 0,0 1 0 0 0,1-1 0 0 0,-1 2 0 0 0,0-1-1 0 0,1 0 1 0 0,-1 1 0 0 0,1 0 0 0 0,0 1 0 0 0,0-1 0 0 0,0 1 0 0 0,0 0 0 0 0,-8 6 0 0 0,7-5-112 0 0,1 0 1 0 0,0 1 0 0 0,0 0 0 0 0,0 0 0 0 0,1 0 0 0 0,0 0 0 0 0,0 1 0 0 0,0 0 0 0 0,1-1 0 0 0,-1 2 0 0 0,1-1-1 0 0,1 0 1 0 0,-1 0 0 0 0,-2 12 0 0 0,3-5-18 0 0,1-1 0 0 0,0 1 0 0 0,0 16-1 0 0,1-24 25 0 0,1-1 0 0 0,-1 0 0 0 0,1 1-1 0 0,0-1 1 0 0,0 0 0 0 0,0 0 0 0 0,0 0 0 0 0,1 1-1 0 0,-1-1 1 0 0,1-1 0 0 0,0 1 0 0 0,1 0-1 0 0,2 4 1 0 0,-3-6-17 0 0,0 0 1 0 0,0 0-1 0 0,1-1 0 0 0,-1 1 0 0 0,0-1 0 0 0,0 0 1 0 0,1 1-1 0 0,-1-1 0 0 0,1 0 0 0 0,-1 0 0 0 0,1-1 1 0 0,0 1-1 0 0,-1 0 0 0 0,1-1 0 0 0,0 0 1 0 0,-1 0-1 0 0,1 1 0 0 0,0-1 0 0 0,0-1 0 0 0,-1 1 1 0 0,1 0-1 0 0,0-1 0 0 0,-1 1 0 0 0,1-1 0 0 0,-1 0 1 0 0,1 0-1 0 0,3-2 0 0 0,5-2-179 0 0,-1-1 0 0 0,0 0 0 0 0,0 0 1 0 0,-1-1-1 0 0,10-8 0 0 0,13-13-2022 0 0,-17 14 929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15.296"/>
    </inkml:context>
    <inkml:brush xml:id="br0">
      <inkml:brushProperty name="width" value="0.05" units="cm"/>
      <inkml:brushProperty name="height" value="0.05" units="cm"/>
      <inkml:brushProperty name="color" value="#E71224"/>
    </inkml:brush>
  </inkml:definitions>
  <inkml:trace contextRef="#ctx0" brushRef="#br0">8 176 12895 0 0,'-4'8'1339'0'0,"2"-1"-1219"0"0,1-7-28 0 0,1 1 0 0 0,0-1 0 0 0,0 1 0 0 0,0-1 0 0 0,0 1 0 0 0,-1-1 0 0 0,1 1 0 0 0,0-1-1 0 0,0 1 1 0 0,0 0 0 0 0,0-1 0 0 0,0 1 0 0 0,0-1 0 0 0,0 1 0 0 0,0-1 0 0 0,0 1 0 0 0,1-1 0 0 0,-1 1 0 0 0,0-1 0 0 0,0 1 0 0 0,0-1 0 0 0,1 1 0 0 0,-1-1 0 0 0,0 1 0 0 0,0-1 0 0 0,1 1-1 0 0,-1 0 1 0 0,1-1-32 0 0,0 1-1 0 0,0 0 1 0 0,0-1-1 0 0,0 1 0 0 0,0-1 1 0 0,0 1-1 0 0,0-1 1 0 0,1 0-1 0 0,-1 0 0 0 0,0 1 1 0 0,0-1-1 0 0,2 0 0 0 0,0 0-51 0 0,0 1 0 0 0,0-1 0 0 0,0-1-1 0 0,0 1 1 0 0,0 0 0 0 0,0-1 0 0 0,-1 0-1 0 0,1 1 1 0 0,3-2 0 0 0,0-2-13 0 0,-1 1 0 0 0,-1-1 0 0 0,1 0 0 0 0,0 0-1 0 0,-1-1 1 0 0,0 1 0 0 0,0-1 0 0 0,0 0 0 0 0,-1 0 0 0 0,0 0 0 0 0,0-1 0 0 0,0 1 0 0 0,3-10 0 0 0,-3 5-48 0 0,0 0 1 0 0,0 0-1 0 0,-1 0 1 0 0,-1 0-1 0 0,1 0 1 0 0,-2 0 0 0 0,0-14-1 0 0,0 22 52 0 0,0 0 0 0 0,0 1-1 0 0,0-1 1 0 0,0 0 0 0 0,-1 1-1 0 0,1-1 1 0 0,-1 0 0 0 0,1 1 0 0 0,-1-1-1 0 0,1 0 1 0 0,-1 1 0 0 0,0-1-1 0 0,0 1 1 0 0,0-1 0 0 0,0 1-1 0 0,0 0 1 0 0,0-1 0 0 0,0 1-1 0 0,0 0 1 0 0,-1 0 0 0 0,1 0 0 0 0,0 0-1 0 0,-3-2 1 0 0,2 3 28 0 0,1-1-1 0 0,-1 1 1 0 0,1 0 0 0 0,-1 0-1 0 0,0 0 1 0 0,1 0-1 0 0,-1 0 1 0 0,1 0 0 0 0,-1 0-1 0 0,0 0 1 0 0,1 0 0 0 0,-1 1-1 0 0,1-1 1 0 0,-1 1 0 0 0,1-1-1 0 0,-1 1 1 0 0,1 0-1 0 0,0-1 1 0 0,-1 1 0 0 0,1 0-1 0 0,0 0 1 0 0,0 0 0 0 0,-1 0-1 0 0,1 0 1 0 0,-2 2 0 0 0,-2 4 239 0 0,-1 0 0 0 0,1 0 1 0 0,0 0-1 0 0,0 0 0 0 0,1 1 1 0 0,0 0-1 0 0,0 0 0 0 0,1 0 1 0 0,0 0-1 0 0,0 1 0 0 0,1-1 1 0 0,0 1-1 0 0,-1 16 1 0 0,2-5-93 0 0,1 0 1 0 0,0 0 0 0 0,2-1 0 0 0,0 1 0 0 0,6 21 0 0 0,-6-33-176 0 0,1 0 0 0 0,0 1 0 0 0,0-1 1 0 0,1 0-1 0 0,0-1 0 0 0,1 1 0 0 0,-1-1 0 0 0,9 10 0 0 0,-13-17-51 0 0,1 1-1 0 0,-1-1 0 0 0,1 1 1 0 0,-1-1-1 0 0,1 1 0 0 0,-1-1 1 0 0,1 1-1 0 0,-1-1 1 0 0,1 0-1 0 0,0 1 0 0 0,-1-1 1 0 0,1 0-1 0 0,0 1 0 0 0,-1-1 1 0 0,1 0-1 0 0,0 0 0 0 0,-1 0 1 0 0,1 0-1 0 0,0 0 1 0 0,0 1-1 0 0,-1-1 0 0 0,1 0 1 0 0,0-1-1 0 0,-1 1 0 0 0,1 0 1 0 0,0 0-1 0 0,0 0 1 0 0,-1 0-1 0 0,1 0 0 0 0,0-1 1 0 0,-1 1-1 0 0,1 0 0 0 0,0-1 1 0 0,1 0-846 0 0,1-1 0 0 0,-1 0 0 0 0,0 1 0 0 0,0-1 0 0 0,0 0 0 0 0,3-3 1 0 0,4-7-5421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8.578"/>
    </inkml:context>
    <inkml:brush xml:id="br0">
      <inkml:brushProperty name="width" value="0.05" units="cm"/>
      <inkml:brushProperty name="height" value="0.05" units="cm"/>
      <inkml:brushProperty name="color" value="#E71224"/>
    </inkml:brush>
  </inkml:definitions>
  <inkml:trace contextRef="#ctx0" brushRef="#br0">213 233 3679 0 0,'1'0'167'0'0,"6"2"-7"0"0,-6-2-109 0 0,0 1 1 0 0,0 0-1 0 0,0-1 0 0 0,0 0 1 0 0,1 1-1 0 0,-1-1 0 0 0,0 1 1 0 0,0-1-1 0 0,0 0 0 0 0,1 0 1 0 0,-1 0-1 0 0,0 0 0 0 0,0 0 1 0 0,1 0-1 0 0,-1 0 0 0 0,0 0 1 0 0,0 0-1 0 0,0-1 0 0 0,1 1 1 0 0,-1-1-1 0 0,0 1 0 0 0,0 0 1 0 0,0-1-1 0 0,0 0 0 0 0,0 1 1 0 0,0-1-1 0 0,0 0 0 0 0,0 1 1 0 0,0-1-1 0 0,0 0 0 0 0,0 0 1 0 0,0 0-1 0 0,1-2 0 0 0,2-1 1082 0 0,-1 0-1 0 0,1-1 0 0 0,-1 1 0 0 0,0-1 0 0 0,4-8 0 0 0,-4 6-371 0 0,0-1 0 0 0,0 1-1 0 0,3-14 1 0 0,-5 14-403 0 0,0-1 0 0 0,0 0-1 0 0,0 0 1 0 0,-1 0 0 0 0,0 0 0 0 0,0 0 0 0 0,-1 0-1 0 0,-4-16 1 0 0,4 21-272 0 0,1 0 0 0 0,-2 0 0 0 0,1 0-1 0 0,0-1 1 0 0,0 1 0 0 0,-1 0 0 0 0,0 1-1 0 0,0-1 1 0 0,0 0 0 0 0,0 0 0 0 0,0 1-1 0 0,0-1 1 0 0,0 1 0 0 0,-1 0 0 0 0,1 0 0 0 0,-1 0-1 0 0,0 0 1 0 0,0 0 0 0 0,0 0 0 0 0,0 1-1 0 0,0 0 1 0 0,0-1 0 0 0,0 1 0 0 0,0 0-1 0 0,0 0 1 0 0,-1 1 0 0 0,1-1 0 0 0,0 1 0 0 0,-1 0-1 0 0,1-1 1 0 0,0 1 0 0 0,-1 1 0 0 0,-2-1-1 0 0,-2 2-61 0 0,0-1-1 0 0,0 1 1 0 0,0 1-1 0 0,0-1 1 0 0,1 1-1 0 0,-1 1 1 0 0,1-1-1 0 0,0 1 1 0 0,0 1-1 0 0,1-1 1 0 0,-1 1-1 0 0,-10 9 1 0 0,6-2-27 0 0,1 1 0 0 0,0-1 0 0 0,0 2 0 0 0,2-1 0 0 0,-1 1 1 0 0,2 0-1 0 0,-9 22 0 0 0,11-23-1 0 0,1-1 0 0 0,0 1 0 0 0,1 0 0 0 0,1 0 1 0 0,0 0-1 0 0,1 0 0 0 0,0 1 0 0 0,1-1 0 0 0,2 20 0 0 0,-2-28-9 0 0,1 1-1 0 0,1-1 1 0 0,-1 0 0 0 0,1 0-1 0 0,3 8 1 0 0,2-5-67 0 0,2-3 0 0 0,-7-5 77 0 0,0-1 0 0 0,0 1 0 0 0,1 0 0 0 0,-1 0-1 0 0,0-1 1 0 0,0 1 0 0 0,0-1 0 0 0,0 0 0 0 0,-1 1 0 0 0,1-1 0 0 0,0 0-1 0 0,0 0 1 0 0,0 0 0 0 0,-1-1 0 0 0,1 1 0 0 0,0 0 0 0 0,-1-1 0 0 0,3-2-1 0 0,4-4 19 0 0,0-1 0 0 0,6-11 0 0 0,-9 14 16 0 0,11-19 58 0 0,0-1 0 0 0,16-37 0 0 0,-15 27-52 0 0,-16 35-11 0 0,-1 0-1 0 0,0 0 1 0 0,1 0 0 0 0,-1 0-1 0 0,1 0 1 0 0,0 0 0 0 0,-1 1-1 0 0,1-1 1 0 0,0 0-1 0 0,-1 0 1 0 0,1 1 0 0 0,0-1-1 0 0,0 0 1 0 0,0 1 0 0 0,0-1-1 0 0,0 1 1 0 0,0-1 0 0 0,-1 1-1 0 0,1-1 1 0 0,0 1-1 0 0,0 0 1 0 0,0-1 0 0 0,0 1-1 0 0,0 0 1 0 0,1 0 0 0 0,-1 0-1 0 0,0 0 1 0 0,0 0-1 0 0,0 0 1 0 0,0 0 0 0 0,0 0-1 0 0,0 0 1 0 0,0 1 0 0 0,0-1-1 0 0,0 0 1 0 0,0 1 0 0 0,1 0-1 0 0,1 0 131 0 0,1 1 0 0 0,-1 0-1 0 0,0 0 1 0 0,1 1 0 0 0,-1-1-1 0 0,4 5 1 0 0,11 13 169 0 0,-2 0 1 0 0,25 40-1 0 0,-37-53-341 0 0,-3-6-82 0 0,-1 0 0 0 0,1-1 1 0 0,-1 1-1 0 0,1 0 0 0 0,-1-1 0 0 0,1 1 0 0 0,0-1 1 0 0,-1 1-1 0 0,1-1 0 0 0,0 1 0 0 0,-1-1 0 0 0,1 1 1 0 0,0-1-1 0 0,0 1 0 0 0,-1-1 0 0 0,1 0 0 0 0,0 1 1 0 0,0-1-1 0 0,0 0 0 0 0,0 0 0 0 0,-1 0 0 0 0,1 0 0 0 0,0 0 1 0 0,0 0-1 0 0,0 0 0 0 0,0 0 0 0 0,0 0 0 0 0,0 0 1 0 0,-1 0-1 0 0,1-1 0 0 0,0 1 0 0 0,0 0 0 0 0,0 0 1 0 0,-1-1-1 0 0,1 1 0 0 0,0-1 0 0 0,0 1 0 0 0,1-2 1 0 0,1 0-544 0 0,1-1 0 0 0,-1 1 0 0 0,0-1 0 0 0,1 0 0 0 0,-1 0 0 0 0,2-4 0 0 0,6-8-5650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00.425"/>
    </inkml:context>
    <inkml:brush xml:id="br0">
      <inkml:brushProperty name="width" value="0.1" units="cm"/>
      <inkml:brushProperty name="height" value="0.1" units="cm"/>
      <inkml:brushProperty name="color" value="#008C3A"/>
    </inkml:brush>
  </inkml:definitions>
  <inkml:trace contextRef="#ctx0" brushRef="#br0">14 0 12607 0 0,'0'0'1143'0'0,"0"1"-940"0"0,-3 4 120 0 0,1 0 0 0 0,0-1 0 0 0,1 1 1 0 0,-1 0-1 0 0,1 0 0 0 0,0 0 0 0 0,0-1 0 0 0,1 1 1 0 0,-1 10-1 0 0,2 5 526 0 0,3 23 1 0 0,-1-16-353 0 0,0 17 183 0 0,33 314 842 0 0,-33-343-2183 0 0,0-1-1 0 0,1 0 0 0 0,7 19 1 0 0,-3-13-781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00.818"/>
    </inkml:context>
    <inkml:brush xml:id="br0">
      <inkml:brushProperty name="width" value="0.1" units="cm"/>
      <inkml:brushProperty name="height" value="0.1" units="cm"/>
      <inkml:brushProperty name="color" value="#008C3A"/>
    </inkml:brush>
  </inkml:definitions>
  <inkml:trace contextRef="#ctx0" brushRef="#br0">1 0 4607 0 0,'1'1'2891'0'0,"12"18"3671"0"0,-3 6-3443 0 0,2 27-1201 0 0,-10-43-1422 0 0,16 96 693 0 0,5 118 0 0 0,-18-179-3689 0 0,-3-26 1004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01.204"/>
    </inkml:context>
    <inkml:brush xml:id="br0">
      <inkml:brushProperty name="width" value="0.1" units="cm"/>
      <inkml:brushProperty name="height" value="0.1" units="cm"/>
      <inkml:brushProperty name="color" value="#008C3A"/>
    </inkml:brush>
  </inkml:definitions>
  <inkml:trace contextRef="#ctx0" brushRef="#br0">134 0 13103 0 0,'0'1'598'0'0,"-3"3"-467"0"0,-1 0 1 0 0,1 0 0 0 0,-1 0 0 0 0,0-1-1 0 0,1 0 1 0 0,-7 5 0 0 0,-17 15 1406 0 0,20-17-890 0 0,1 0 0 0 0,-1 0 0 0 0,-10 6 1 0 0,-13 12 743 0 0,28-22-1323 0 0,-1 3 6 0 0,2-3-62 0 0,1-1 0 0 0,-1 1 0 0 0,1-1 0 0 0,-1 0 0 0 0,1 1 0 0 0,0-1 0 0 0,-1 1 0 0 0,1-1 0 0 0,0 1 0 0 0,0-1 0 0 0,0 1 0 0 0,0-1 0 0 0,0 1 0 0 0,1-1 0 0 0,-1 1 0 0 0,0-1 0 0 0,1 1 0 0 0,-1-1 0 0 0,1 0 0 0 0,-1 1 0 0 0,1-1 0 0 0,0 0 0 0 0,-1 1 0 0 0,1-1 0 0 0,0 0 0 0 0,0 0 0 0 0,0 0 0 0 0,1 2 0 0 0,2 0-32 0 0,-1 1 0 0 0,1-1 0 0 0,-1 0 1 0 0,1 0-1 0 0,0-1 0 0 0,0 1 0 0 0,6 2 1 0 0,0-1-96 0 0,1-1 0 0 0,-1 0 0 0 0,1-1 1 0 0,-1 0-1 0 0,1 0 0 0 0,0-1 0 0 0,0-1 1 0 0,0 0-1 0 0,18-2 0 0 0,-8 0-874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06.142"/>
    </inkml:context>
    <inkml:brush xml:id="br0">
      <inkml:brushProperty name="width" value="0.1" units="cm"/>
      <inkml:brushProperty name="height" value="0.1" units="cm"/>
      <inkml:brushProperty name="color" value="#008C3A"/>
    </inkml:brush>
  </inkml:definitions>
  <inkml:trace contextRef="#ctx0" brushRef="#br0">36 96 3679 0 0,'0'0'13263'0'0,"0"0"-13219"0"0,1-1 0 0 0,-1 1-1 0 0,0 0 1 0 0,0 0 0 0 0,0 0 0 0 0,1 0 0 0 0,-1 0 0 0 0,0 0 0 0 0,0 1 0 0 0,1-1-1 0 0,-1 0 1 0 0,0 0 0 0 0,0 0 0 0 0,1 0 0 0 0,-1 0 0 0 0,0 0 0 0 0,0 0-1 0 0,0 0 1 0 0,1 0 0 0 0,-1 1 0 0 0,0-1 0 0 0,0 0 0 0 0,0 0 0 0 0,0 0-1 0 0,1 0 1 0 0,-1 1 0 0 0,0-1 0 0 0,0 0 0 0 0,-13 29 957 0 0,8-10-683 0 0,1-1-1 0 0,-3 27 1 0 0,-2 14-175 0 0,6-44-482 0 0,2-10-437 0 0,4-10 363 0 0,13-35-284 0 0,17-68 0 0 0,-33 108 737 0 0,0 0 0 0 0,0 0 0 0 0,0 0 0 0 0,0-1 1 0 0,0 1-1 0 0,0 0 0 0 0,0 0 0 0 0,0 0 0 0 0,0-1 0 0 0,0 1 1 0 0,0 0-1 0 0,0 0 0 0 0,0 0 0 0 0,0-1 0 0 0,0 1 1 0 0,1 0-1 0 0,-1 0 0 0 0,0 0 0 0 0,0-1 0 0 0,0 1 1 0 0,0 0-1 0 0,0 0 0 0 0,1 0 0 0 0,-1 0 0 0 0,0 0 1 0 0,0 0-1 0 0,0-1 0 0 0,0 1 0 0 0,1 0 0 0 0,-1 0 0 0 0,0 0 1 0 0,0 0-1 0 0,0 0 0 0 0,1 0 0 0 0,-1 0 0 0 0,0 0 1 0 0,0 0-1 0 0,0 0 0 0 0,1 0 0 0 0,6 7 354 0 0,2 14-209 0 0,-7-15-115 0 0,-1 0 0 0 0,-1 0-1 0 0,1-1 1 0 0,-1 7 0 0 0,2 23 73 0 0,-1-29-147 0 0,9-11-154 0 0,-3 0 129 0 0,-1 0 0 0 0,0-1 0 0 0,0 0 0 0 0,0 0 0 0 0,8-13 0 0 0,22-38-7 0 0,-19 28-17 0 0,-2 4 28 0 0,-8 12 323 0 0,1 0 0 0 0,1 0 1 0 0,16-19 1027 0 0,-24 32-1278 0 0,0 0 0 0 0,0 0 0 0 0,-1 0 1 0 0,1 0-1 0 0,0 0 0 0 0,-1 0 0 0 0,1 1 0 0 0,0-1 1 0 0,0 0-1 0 0,-1 0 0 0 0,1 0 0 0 0,0 1 0 0 0,-1-1 1 0 0,1 0-1 0 0,-1 1 0 0 0,1-1 0 0 0,0 1 0 0 0,-1-1 1 0 0,1 0-1 0 0,-1 1 0 0 0,1 0 0 0 0,11 12 461 0 0,5 12 373 0 0,22 44 1 0 0,-25-43-644 0 0,30 44 0 0 0,-33-54-340 0 0,-7-10-416 0 0,0 0 0 0 0,1-1-1 0 0,-1 1 1 0 0,9 7 0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44.196"/>
    </inkml:context>
    <inkml:brush xml:id="br0">
      <inkml:brushProperty name="width" value="0.05" units="cm"/>
      <inkml:brushProperty name="height" value="0.05" units="cm"/>
      <inkml:brushProperty name="color" value="#33CCFF"/>
    </inkml:brush>
  </inkml:definitions>
  <inkml:trace contextRef="#ctx0" brushRef="#br0">5 0 16183 0 0,'-5'1'1074'0'0,"7"0"-421"0"0,16 5-201 0 0,29 2-119 0 0,103-14 1885 0 0,-126 5-1948 0 0,330 0 1186 0 0,-310 2-1408 0 0,305 8 1243 0 0,-170-3-1074 0 0,-14-3-130 0 0,20-12 40 0 0,-48 0-57 0 0,-93 7-42 0 0,-1 0 53 0 0,45 3-1 0 0,-49 7 42 0 0,-31-6-68 0 0,0 0-1 0 0,1-1 0 0 0,13 2 0 0 0,14-3 71 0 0,-10 2-124 0 0,-12 0 0 0 0,42 4 64 0 0,-15-4-64 0 0,0-4 53 0 0,-15 2-42 0 0,-2 1 53 0 0,-20-2-33 0 0,12 4 50 0 0,-1-1-65 0 0,-5 1 48 0 0,-8-3-25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41.571"/>
    </inkml:context>
    <inkml:brush xml:id="br0">
      <inkml:brushProperty name="width" value="0.1" units="cm"/>
      <inkml:brushProperty name="height" value="0.1" units="cm"/>
      <inkml:brushProperty name="color" value="#008C3A"/>
    </inkml:brush>
  </inkml:definitions>
  <inkml:trace contextRef="#ctx0" brushRef="#br0">5 119 12207 0 0,'-4'3'3923'0'0,"224"-64"-1981"0"0,-75 9-7900 0 0,-123 44 739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41.941"/>
    </inkml:context>
    <inkml:brush xml:id="br0">
      <inkml:brushProperty name="width" value="0.1" units="cm"/>
      <inkml:brushProperty name="height" value="0.1" units="cm"/>
      <inkml:brushProperty name="color" value="#008C3A"/>
    </inkml:brush>
  </inkml:definitions>
  <inkml:trace contextRef="#ctx0" brushRef="#br0">47 64 12439 0 0,'-8'1'133'0'0,"4"0"46"0"0,-1 0 0 0 0,0 0 0 0 0,1 0-1 0 0,-1 1 1 0 0,1 0 0 0 0,-8 3 719 0 0,14-5-630 0 0,22-1 163 0 0,0-1 0 0 0,-1 0-1 0 0,36-10 1 0 0,69-27-1317 0 0,-77 22-740 0 0,-36 12 187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7:42.288"/>
    </inkml:context>
    <inkml:brush xml:id="br0">
      <inkml:brushProperty name="width" value="0.1" units="cm"/>
      <inkml:brushProperty name="height" value="0.1" units="cm"/>
      <inkml:brushProperty name="color" value="#008C3A"/>
    </inkml:brush>
  </inkml:definitions>
  <inkml:trace contextRef="#ctx0" brushRef="#br0">0 0 5983 0 0,'0'0'8071'0'0,"3"1"-7527"0"0,14 3-222 0 0,0 1 0 0 0,0 0 0 0 0,0 1 1 0 0,-1 1-1 0 0,0 1 0 0 0,0 0 0 0 0,-1 1 0 0 0,0 1 0 0 0,0 0 1 0 0,13 14-1 0 0,-20-17-208 0 0,-1 1 0 0 0,0-1 0 0 0,0 1 0 0 0,-1 1 1 0 0,0-1-1 0 0,-1 1 0 0 0,0 0 0 0 0,5 12 0 0 0,-7-14 1 0 0,-1 0-1 0 0,0 1 1 0 0,0-1 0 0 0,-1 1-1 0 0,0-1 1 0 0,0 1 0 0 0,-1-1-1 0 0,0 1 1 0 0,0 0-1 0 0,-1-1 1 0 0,0 1 0 0 0,-2 8-1 0 0,-1-2 32 0 0,-1 1 0 0 0,0-1 0 0 0,-1 0-1 0 0,-1-1 1 0 0,0 1 0 0 0,-10 13 0 0 0,-59 71-326 0 0,52-69-481 0 0,-4 5-4405 0 0,2-3-1724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01.355"/>
    </inkml:context>
    <inkml:brush xml:id="br0">
      <inkml:brushProperty name="width" value="0.1" units="cm"/>
      <inkml:brushProperty name="height" value="0.1" units="cm"/>
      <inkml:brushProperty name="color" value="#008C3A"/>
    </inkml:brush>
  </inkml:definitions>
  <inkml:trace contextRef="#ctx0" brushRef="#br0">0 21 3223 0 0,'20'-20'9720'0'0,"-20"20"-9556"0"0,6 16 6499 0 0,-3-4-5280 0 0,-2-6-3217 0 0,9 41 3070 0 0,6 65 0 0 0,-14-91-1081 0 0,18 426 932 0 0,-4-25-4290 0 0,-13-398 1827 0 0,7 28 0 0 0,-3-27-511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01.806"/>
    </inkml:context>
    <inkml:brush xml:id="br0">
      <inkml:brushProperty name="width" value="0.1" units="cm"/>
      <inkml:brushProperty name="height" value="0.1" units="cm"/>
      <inkml:brushProperty name="color" value="#008C3A"/>
    </inkml:brush>
  </inkml:definitions>
  <inkml:trace contextRef="#ctx0" brushRef="#br0">1 1 7919 0 0,'0'1'3023'0'0,"1"3"-2385"0"0,0 1 0 0 0,-1-1 1 0 0,1 0-1 0 0,-1 1 0 0 0,-1 8 0 0 0,1 14 1326 0 0,22 187 2519 0 0,-4-35-3282 0 0,33 515 565 0 0,-23-259-1541 0 0,6 178-312 0 0,-20-320 51 0 0,-7-224-548 0 0,-7-67 209 0 0,4-10-2168 0 0,1-5 1045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48.962"/>
    </inkml:context>
    <inkml:brush xml:id="br0">
      <inkml:brushProperty name="width" value="0.05" units="cm"/>
      <inkml:brushProperty name="height" value="0.05" units="cm"/>
      <inkml:brushProperty name="color" value="#E71224"/>
    </inkml:brush>
  </inkml:definitions>
  <inkml:trace contextRef="#ctx0" brushRef="#br0">224 0 7367 0 0,'0'0'334'0'0,"-1"2"-1"0"0,-20 23-114 0 0,-4 4 3938 0 0,16-20-2339 0 0,1 1-1 0 0,-1 1 1 0 0,-6 11 0 0 0,5-6-1223 0 0,2 0 0 0 0,0 1 1 0 0,-8 24-1 0 0,15-39-490 0 0,2-1-18 0 0,3 2-92 0 0,-1-1 0 0 0,1 1 0 0 0,0-1 0 0 0,0 0 0 0 0,0 0 0 0 0,0 0 0 0 0,0-1 0 0 0,0 1 0 0 0,0-1 0 0 0,1 0 0 0 0,4 0 0 0 0,2 2 2 0 0,20 4-61 0 0,-30-7 64 0 0,1 0 1 0 0,0 1-1 0 0,0-1 0 0 0,-1 1 1 0 0,1-1-1 0 0,0 1 0 0 0,-1 0 0 0 0,1 0 1 0 0,-1 0-1 0 0,1 0 0 0 0,-1 0 0 0 0,1 0 1 0 0,-1 0-1 0 0,0 0 0 0 0,0 0 0 0 0,1 1 1 0 0,-1-1-1 0 0,0 0 0 0 0,1 3 1 0 0,1 0 20 0 0,-2-3 18 0 0,-1 1 0 0 0,1 0 0 0 0,0-1-1 0 0,-1 1 1 0 0,1 0 0 0 0,-1 0 0 0 0,1-1 0 0 0,-1 1 0 0 0,0 0 0 0 0,0 0 0 0 0,1-1 0 0 0,-1 1-1 0 0,-1 0 1 0 0,1 0 0 0 0,0 0 0 0 0,0-1 0 0 0,-1 3 0 0 0,-9 27 773 0 0,5-20-557 0 0,-1 1 0 0 0,0-2-1 0 0,-1 1 1 0 0,0-1 0 0 0,0 0 0 0 0,-1 0 0 0 0,-14 13 0 0 0,16-17-272 0 0,-1-1 1 0 0,1 1 0 0 0,-1-1 0 0 0,0-1 0 0 0,-1 1 0 0 0,1-1 0 0 0,-1-1 0 0 0,1 1 0 0 0,-1-1-1 0 0,0 0 1 0 0,-16 2 0 0 0,7-4-1211 0 0,1-7-4794 0 0,5-4-1835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02.459"/>
    </inkml:context>
    <inkml:brush xml:id="br0">
      <inkml:brushProperty name="width" value="0.1" units="cm"/>
      <inkml:brushProperty name="height" value="0.1" units="cm"/>
      <inkml:brushProperty name="color" value="#008C3A"/>
    </inkml:brush>
  </inkml:definitions>
  <inkml:trace contextRef="#ctx0" brushRef="#br0">1 303 11807 0 0,'0'0'1068'0'0,"0"-1"-877"0"0,10-10 235 0 0,0 1 0 0 0,0 1 0 0 0,1 0 0 0 0,0 0 0 0 0,1 1 0 0 0,0 0 1 0 0,0 1-1 0 0,18-8 0 0 0,111-36 1718 0 0,-113 42-1894 0 0,59-19 404 0 0,131-25 0 0 0,324-4-452 0 0,-400 49-190 0 0,156-2 50 0 0,-277 11-61 0 0,0 1 0 0 0,0 1-1 0 0,-1 0 1 0 0,27 9 0 0 0,-35-8 38 0 0,0 0-1 0 0,0 1 1 0 0,-1 1 0 0 0,0 0-1 0 0,0 0 1 0 0,0 1 0 0 0,-1 1-1 0 0,13 10 1 0 0,-15-10 83 0 0,1 1 0 0 0,-1-1 0 0 0,-1 1 0 0 0,1 1 0 0 0,-2-1 0 0 0,1 1 0 0 0,8 20 0 0 0,1 4 237 0 0,-3-6-68 0 0,-2 0 0 0 0,0 0 1 0 0,7 36-1 0 0,-8-7-52 0 0,-3 1 0 0 0,1 73 0 0 0,-13 119 216 0 0,0-125-303 0 0,9 489 317 0 0,25 0-406 0 0,-8-348-346 0 0,4 102-542 0 0,-24-353 445 0 0,-1 1 0 0 0,0-1-1 0 0,-2 0 1 0 0,-5 28 0 0 0,2-31-1823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03.025"/>
    </inkml:context>
    <inkml:brush xml:id="br0">
      <inkml:brushProperty name="width" value="0.1" units="cm"/>
      <inkml:brushProperty name="height" value="0.1" units="cm"/>
      <inkml:brushProperty name="color" value="#008C3A"/>
    </inkml:brush>
  </inkml:definitions>
  <inkml:trace contextRef="#ctx0" brushRef="#br0">36 15 7367 0 0,'-7'3'763'0'0,"-21"7"8396"0"0,48-16-7442 0 0,30-3-382 0 0,-1 3 0 0 0,75-1 0 0 0,102 14-8 0 0,-176-5-1090 0 0,316 21 435 0 0,80 4 40 0 0,-437-27-712 0 0,191 4-93 0 0,-144-5 23 0 0,85-14 1 0 0,-120 11-461 0 0,-1 0 1 0 0,28-11-1 0 0,-13 0-1137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12.566"/>
    </inkml:context>
    <inkml:brush xml:id="br0">
      <inkml:brushProperty name="width" value="0.1" units="cm"/>
      <inkml:brushProperty name="height" value="0.1" units="cm"/>
      <inkml:brushProperty name="color" value="#008C3A"/>
    </inkml:brush>
  </inkml:definitions>
  <inkml:trace contextRef="#ctx0" brushRef="#br0">244 113 7279 0 0,'0'-4'332'0'0,"-1"-11"-4"0"0,1 14-321 0 0,0 0-1 0 0,1 1 1 0 0,-1-1-1 0 0,1 0 0 0 0,-1 0 1 0 0,1 1-1 0 0,0-1 0 0 0,-1 0 1 0 0,1 0-1 0 0,0 1 1 0 0,-1-1-1 0 0,1 1 0 0 0,0-1 1 0 0,0 1-1 0 0,-1-1 0 0 0,1 1 1 0 0,0-1-1 0 0,1 1 1 0 0,0-1 3 0 0,27-25 3167 0 0,-22 19-322 0 0,-6-8-464 0 0,-1 14-2251 0 0,-1-1 1 0 0,1 1-1 0 0,-1-1 1 0 0,1 1-1 0 0,-1-1 1 0 0,1 1-1 0 0,-1-1 1 0 0,0 1-1 0 0,0 0 1 0 0,0-1-1 0 0,0 1 1 0 0,0 0-1 0 0,0 0 1 0 0,0 0-1 0 0,0 0 1 0 0,0 0-1 0 0,-1 0 1 0 0,1 0-1 0 0,0 0 1 0 0,-1 0-1 0 0,1 0 1 0 0,0 1-1 0 0,-1-1 1 0 0,1 1-1 0 0,-1-1 1 0 0,1 1-1 0 0,-1-1 1 0 0,-2 1-1 0 0,-1-1-35 0 0,0 0 0 0 0,1 1-1 0 0,-1 0 1 0 0,0 0 0 0 0,0 0-1 0 0,0 0 1 0 0,-9 3 0 0 0,2 0-79 0 0,1 1 0 0 0,0 1-1 0 0,1 0 1 0 0,-1 1 0 0 0,1-1 0 0 0,0 2 0 0 0,0 0 0 0 0,1 0 0 0 0,0 1 0 0 0,0 0 0 0 0,1 0-1 0 0,-15 19 1 0 0,14-15-26 0 0,1 0-1 0 0,0 1 0 0 0,0 0 0 0 0,1 0 1 0 0,1 1-1 0 0,0 0 0 0 0,1 0 1 0 0,1 1-1 0 0,-5 26 0 0 0,8-38-5 0 0,1 0 0 0 0,0 0 0 0 0,0-1 0 0 0,0 1 0 0 0,1 0 0 0 0,-1 0 0 0 0,0 0 0 0 0,1-1 0 0 0,0 1 0 0 0,0 0 0 0 0,0-1 0 0 0,0 1 0 0 0,0 0 0 0 0,0-1 0 0 0,1 1 0 0 0,-1-1 0 0 0,1 0 0 0 0,0 0 0 0 0,-1 1 0 0 0,1-1 1 0 0,0 0-1 0 0,0 0 0 0 0,1-1 0 0 0,-1 1 0 0 0,0 0 0 0 0,1-1 0 0 0,-1 1 0 0 0,1-1 0 0 0,-1 0 0 0 0,1 0 0 0 0,-1 0 0 0 0,1 0 0 0 0,0 0 0 0 0,0-1 0 0 0,-1 1 0 0 0,1-1 0 0 0,0 0 0 0 0,0 1 0 0 0,0-1 0 0 0,3-1 0 0 0,5 0-124 0 0,-1 0 0 0 0,0 0 1 0 0,1-1-1 0 0,-1-1 0 0 0,0 0 0 0 0,0 0 0 0 0,9-5 1 0 0,-4 0-1035 0 0,0 0 0 0 0,-1-1 0 0 0,23-18 1 0 0,-22 14-795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12.894"/>
    </inkml:context>
    <inkml:brush xml:id="br0">
      <inkml:brushProperty name="width" value="0.1" units="cm"/>
      <inkml:brushProperty name="height" value="0.1" units="cm"/>
      <inkml:brushProperty name="color" value="#008C3A"/>
    </inkml:brush>
  </inkml:definitions>
  <inkml:trace contextRef="#ctx0" brushRef="#br0">3 1 9471 0 0,'0'2'6246'0'0,"-2"15"-4935"0"0,2 1 0 0 0,2 32 1 0 0,1-7-609 0 0,5 269 404 0 0,-7-308-1119 0 0,-1 9-536 0 0,0 1 0 0 0,2 0-1 0 0,0 0 1 0 0,0-1 0 0 0,7 22-1 0 0,0-16-1075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13.280"/>
    </inkml:context>
    <inkml:brush xml:id="br0">
      <inkml:brushProperty name="width" value="0.1" units="cm"/>
      <inkml:brushProperty name="height" value="0.1" units="cm"/>
      <inkml:brushProperty name="color" value="#008C3A"/>
    </inkml:brush>
  </inkml:definitions>
  <inkml:trace contextRef="#ctx0" brushRef="#br0">0 1 3679 0 0,'0'0'16502'0'0,"1"1"-15982"0"0,0 9-159 0 0,1 0 0 0 0,-1 1 0 0 0,0-1 0 0 0,-2 14 0 0 0,2 11 100 0 0,-2 109 222 0 0,1 15-1422 0 0,6-117-1606 0 0,-1-27 58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13.639"/>
    </inkml:context>
    <inkml:brush xml:id="br0">
      <inkml:brushProperty name="width" value="0.1" units="cm"/>
      <inkml:brushProperty name="height" value="0.1" units="cm"/>
      <inkml:brushProperty name="color" value="#008C3A"/>
    </inkml:brush>
  </inkml:definitions>
  <inkml:trace contextRef="#ctx0" brushRef="#br0">163 0 6911 0 0,'-14'7'732'0'0,"-4"6"1666"0"0,1 1 0 0 0,-23 25 0 0 0,23-22-1150 0 0,-32 25 0 0 0,42-36-351 0 0,10 2-824 0 0,-2-6-73 0 0,1 0 0 0 0,0 0 0 0 0,0 0 0 0 0,-1 0 0 0 0,1 0 0 0 0,0-1 0 0 0,1 1 0 0 0,-1-1 0 0 0,0 1 0 0 0,0-1 0 0 0,1 0 0 0 0,3 2 0 0 0,32 9 0 0 0,-35-11 0 0 0,38 7-824 0 0,-14-4-3408 0 0,0-2-1464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55.002"/>
    </inkml:context>
    <inkml:brush xml:id="br0">
      <inkml:brushProperty name="width" value="0.1" units="cm"/>
      <inkml:brushProperty name="height" value="0.1" units="cm"/>
      <inkml:brushProperty name="color" value="#008C3A"/>
    </inkml:brush>
  </inkml:definitions>
  <inkml:trace contextRef="#ctx0" brushRef="#br0">0 0 13647 0 0,'0'0'1239'0'0,"2"9"-332"0"0,1 17 135 0 0,2-1 0 0 0,1 0 0 0 0,1 0 0 0 0,14 30 0 0 0,8 33-459 0 0,7 89-429 0 0,-9-36-1531 0 0,-26-134 946 0 0,1-1-1 0 0,0 1 1 0 0,1-1 0 0 0,0 0-1 0 0,0 0 1 0 0,4 6-1 0 0,-1-4-1536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39:55.381"/>
    </inkml:context>
    <inkml:brush xml:id="br0">
      <inkml:brushProperty name="width" value="0.1" units="cm"/>
      <inkml:brushProperty name="height" value="0.1" units="cm"/>
      <inkml:brushProperty name="color" value="#008C3A"/>
    </inkml:brush>
  </inkml:definitions>
  <inkml:trace contextRef="#ctx0" brushRef="#br0">247 19 5063 0 0,'17'-18'11313'0'0,"-17"18"-11131"0"0,2 27 2171 0 0,-3-16-2262 0 0,-1 0-1 0 0,0-1 1 0 0,-1 0-1 0 0,0 1 1 0 0,0-1-1 0 0,-1 0 0 0 0,-1 0 1 0 0,0-1-1 0 0,0 0 1 0 0,-1 1-1 0 0,0-2 1 0 0,0 1-1 0 0,-1-1 1 0 0,-10 10-1 0 0,-3 2-56 0 0,-2-2-1 0 0,0 0 1 0 0,-1-1 0 0 0,-31 16 0 0 0,5-8 319 0 0,48-24-110 0 0,2 0-221 0 0,0 1 0 0 0,0-1 0 0 0,0 0 0 0 0,0 0 1 0 0,0 1-1 0 0,0-1 0 0 0,1 0 0 0 0,-1 0 0 0 0,0 0 1 0 0,1 0-1 0 0,1 1 0 0 0,0 0 16 0 0,13 8-6 0 0,0-1 0 0 0,0-1 0 0 0,1 0 0 0 0,0-1 0 0 0,0-1 1 0 0,19 4-1 0 0,-9-1-35 0 0,7 1-829 0 0,65 11-1 0 0,-64-17-6302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11.271"/>
    </inkml:context>
    <inkml:brush xml:id="br0">
      <inkml:brushProperty name="width" value="0.1" units="cm"/>
      <inkml:brushProperty name="height" value="0.1" units="cm"/>
      <inkml:brushProperty name="color" value="#008C3A"/>
    </inkml:brush>
  </inkml:definitions>
  <inkml:trace contextRef="#ctx0" brushRef="#br0">56 6 12295 0 0,'0'0'544'0'0,"-11"-5"112"0"0,-1 5-528 0 0,1 2-128 0 0,1 1 0 0 0,-1-3 608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12.858"/>
    </inkml:context>
    <inkml:brush xml:id="br0">
      <inkml:brushProperty name="width" value="0.1" units="cm"/>
      <inkml:brushProperty name="height" value="0.1" units="cm"/>
      <inkml:brushProperty name="color" value="#008C3A"/>
    </inkml:brush>
  </inkml:definitions>
  <inkml:trace contextRef="#ctx0" brushRef="#br0">2034 97 8863 0 0,'-3'0'407'0'0,"-67"-25"284"0"0,49 16-163 0 0,0 2 1 0 0,-29-7 0 0 0,-9 2 543 0 0,16 2-131 0 0,-1 2 0 0 0,0 2 0 0 0,-69 0 0 0 0,35 11-350 0 0,-198 28 318 0 0,159-7-654 0 0,44-7-110 0 0,-19 1-7 0 0,2 5-1 0 0,-110 44 0 0 0,151-49-84 0 0,18-8-4 0 0,1 1 1 0 0,0 1-1 0 0,-50 33 1 0 0,44-21 26 0 0,1 3 0 0 0,1 1 0 0 0,1 1 0 0 0,2 1 0 0 0,1 2 0 0 0,2 1 0 0 0,-29 47 0 0 0,29-32 33 0 0,2 1 1 0 0,-32 88-1 0 0,52-119-99 0 0,1 0 1 0 0,1 1-1 0 0,0-1 0 0 0,2 1 0 0 0,0 0 1 0 0,1 0-1 0 0,1 0 0 0 0,1 0 1 0 0,1 0-1 0 0,7 31 0 0 0,-1-20 8 0 0,1 0-1 0 0,2-1 0 0 0,1 0 1 0 0,1 0-1 0 0,32 53 0 0 0,-32-65 4 0 0,1-1 0 0 0,0 0 1 0 0,1-1-1 0 0,1-1 0 0 0,1 0 0 0 0,0-1 0 0 0,1-1 0 0 0,1-1 0 0 0,23 13 1 0 0,8 1 65 0 0,0-3 0 0 0,82 27 1 0 0,-68-31-36 0 0,1-3 0 0 0,132 17 1 0 0,111-12-29 0 0,19-32 66 0 0,-201 2-55 0 0,139-20-17 0 0,-68 4 28 0 0,-102 13-14 0 0,136-33 0 0 0,-212 39-31 0 0,250-70 9 0 0,-3-34 49 0 0,-194 75-69 0 0,106-73 1 0 0,-137 80-34 0 0,64-47-51 0 0,-83 56 66 0 0,1-1 0 0 0,25-29 0 0 0,-26 23 19 0 0,-1 0 0 0 0,-2-1 0 0 0,0-1 0 0 0,-2-1 0 0 0,21-47 0 0 0,-34 66 16 0 0,-1-1 0 0 0,0 1 0 0 0,0-1 0 0 0,-1 0 1 0 0,-1 0-1 0 0,1 0 0 0 0,-2 0 0 0 0,1 0 0 0 0,-2-17 0 0 0,-1 14 9 0 0,-1-1 0 0 0,0 1 0 0 0,0 0-1 0 0,-2 0 1 0 0,1 0 0 0 0,-10-16 0 0 0,-4-1 22 0 0,-1 0 1 0 0,-1 2-1 0 0,-1 0 0 0 0,-43-41 1 0 0,29 35-12 0 0,-1 1 0 0 0,-1 2 0 0 0,-2 2 0 0 0,-57-33 0 0 0,44 34 11 0 0,0 2-1 0 0,-2 3 0 0 0,-68-21 0 0 0,37 22 45 0 0,-1 3 1 0 0,-1 4-1 0 0,0 3 0 0 0,-1 5 1 0 0,-88 3-1 0 0,-371 38 227 0 0,193-9-242 0 0,181-14-67 0 0,82-7-191 0 0,-37 4-80 0 0,44 2-6152 0 0,64-7-212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0.145"/>
    </inkml:context>
    <inkml:brush xml:id="br0">
      <inkml:brushProperty name="width" value="0.05" units="cm"/>
      <inkml:brushProperty name="height" value="0.05" units="cm"/>
      <inkml:brushProperty name="color" value="#E71224"/>
    </inkml:brush>
  </inkml:definitions>
  <inkml:trace contextRef="#ctx0" brushRef="#br0">36 1 4607 0 0,'0'0'14400'0'0,"1"2"-13737"0"0,1 6-386 0 0,0 1 0 0 0,0 0 0 0 0,-1 0 0 0 0,0 0 0 0 0,-1 0 0 0 0,-1 19 0 0 0,-12 57-93 0 0,8-60-79 0 0,2-6-69 0 0,-2 0 1 0 0,-9 26-1 0 0,11-78-309 0 0,5 15 230 0 0,1 1 0 0 0,1 0 0 0 0,1 0 1 0 0,0 0-1 0 0,2 1 0 0 0,-1 0 0 0 0,2 0 0 0 0,14-23 1 0 0,-21 37 86 0 0,1 0 1 0 0,-1-1-1 0 0,1 1 1 0 0,-1 0-1 0 0,1 0 1 0 0,0 1 0 0 0,0-1-1 0 0,0 0 1 0 0,0 1-1 0 0,0-1 1 0 0,0 1 0 0 0,0 0-1 0 0,0-1 1 0 0,1 1-1 0 0,-1 0 1 0 0,1 0 0 0 0,2 0-1 0 0,-3 0 128 0 0,0 2 16 0 0,3 2-125 0 0,0 0 1 0 0,0 0-1 0 0,-1 0 0 0 0,1 1 1 0 0,-1-1-1 0 0,0 1 0 0 0,1 0 1 0 0,-2 0-1 0 0,1 1 0 0 0,0-1 1 0 0,4 10-1 0 0,2 2 158 0 0,-2 1 1 0 0,9 24-1 0 0,-10-24-327 0 0,-3-5-186 0 0,1-1 0 0 0,6 14 1 0 0,-10-24-626 0 0,9-2-4434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14.839"/>
    </inkml:context>
    <inkml:brush xml:id="br0">
      <inkml:brushProperty name="width" value="0.1" units="cm"/>
      <inkml:brushProperty name="height" value="0.1" units="cm"/>
      <inkml:brushProperty name="color" value="#008C3A"/>
    </inkml:brush>
  </inkml:definitions>
  <inkml:trace contextRef="#ctx0" brushRef="#br0">652 125 4143 0 0,'0'0'319'0'0,"-2"-2"-210"0"0,-5-5 1096 0 0,-14-15 2613 0 0,-36-27 0 0 0,49 43-3583 0 0,0 1 0 0 0,0 0 0 0 0,0 1 0 0 0,0-1 1 0 0,-1 1-1 0 0,1 1 0 0 0,-1 0 0 0 0,0 0 0 0 0,-14-2 0 0 0,10 4-176 0 0,-1 0-1 0 0,0 1 0 0 0,0 1 1 0 0,0 0-1 0 0,1 1 1 0 0,-1 0-1 0 0,1 1 0 0 0,-1 1 1 0 0,1 0-1 0 0,-14 7 1 0 0,1 1-57 0 0,0 1 0 0 0,1 1 1 0 0,-42 33-1 0 0,51-34-24 0 0,1 1 0 0 0,0 1 0 0 0,1 1 0 0 0,1 0 0 0 0,1 1 0 0 0,0 0 0 0 0,-17 35 0 0 0,23-39 14 0 0,0 0 0 0 0,1 1 0 0 0,1 0 0 0 0,-4 21 0 0 0,6-25-2 0 0,1 0 0 0 0,0 0 1 0 0,1 0-1 0 0,0 0 1 0 0,0 1-1 0 0,1-1 1 0 0,2 11-1 0 0,3-3-13 0 0,-4-14 18 0 0,1-1 0 0 0,-1 0 0 0 0,0-1 0 0 0,1 1-1 0 0,0 0 1 0 0,0-1 0 0 0,0 1 0 0 0,0-1 0 0 0,0 0-1 0 0,0 0 1 0 0,0 0 0 0 0,1 0 0 0 0,-1-1 0 0 0,1 1 0 0 0,-1-1-1 0 0,1 0 1 0 0,-1 0 0 0 0,1 0 0 0 0,0-1 0 0 0,0 1 0 0 0,4-1-1 0 0,2 1-18 0 0,0-1 1 0 0,0-1-1 0 0,1 0 0 0 0,-1 0 0 0 0,0-1 0 0 0,17-4 0 0 0,-15 1-14 0 0,1 0 0 0 0,-1-1-1 0 0,0 0 1 0 0,19-14 0 0 0,43-37-170 0 0,-33 23 28 0 0,3 5 2 0 0,-28 19 163 0 0,23-19 0 0 0,-22 14 15 0 0,-3 3 2127 0 0,-15 14-1814 0 0,-61 87 1023 0 0,45-61-1136 0 0,-15 23 72 0 0,-32 70 0 0 0,47-84-272 0 0,-44 105 0 0 0,46-100 0 0 0,-16 64 0 0 0,27-85-5 0 0,-13 69-39 0 0,16-82 37 0 0,0 1-1 0 0,1 0 0 0 0,0 0 1 0 0,1 0-1 0 0,0-1 1 0 0,0 1-1 0 0,1 0 0 0 0,3 9 1 0 0,-4-16-1 0 0,0 1 1 0 0,0 0-1 0 0,0 0 1 0 0,1-1-1 0 0,-1 1 1 0 0,1-1-1 0 0,-1 1 1 0 0,1-1-1 0 0,0 0 1 0 0,0 1-1 0 0,0-1 1 0 0,1 0-1 0 0,-1 0 1 0 0,0-1-1 0 0,1 1 1 0 0,-1 0-1 0 0,5 1 1 0 0,-3-1-11 0 0,0-1 1 0 0,0 0-1 0 0,1 0 0 0 0,-1 0 1 0 0,0-1-1 0 0,1 1 1 0 0,-1-1-1 0 0,1 0 0 0 0,-1-1 1 0 0,8 0-1 0 0,4-3-45 0 0,0 0 0 0 0,-1-1 0 0 0,1-1 0 0 0,-1 0 0 0 0,16-10 0 0 0,-3 2-166 0 0,47-36 0 0 0,-63 41 158 0 0,0-1-1 0 0,-1 0 0 0 0,0-1 1 0 0,-1 0-1 0 0,17-25 0 0 0,-18 20 8 0 0,-8 14 62 0 0,0 0 1 0 0,-1 0-1 0 0,1 1 0 0 0,-1-1 0 0 0,0 0 1 0 0,1 0-1 0 0,-1 0 0 0 0,0-2 0 0 0,-1 1 9 0 0,1 0-1 0 0,-1 1 1 0 0,0-1-1 0 0,0 0 1 0 0,0 0-1 0 0,-1 0 1 0 0,1 1-1 0 0,-1-1 0 0 0,1 1 1 0 0,-1-1-1 0 0,0 1 1 0 0,0-1-1 0 0,0 1 1 0 0,0 0-1 0 0,0 0 1 0 0,-1 0-1 0 0,1 0 1 0 0,0 1-1 0 0,-1-1 1 0 0,0 1-1 0 0,-4-3 1 0 0,-4-1 75 0 0,0 0 0 0 0,0 1 0 0 0,-1 1 0 0 0,-13-3 1 0 0,-31-4 231 0 0,20 4-81 0 0,-43-12 1 0 0,74 16-166 0 0,-6-3-41 0 0,8 4 42 0 0,5-2 20 0 0,3-4-73 0 0,-1 0-1 0 0,1 1 1 0 0,1 0-1 0 0,0 0 1 0 0,-1 1 0 0 0,2-1-1 0 0,10-6 1 0 0,-3 3-5 0 0,1 1 0 0 0,29-13 1 0 0,-8 6-537 0 0,-2-2 0 0 0,41-27 0 0 0,-50 27-847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17.311"/>
    </inkml:context>
    <inkml:brush xml:id="br0">
      <inkml:brushProperty name="width" value="0.1" units="cm"/>
      <inkml:brushProperty name="height" value="0.1" units="cm"/>
      <inkml:brushProperty name="color" value="#008C3A"/>
    </inkml:brush>
  </inkml:definitions>
  <inkml:trace contextRef="#ctx0" brushRef="#br0">12 156 5527 0 0,'-12'5'7688'0'0,"25"-13"-7237"0"0,143-66 370 0 0,-108 51-917 0 0,-27 14-675 0 0,28-18 0 0 0,-19 7-3879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17.705"/>
    </inkml:context>
    <inkml:brush xml:id="br0">
      <inkml:brushProperty name="width" value="0.1" units="cm"/>
      <inkml:brushProperty name="height" value="0.1" units="cm"/>
      <inkml:brushProperty name="color" value="#008C3A"/>
    </inkml:brush>
  </inkml:definitions>
  <inkml:trace contextRef="#ctx0" brushRef="#br0">178 0 11111 0 0,'0'0'1008'0'0,"-2"1"-828"0"0,-16 13-307 0 0,6-6 1678 0 0,-19 17 0 0 0,27-21-1278 0 0,1 0 0 0 0,-1 0-1 0 0,1 1 1 0 0,0-1-1 0 0,0 1 1 0 0,0-1-1 0 0,1 1 1 0 0,-3 8-1 0 0,-20 58 969 0 0,-17 90 1 0 0,35-128-1131 0 0,2 1 0 0 0,2 0 0 0 0,1 0 0 0 0,1 0 0 0 0,5 36 1 0 0,-4-63-99 0 0,2 0 0 0 0,-1 1 0 0 0,1-1 0 0 0,0 0 0 0 0,1 0 0 0 0,-1 0 0 0 0,1 0 0 0 0,8 11 0 0 0,-10-15-18 0 0,1-1-1 0 0,-1 0 1 0 0,1 1 0 0 0,0-1-1 0 0,0 0 1 0 0,0 0 0 0 0,0 0 0 0 0,1-1-1 0 0,-1 1 1 0 0,0 0 0 0 0,1-1-1 0 0,-1 0 1 0 0,1 1 0 0 0,0-1 0 0 0,-1 0-1 0 0,1 0 1 0 0,0-1 0 0 0,0 1-1 0 0,0 0 1 0 0,-1-1 0 0 0,1 0 0 0 0,0 0-1 0 0,0 1 1 0 0,0-2 0 0 0,4 1 0 0 0,0-2-185 0 0,1 0 0 0 0,0-1 0 0 0,-1 1 0 0 0,1-2 0 0 0,-1 1 1 0 0,0-1-1 0 0,0 0 0 0 0,0 0 0 0 0,0-1 0 0 0,-1 0 1 0 0,0 0-1 0 0,0-1 0 0 0,9-10 0 0 0,22-25-6410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22.183"/>
    </inkml:context>
    <inkml:brush xml:id="br0">
      <inkml:brushProperty name="width" value="0.1" units="cm"/>
      <inkml:brushProperty name="height" value="0.1" units="cm"/>
      <inkml:brushProperty name="color" value="#008C3A"/>
    </inkml:brush>
  </inkml:definitions>
  <inkml:trace contextRef="#ctx0" brushRef="#br0">4 25 11487 0 0,'0'0'1040'0'0,"-1"-1"-963"0"0,1 1-1 0 0,0 0 0 0 0,0 0 1 0 0,-1-1-1 0 0,1 1 0 0 0,0 0 1 0 0,0 0-1 0 0,0-1 0 0 0,-1 1 1 0 0,1 0-1 0 0,0-1 1 0 0,0 1-1 0 0,0 0 0 0 0,0-1 1 0 0,0 1-1 0 0,-1 0 0 0 0,1-1 1 0 0,0 1-1 0 0,0 0 0 0 0,0-1 1 0 0,0 1-1 0 0,0 0 0 0 0,0-1 1 0 0,0 1-1 0 0,0 0 0 0 0,1-1 1 0 0,-1 1-1 0 0,0 0 1 0 0,0-1-1 0 0,0 1 0 0 0,0 0 1 0 0,0-1-1 0 0,1 1 0 0 0,3-3-192 0 0,0 1-1 0 0,1 0 1 0 0,-1 0-1 0 0,8-3 1 0 0,3 6-1980 0 0,-7 0 560 0 0,14 1-3150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28.090"/>
    </inkml:context>
    <inkml:brush xml:id="br0">
      <inkml:brushProperty name="width" value="0.1" units="cm"/>
      <inkml:brushProperty name="height" value="0.1" units="cm"/>
      <inkml:brushProperty name="color" value="#008C3A"/>
    </inkml:brush>
  </inkml:definitions>
  <inkml:trace contextRef="#ctx0" brushRef="#br0">0 96 13391 0 0,'0'0'1448'0'0,"14"-9"-1448"0"0,0 2 192 0 0,3 0 0 0 0,-1 2 8 0 0,3-2 0 0 0,-1 0-48 0 0,3 0-16 0 0,0-2 0 0 0,0 2 0 0 0,-2 0-200 0 0,2 0-48 0 0,-1 0-8 0 0,8-2-6248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49.301"/>
    </inkml:context>
    <inkml:brush xml:id="br0">
      <inkml:brushProperty name="width" value="0.1" units="cm"/>
      <inkml:brushProperty name="height" value="0.1" units="cm"/>
      <inkml:brushProperty name="color" value="#008C3A"/>
    </inkml:brush>
  </inkml:definitions>
  <inkml:trace contextRef="#ctx0" brushRef="#br0">18 1 3679 0 0,'-15'89'1372'0'0,"13"-73"228"0"0,2-1-1 0 0,-1 1 0 0 0,5 27 1 0 0,45 175 4216 0 0,-3-27-5176 0 0,-28-77-1763 0 0,6 229 0 0 0,-24-304-417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49.702"/>
    </inkml:context>
    <inkml:brush xml:id="br0">
      <inkml:brushProperty name="width" value="0.1" units="cm"/>
      <inkml:brushProperty name="height" value="0.1" units="cm"/>
      <inkml:brushProperty name="color" value="#008C3A"/>
    </inkml:brush>
  </inkml:definitions>
  <inkml:trace contextRef="#ctx0" brushRef="#br0">259 0 6911 0 0,'0'0'528'0'0,"-1"2"-341"0"0,-18 21 396 0 0,-15 12 4506 0 0,27-28-4616 0 0,-2 0-1 0 0,1 0 1 0 0,-1-1 0 0 0,0-1 0 0 0,-11 7-1 0 0,-52 18-426 0 0,52-22 80 0 0,-3-1-70 0 0,21-7-52 0 0,0 1 0 0 0,0 0 0 0 0,0-1 0 0 0,1 1 1 0 0,-1 0-1 0 0,0 0 0 0 0,0 0 0 0 0,1 0 0 0 0,-1 0 0 0 0,1 0 0 0 0,-3 3 0 0 0,3-3 53 0 0,1 0 0 0 0,-1 1-1 0 0,0-1 1 0 0,1 1 0 0 0,-1-1-1 0 0,1 0 1 0 0,0 1 0 0 0,0-1-1 0 0,-1 1 1 0 0,1-1 0 0 0,0 1-1 0 0,0-1 1 0 0,0 1 0 0 0,1-1-1 0 0,-1 0 1 0 0,1 3 0 0 0,-1-3-41 0 0,3 9 214 0 0,0 1 0 0 0,1-1 0 0 0,1 0-1 0 0,-1 0 1 0 0,2-1 0 0 0,-1 1 0 0 0,1-1 0 0 0,1 0 0 0 0,-1 0-1 0 0,10 7 1 0 0,-10-10-152 0 0,0-1 1 0 0,0 0-1 0 0,1-1 0 0 0,0 1 0 0 0,0-1 1 0 0,0-1-1 0 0,1 1 0 0 0,-1-1 0 0 0,10 2 1 0 0,-2-1-35 0 0,0 0 0 0 0,0-2 1 0 0,29 2-1 0 0,-12-4-1432 0 0,1-4-5552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0.150"/>
    </inkml:context>
    <inkml:brush xml:id="br0">
      <inkml:brushProperty name="width" value="0.1" units="cm"/>
      <inkml:brushProperty name="height" value="0.1" units="cm"/>
      <inkml:brushProperty name="color" value="#008C3A"/>
    </inkml:brush>
  </inkml:definitions>
  <inkml:trace contextRef="#ctx0" brushRef="#br0">13 1 11519 0 0,'0'0'887'0'0,"-2"2"-583"0"0,-6 7 2827 0 0,7 0-2387 0 0,0-1 0 0 0,1 1 1 0 0,0 0-1 0 0,0-1 1 0 0,1 1-1 0 0,0 0 0 0 0,3 11 1 0 0,20 60 429 0 0,-23-78-1138 0 0,56 145-1375 0 0,-47-119-6425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1.422"/>
    </inkml:context>
    <inkml:brush xml:id="br0">
      <inkml:brushProperty name="width" value="0.1" units="cm"/>
      <inkml:brushProperty name="height" value="0.1" units="cm"/>
      <inkml:brushProperty name="color" value="#008C3A"/>
    </inkml:brush>
  </inkml:definitions>
  <inkml:trace contextRef="#ctx0" brushRef="#br0">19 33 6447 0 0,'-19'-24'12462'0'0,"31"18"-11525"0"0,-10 6-870 0 0,0-1 0 0 0,0 1 1 0 0,0-1-1 0 0,0 1 0 0 0,0 0 1 0 0,0 0-1 0 0,1 0 0 0 0,-1 0 0 0 0,0 0 1 0 0,0 0-1 0 0,3 1 0 0 0,2 0 17 0 0,93 5-1018 0 0,-49-3-5084 0 0,-23-1 72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1.790"/>
    </inkml:context>
    <inkml:brush xml:id="br0">
      <inkml:brushProperty name="width" value="0.1" units="cm"/>
      <inkml:brushProperty name="height" value="0.1" units="cm"/>
      <inkml:brushProperty name="color" value="#008C3A"/>
    </inkml:brush>
  </inkml:definitions>
  <inkml:trace contextRef="#ctx0" brushRef="#br0">0 0 10135 0 0,'0'0'2150'0'0,"1"3"-973"0"0,3 5-654 0 0,0-1 1 0 0,1 0-1 0 0,-1 1 1 0 0,1-1-1 0 0,1-1 0 0 0,-1 1 1 0 0,1-1-1 0 0,10 8 1 0 0,-6-6-530 0 0,19 14-320 0 0,-10-11-4449 0 0,-5-4-844 0 0</inkml:trace>
  <inkml:trace contextRef="#ctx0" brushRef="#br0" timeOffset="1">542 21 6911 0 0,'0'0'744'0'0,"9"12"-744"0"0,1 2 0 0 0,-1-3 1984 0 0,0 1 376 0 0,1 0 72 0 0,1-3 24 0 0,1-2-1744 0 0,0 0-344 0 0,4 0-72 0 0,0 0-8 0 0,0-2-656 0 0,3-3-128 0 0,2-2-24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0.559"/>
    </inkml:context>
    <inkml:brush xml:id="br0">
      <inkml:brushProperty name="width" value="0.05" units="cm"/>
      <inkml:brushProperty name="height" value="0.05" units="cm"/>
      <inkml:brushProperty name="color" value="#E71224"/>
    </inkml:brush>
  </inkml:definitions>
  <inkml:trace contextRef="#ctx0" brushRef="#br0">1 254 1839 0 0,'0'0'83'0'0,"2"0"402"0"0,4 2 981 0 0,1 0 0 0 0,-1 0 0 0 0,0-1 0 0 0,1 0 0 0 0,-1 0-1 0 0,1-1 1 0 0,10 0 0 0 0,-7-1-851 0 0,-1 0 0 0 0,-1-1 0 0 0,1 0 1 0 0,0 0-1 0 0,10-5 0 0 0,-8 3-510 0 0,-1-1 0 0 0,1-1 0 0 0,-1 0 0 0 0,0-1 1 0 0,0 1-1 0 0,-1-2 0 0 0,0 0 0 0 0,0 0 0 0 0,7-9 1 0 0,-5 4 0 0 0,-1 1 1 0 0,10-19 0 0 0,-17 26-83 0 0,-1 1-1 0 0,0-1 1 0 0,0 1-1 0 0,0-1 1 0 0,0 0-1 0 0,-1 0 1 0 0,0 0-1 0 0,0 0 1 0 0,0 0-1 0 0,-1 0 1 0 0,0-8-1 0 0,0 10-18 0 0,0 1-1 0 0,-1 0 0 0 0,0 0 1 0 0,1-1-1 0 0,-1 1 0 0 0,0 0 1 0 0,0 0-1 0 0,0 0 1 0 0,0 0-1 0 0,-1 0 0 0 0,1 0 1 0 0,-1 0-1 0 0,1 0 0 0 0,-1 0 1 0 0,0 1-1 0 0,1-1 0 0 0,-1 0 1 0 0,0 1-1 0 0,0 0 1 0 0,0-1-1 0 0,0 1 0 0 0,0 0 1 0 0,0 0-1 0 0,-1 0 0 0 0,1 0 1 0 0,0 1-1 0 0,-1-1 0 0 0,1 1 1 0 0,-5-1-1 0 0,1 0 4 0 0,-1 0 0 0 0,1 1 0 0 0,0 0 0 0 0,-1 0 0 0 0,1 0 0 0 0,0 1 0 0 0,-1 0 0 0 0,1 1 0 0 0,0-1 0 0 0,-7 3 0 0 0,7-1 88 0 0,1-1 1 0 0,-1 1-1 0 0,1 0 0 0 0,0 1 1 0 0,0-1-1 0 0,0 1 0 0 0,0 0 1 0 0,1 0-1 0 0,0 1 0 0 0,-1-1 1 0 0,2 1-1 0 0,-1 0 0 0 0,0 0 1 0 0,1 0-1 0 0,0 1 0 0 0,0-1 0 0 0,1 1 1 0 0,0 0-1 0 0,0-1 0 0 0,0 1 1 0 0,0 0-1 0 0,1 0 0 0 0,0 0 1 0 0,0 0-1 0 0,1 1 0 0 0,0-1 1 0 0,0 10-1 0 0,1-3-18 0 0,0 0 0 0 0,1 0 0 0 0,1 0 0 0 0,6 20 0 0 0,-8-29-71 0 0,1 0 1 0 0,-1 1-1 0 0,1-1 1 0 0,0 0-1 0 0,0 0 1 0 0,1-1-1 0 0,-1 1 1 0 0,1 0-1 0 0,0-1 1 0 0,0 1-1 0 0,0-1 0 0 0,0 0 1 0 0,0 0-1 0 0,1 0 1 0 0,0-1-1 0 0,-1 1 1 0 0,5 1-1 0 0,-5-3-48 0 0,-1 0 1 0 0,0-1-1 0 0,1 1 0 0 0,-1-1 1 0 0,1 0-1 0 0,-1 0 0 0 0,1 0 0 0 0,-1 0 1 0 0,1 0-1 0 0,-1 0 0 0 0,0-1 0 0 0,1 1 1 0 0,-1-1-1 0 0,1 1 0 0 0,-1-1 1 0 0,0 0-1 0 0,1 0 0 0 0,-1 0 0 0 0,0 0 1 0 0,0-1-1 0 0,0 1 0 0 0,0-1 1 0 0,0 1-1 0 0,0-1 0 0 0,2-2 0 0 0,2-2-503 0 0,0-1 0 0 0,0 0 0 0 0,-1 0 0 0 0,0 0-1 0 0,7-14 1 0 0,-2 2-1260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2.147"/>
    </inkml:context>
    <inkml:brush xml:id="br0">
      <inkml:brushProperty name="width" value="0.1" units="cm"/>
      <inkml:brushProperty name="height" value="0.1" units="cm"/>
      <inkml:brushProperty name="color" value="#008C3A"/>
    </inkml:brush>
  </inkml:definitions>
  <inkml:trace contextRef="#ctx0" brushRef="#br0">0 0 11055 0 0,'0'0'852'0'0,"1"3"-560"0"0,0 13 1114 0 0,-1-1 0 0 0,-1 24 0 0 0,0 24 1612 0 0,38 252 1563 0 0,-6-77-3963 0 0,-28-205-629 0 0,21 153-224 0 0,-18-155-598 0 0,1-1-1 0 0,1-1 1 0 0,2 1-1 0 0,13 27 1 0 0,-11-35-1085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2.627"/>
    </inkml:context>
    <inkml:brush xml:id="br0">
      <inkml:brushProperty name="width" value="0.1" units="cm"/>
      <inkml:brushProperty name="height" value="0.1" units="cm"/>
      <inkml:brushProperty name="color" value="#008C3A"/>
    </inkml:brush>
  </inkml:definitions>
  <inkml:trace contextRef="#ctx0" brushRef="#br0">284 1 11975 0 0,'0'0'923'0'0,"-2"1"-602"0"0,-6 4 408 0 0,1 0 0 0 0,0 0 0 0 0,0 1 0 0 0,-6 8 0 0 0,-4 1 477 0 0,-55 44 1027 0 0,49-43-1993 0 0,2 1 0 0 0,0 1-1 0 0,1 0 1 0 0,-29 37 0 0 0,47-51-206 0 0,0-1 1 0 0,0 0 0 0 0,0 1-1 0 0,0-1 1 0 0,1 1-1 0 0,0-1 1 0 0,0 1-1 0 0,0 0 1 0 0,0-1-1 0 0,0 1 1 0 0,1 0 0 0 0,0 5-1 0 0,3 3 36 0 0,0-6-57 0 0,1-1 1 0 0,1 1 0 0 0,-1-1 0 0 0,1 0 0 0 0,0 0 0 0 0,0 0 0 0 0,0-1 0 0 0,1 0 0 0 0,9 6 0 0 0,9 4-5 0 0,27 10 1 0 0,-36-17-14 0 0,-3-2-318 0 0,0 0-1 0 0,1-1 0 0 0,-1 0 1 0 0,18 3-1 0 0,0-2-576 0 0</inkml:trace>
  <inkml:trace contextRef="#ctx0" brushRef="#br0" timeOffset="1">421 117 6447 0 0,'-2'1'298'0'0,"-2"2"-225"0"0,0-1 1 0 0,-30 32 13909 0 0,36-35-13609 0 0,8-2-325 0 0,0-1 0 0 0,0 0 0 0 0,0 0 0 0 0,-1-1 0 0 0,1-1 0 0 0,12-10 0 0 0,-14 11-86 0 0,5-5-349 0 0,0 0 0 0 0,12-14 0 0 0,-9 9-810 0 0,2-2-38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3.014"/>
    </inkml:context>
    <inkml:brush xml:id="br0">
      <inkml:brushProperty name="width" value="0.1" units="cm"/>
      <inkml:brushProperty name="height" value="0.1" units="cm"/>
      <inkml:brushProperty name="color" value="#008C3A"/>
    </inkml:brush>
  </inkml:definitions>
  <inkml:trace contextRef="#ctx0" brushRef="#br0">66 0 15143 0 0,'-5'7'183'0'0,"0"0"0"0"0,1 1 0 0 0,1-1 0 0 0,-1 1 0 0 0,1 0 0 0 0,0 0 0 0 0,1 0 0 0 0,-2 9 0 0 0,-8 68 1544 0 0,5-10 452 0 0,-5 79-286 0 0,10-118-1731 0 0,3 0-1 0 0,5 44 1 0 0,-3-60-131 0 0,-3-13-31 0 0,1 0 1 0 0,0 0 0 0 0,0 0 0 0 0,1 0 0 0 0,-1 0 0 0 0,2 0-1 0 0,-1 0 1 0 0,1-1 0 0 0,0 1 0 0 0,6 10 0 0 0,-7-16-144 0 0,0 0 0 0 0,-1 1 1 0 0,1-1-1 0 0,0 0 1 0 0,0 0-1 0 0,0 0 0 0 0,0 0 1 0 0,0 0-1 0 0,0 0 0 0 0,1-1 1 0 0,-1 1-1 0 0,0-1 0 0 0,0 1 1 0 0,0-1-1 0 0,1 0 0 0 0,-1 0 1 0 0,0 0-1 0 0,0 0 0 0 0,0 0 1 0 0,1-1-1 0 0,-1 1 0 0 0,0-1 1 0 0,0 1-1 0 0,0-1 0 0 0,4-1 1 0 0,8-8-4766 0 0</inkml:trace>
  <inkml:trace contextRef="#ctx0" brushRef="#br0" timeOffset="1">280 493 10591 0 0,'2'2'4728'0'0,"0"0"-4470"0"0,1 0-1 0 0,0 0 1 0 0,0 0 0 0 0,0-1-1 0 0,0 1 1 0 0,1-1-1 0 0,-1 1 1 0 0,0-1-1 0 0,0 0 1 0 0,1-1 0 0 0,-1 1-1 0 0,4 0 1 0 0,-1-1-89 0 0,-1 0 0 0 0,0 0 1 0 0,1-1-1 0 0,-1 0 0 0 0,0 0 0 0 0,1 0 1 0 0,7-3-1 0 0,0-1-388 0 0,0 0 1 0 0,-1 0-1 0 0,0-2 0 0 0,0 1 1 0 0,13-11-1 0 0,-5 2-6500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3.401"/>
    </inkml:context>
    <inkml:brush xml:id="br0">
      <inkml:brushProperty name="width" value="0.1" units="cm"/>
      <inkml:brushProperty name="height" value="0.1" units="cm"/>
      <inkml:brushProperty name="color" value="#008C3A"/>
    </inkml:brush>
  </inkml:definitions>
  <inkml:trace contextRef="#ctx0" brushRef="#br0">1 1 6447 0 0,'1'2'3199'0'0,"15"34"7002"0"0,1 28-6904 0 0,-15-50-2910 0 0,0 0 0 0 0,-2 18 0 0 0,1 5-58 0 0,3 74 230 0 0,4 41-1585 0 0,-3-113-4803 0 0,2-3-2038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4.552"/>
    </inkml:context>
    <inkml:brush xml:id="br0">
      <inkml:brushProperty name="width" value="0.1" units="cm"/>
      <inkml:brushProperty name="height" value="0.1" units="cm"/>
      <inkml:brushProperty name="color" value="#008C3A"/>
    </inkml:brush>
  </inkml:definitions>
  <inkml:trace contextRef="#ctx0" brushRef="#br0">212 0 11055 0 0,'0'0'852'0'0,"-1"2"-560"0"0,-16 28 1324 0 0,2 0-1 0 0,1 0 0 0 0,-12 40 1 0 0,7-20-888 0 0,1-7-243 0 0,-41 77 0 0 0,41-85-726 0 0,-6 9-2735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4.925"/>
    </inkml:context>
    <inkml:brush xml:id="br0">
      <inkml:brushProperty name="width" value="0.1" units="cm"/>
      <inkml:brushProperty name="height" value="0.1" units="cm"/>
      <inkml:brushProperty name="color" value="#008C3A"/>
    </inkml:brush>
  </inkml:definitions>
  <inkml:trace contextRef="#ctx0" brushRef="#br0">9 1 12439 0 0,'0'0'958'0'0,"-1"2"-432"0"0,-1 4 112 0 0,1 0 0 0 0,-1 0 0 0 0,1 0 0 0 0,0 1 0 0 0,1-1 0 0 0,-1 1 0 0 0,2 7 0 0 0,6 50 1733 0 0,-5-48-2042 0 0,21 120 1568 0 0,2 4-1025 0 0,24 482-569 0 0,-49-611-573 0 0,0 8-799 0 0,2-1-1 0 0,0 1 0 0 0,0-1 0 0 0,8 27 1 0 0,2-11-6121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5.299"/>
    </inkml:context>
    <inkml:brush xml:id="br0">
      <inkml:brushProperty name="width" value="0.1" units="cm"/>
      <inkml:brushProperty name="height" value="0.1" units="cm"/>
      <inkml:brushProperty name="color" value="#008C3A"/>
    </inkml:brush>
  </inkml:definitions>
  <inkml:trace contextRef="#ctx0" brushRef="#br0">335 0 11975 0 0,'-1'2'923'0'0,"-25"25"2226"0"0,-42 56 1 0 0,-3 8-718 0 0,12-15-1595 0 0,26-35-723 0 0,-11 15 1 0 0,33-40-102 0 0,8-13-6 0 0,0 1 0 0 0,1-1 0 0 0,0 0 0 0 0,-1 1 0 0 0,1 0 0 0 0,1 0 0 0 0,-1-1 0 0 0,-1 5 0 0 0,3 4 54 0 0,0-8-50 0 0,1-1-1 0 0,0 0 0 0 0,0 1 0 0 0,0-1 1 0 0,1 0-1 0 0,-1 0 0 0 0,1 0 0 0 0,-1 0 1 0 0,1 0-1 0 0,0 0 0 0 0,0 0 0 0 0,1 0 1 0 0,-1-1-1 0 0,4 4 0 0 0,6 4 38 0 0,-1-1 0 0 0,15 8 1 0 0,-18-11-45 0 0,10 4-308 0 0,0 0 0 0 0,0-1 0 0 0,1-1 0 0 0,1-1 0 0 0,-1 0 0 0 0,1-2 0 0 0,0 0 0 0 0,1-1 0 0 0,-1-1 0 0 0,35 0 0 0 0,-6-2-6912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5.684"/>
    </inkml:context>
    <inkml:brush xml:id="br0">
      <inkml:brushProperty name="width" value="0.1" units="cm"/>
      <inkml:brushProperty name="height" value="0.1" units="cm"/>
      <inkml:brushProperty name="color" value="#008C3A"/>
    </inkml:brush>
  </inkml:definitions>
  <inkml:trace contextRef="#ctx0" brushRef="#br0">0 377 15119 0 0,'0'0'3243'0'0,"3"1"-2364"0"0,2 1-684 0 0,1 0 1 0 0,-1 0 0 0 0,1-1-1 0 0,0 0 1 0 0,0 0 0 0 0,-1 0-1 0 0,1 0 1 0 0,0-1 0 0 0,0 0-1 0 0,0 0 1 0 0,0-1 0 0 0,7-1 0 0 0,23-8-488 0 0,0-1 1 0 0,-1-2 0 0 0,55-27-1 0 0,-64 26-1080 0 0</inkml:trace>
  <inkml:trace contextRef="#ctx0" brushRef="#br0" timeOffset="1">319 0 2303 0 0,'-1'2'102'0'0,"-17"32"-37"0"0,-5 7 1457 0 0,11-11 5245 0 0,-12 62 4160 0 0,6 3-8005 0 0,-7 95-2660 0 0,18-59-65 0 0,7-112-165 0 0,1-1-1 0 0,1 1 0 0 0,1 0 0 0 0,10 34 0 0 0,-12-50-37 0 0,0 0 0 0 0,0-1 0 0 0,0 1-1 0 0,0-1 1 0 0,1 1 0 0 0,-1-1 0 0 0,1 1 0 0 0,-1-1-1 0 0,1 0 1 0 0,0 0 0 0 0,0 0 0 0 0,0 0 0 0 0,0 0 0 0 0,0 0-1 0 0,1 0 1 0 0,-1-1 0 0 0,0 1 0 0 0,1-1 0 0 0,-1 0-1 0 0,1 1 1 0 0,3 0 0 0 0,-3-2-8 0 0,1 1 0 0 0,0 0 1 0 0,0-1-1 0 0,0 0 0 0 0,0 0 0 0 0,0 0 0 0 0,0-1 0 0 0,0 1 0 0 0,0-1 0 0 0,0 0 1 0 0,0 0-1 0 0,-1 0 0 0 0,1-1 0 0 0,5-2 0 0 0,2-2-259 0 0,-1 0 1 0 0,-1 0-1 0 0,1-1 0 0 0,11-12 0 0 0,13-12-1091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6.200"/>
    </inkml:context>
    <inkml:brush xml:id="br0">
      <inkml:brushProperty name="width" value="0.1" units="cm"/>
      <inkml:brushProperty name="height" value="0.1" units="cm"/>
      <inkml:brushProperty name="color" value="#008C3A"/>
    </inkml:brush>
  </inkml:definitions>
  <inkml:trace contextRef="#ctx0" brushRef="#br0">29 0 13359 0 0,'-21'5'1304'0'0,"14"4"-952"0"0,9 5 96 0 0,7-2-224 0 0,5-5-224 0 0,2 0-128 0 0,3-3 24 0 0,0 1-4032 0 0,2-5-808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6.571"/>
    </inkml:context>
    <inkml:brush xml:id="br0">
      <inkml:brushProperty name="width" value="0.1" units="cm"/>
      <inkml:brushProperty name="height" value="0.1" units="cm"/>
      <inkml:brushProperty name="color" value="#008C3A"/>
    </inkml:brush>
  </inkml:definitions>
  <inkml:trace contextRef="#ctx0" brushRef="#br0">18 19 12439 0 0,'-3'1'322'0'0,"-1"1"-12"0"0,-2 12 477 0 0,5-11-636 0 0,0-1 0 0 0,0 1 0 0 0,0 0 0 0 0,1 0 0 0 0,0 0 0 0 0,-1-1 0 0 0,1 1 0 0 0,0 0 0 0 0,0 0 0 0 0,1 0 0 0 0,-1 0 0 0 0,1 0 0 0 0,-1-1 0 0 0,1 1 1 0 0,0 0-1 0 0,0-1 0 0 0,0 1 0 0 0,0 0 0 0 0,1-1 0 0 0,-1 1 0 0 0,1-1 0 0 0,-1 0 0 0 0,1 1 0 0 0,0-1 0 0 0,2 2 0 0 0,1 1-202 0 0,0-1 0 0 0,0 1 0 0 0,0-1 1 0 0,1 0-1 0 0,-1-1 0 0 0,1 0 0 0 0,0 1 0 0 0,0-2 0 0 0,10 4 1 0 0,0-1-794 0 0,2-1-54 0 0</inkml:trace>
  <inkml:trace contextRef="#ctx0" brushRef="#br0" timeOffset="1">581 1 13247 0 0,'0'0'1432'0'0,"-7"11"616"0"0,9 3-1864 0 0,10-4-2256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0.953"/>
    </inkml:context>
    <inkml:brush xml:id="br0">
      <inkml:brushProperty name="width" value="0.05" units="cm"/>
      <inkml:brushProperty name="height" value="0.05" units="cm"/>
      <inkml:brushProperty name="color" value="#E71224"/>
    </inkml:brush>
  </inkml:definitions>
  <inkml:trace contextRef="#ctx0" brushRef="#br0">0 44 13039 0 0,'0'0'4490'0'0,"4"10"-1973"0"0,2 4-1786 0 0,-1 0 0 0 0,-1 0 1 0 0,4 24-1 0 0,2 7-266 0 0,-5-26-360 0 0,1 2-24 0 0,10 27 0 0 0,-15-47-156 0 0,8-8-306 0 0,-5 2 350 0 0,0 0 0 0 0,0 0 0 0 0,-1 0 0 0 0,0-1 0 0 0,0 1 0 0 0,0-1 0 0 0,-1 0 0 0 0,4-11 0 0 0,5-11-74 0 0,-4 11 38 0 0,-5 11 52 0 0,0 1 0 0 0,1-1 0 0 0,0 1 0 0 0,0-1-1 0 0,0 1 1 0 0,1 0 0 0 0,4-5 0 0 0,-7 9 33 0 0,-1 0 0 0 0,1 1 0 0 0,-1-1 0 0 0,0 0 0 0 0,1 1 0 0 0,0-1 0 0 0,-1 0-1 0 0,1 1 1 0 0,-1-1 0 0 0,1 1 0 0 0,0-1 0 0 0,-1 1 0 0 0,1-1 0 0 0,0 1 0 0 0,0 0 0 0 0,-1-1 0 0 0,1 1 0 0 0,0 0-1 0 0,0-1 1 0 0,0 1 0 0 0,-1 0 0 0 0,1 0 0 0 0,0 0 0 0 0,0 0 0 0 0,0 0 0 0 0,0 0 0 0 0,-1 0 0 0 0,1 0 0 0 0,0 0 0 0 0,0 0-1 0 0,0 0 1 0 0,-1 1 0 0 0,1-1 0 0 0,0 0 0 0 0,0 1 0 0 0,0-1 0 0 0,-1 0 0 0 0,1 1 0 0 0,0-1 0 0 0,-1 1 0 0 0,1-1-1 0 0,0 1 1 0 0,-1 0 0 0 0,1-1 0 0 0,-1 1 0 0 0,1-1 0 0 0,-1 1 0 0 0,1 0 0 0 0,-1 0 0 0 0,1-1 0 0 0,-1 1 0 0 0,1 1-1 0 0,16 45 701 0 0,-13-33-600 0 0,1-1-1 0 0,8 17 1 0 0,-9-23-38 0 0,-3-5 129 0 0,10-6 30 0 0,-6 2-194 0 0,-1 0 1 0 0,1-1-1 0 0,-1 1 0 0 0,0-1 0 0 0,0 0 0 0 0,0 0 1 0 0,0-1-1 0 0,-1 1 0 0 0,1-1 0 0 0,-1 1 1 0 0,5-8-1 0 0,3-6 36 0 0,13-27 1 0 0,-18 33-73 0 0,3-8-589 0 0,14-37 1 0 0,-15 27-105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7.163"/>
    </inkml:context>
    <inkml:brush xml:id="br0">
      <inkml:brushProperty name="width" value="0.1" units="cm"/>
      <inkml:brushProperty name="height" value="0.1" units="cm"/>
      <inkml:brushProperty name="color" value="#008C3A"/>
    </inkml:brush>
  </inkml:definitions>
  <inkml:trace contextRef="#ctx0" brushRef="#br0">24 1 12439 0 0,'0'0'958'0'0,"0"1"-492"0"0,-4 6 70 0 0,1-1-1 0 0,0 1 0 0 0,0 0 1 0 0,1 0-1 0 0,0 0 1 0 0,0 0-1 0 0,0 1 0 0 0,1-1 1 0 0,0 0-1 0 0,1 9 1 0 0,0 11 580 0 0,5 39 1 0 0,55 290 481 0 0,-11-80-711 0 0,-37-180-1428 0 0,-4-32-1142 0 0,1-1 1 0 0,29 96-1 0 0,-29-131-3230 0 0,-1-6-1145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7.501"/>
    </inkml:context>
    <inkml:brush xml:id="br0">
      <inkml:brushProperty name="width" value="0.1" units="cm"/>
      <inkml:brushProperty name="height" value="0.1" units="cm"/>
      <inkml:brushProperty name="color" value="#008C3A"/>
    </inkml:brush>
  </inkml:definitions>
  <inkml:trace contextRef="#ctx0" brushRef="#br0">329 1 14599 0 0,'0'0'664'0'0,"-1"2"-8"0"0,-11 29 683 0 0,-1 0-1 0 0,-2 0 0 0 0,-37 55 1 0 0,39-70-1177 0 0,-1 0 0 0 0,-1-1 1 0 0,0-1-1 0 0,-1 0 1 0 0,-26 18-1 0 0,-17 14 70 0 0,-2 8 288 0 0,61-52-491 0 0,0 0-1 0 0,0 0 0 0 0,0 0 1 0 0,0 0-1 0 0,0 0 1 0 0,0 0-1 0 0,1 0 0 0 0,-1-1 1 0 0,1 1-1 0 0,-1 0 0 0 0,2 2 1 0 0,-2-3-10 0 0,2 3 7 0 0,1 1-1 0 0,0-1 1 0 0,0 0-1 0 0,0 0 1 0 0,0 0-1 0 0,1 0 1 0 0,-1 0-1 0 0,1-1 1 0 0,0 0 0 0 0,0 1-1 0 0,7 2 1 0 0,-3 0-13 0 0,30 20-81 0 0,1-3 0 0 0,43 20 0 0 0,-70-37 45 0 0,14 6-1228 0 0,0-1-4089 0 0,1-1-1906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0:59:57.900"/>
    </inkml:context>
    <inkml:brush xml:id="br0">
      <inkml:brushProperty name="width" value="0.1" units="cm"/>
      <inkml:brushProperty name="height" value="0.1" units="cm"/>
      <inkml:brushProperty name="color" value="#008C3A"/>
    </inkml:brush>
  </inkml:definitions>
  <inkml:trace contextRef="#ctx0" brushRef="#br0">4 1 3223 0 0,'2'2'16794'0'0,"2"3"-16519"0"0,-1 0 1 0 0,1 0 0 0 0,-1 1 0 0 0,1-1 0 0 0,-2 1 0 0 0,1 0 0 0 0,0 0 0 0 0,-1 0 0 0 0,-1 0 0 0 0,1 0-1 0 0,-1 0 1 0 0,1 10 0 0 0,1 7 5 0 0,-2 0-1 0 0,-2 29 0 0 0,-3-20-223 0 0,0-1 0 0 0,-10 33 0 0 0,-3 20-142 0 0,15-72 18 0 0,1-10 3 0 0,1-4-468 0 0,-1-4 517 0 0,1 0 1 0 0,0 0-1 0 0,0 1 0 0 0,1-1 0 0 0,-1 0 1 0 0,4-11-1 0 0,14-36-75 0 0,-8 27 67 0 0,2 1 0 0 0,1 0-1 0 0,2 1 1 0 0,0 1 0 0 0,19-24 0 0 0,-15 28 231 0 0,-17 17-124 0 0,-1 3-68 0 0,-1-1 0 0 0,1 0 0 0 0,-1 0 0 0 0,1 0 0 0 0,0 0 0 0 0,-1 0 0 0 0,1 0 0 0 0,-1 0 0 0 0,1 0 0 0 0,-1 0 0 0 0,1 0 0 0 0,0 0 0 0 0,-1 0 0 0 0,1 0 0 0 0,-1-1 0 0 0,1 1 0 0 0,0 0 0 0 0,0-1 3 0 0,0 1 0 0 0,0 0 0 0 0,0-1 0 0 0,-1 1 0 0 0,1 0 0 0 0,0 0 0 0 0,0 0-1 0 0,0 0 1 0 0,0 0 0 0 0,0 0 0 0 0,0 0 0 0 0,0 0 0 0 0,0 0 0 0 0,0 0 0 0 0,0 0 0 0 0,1 1-1 0 0,5 2 58 0 0,0 1 0 0 0,-1-1 0 0 0,0 1 0 0 0,0 1 0 0 0,0-1 0 0 0,6 6 0 0 0,29 36 253 0 0,-30-33-288 0 0,15 18-414 0 0,31 34 385 0 0,-17-24-7715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1:01:01.471"/>
    </inkml:context>
    <inkml:brush xml:id="br0">
      <inkml:brushProperty name="width" value="0.05" units="cm"/>
      <inkml:brushProperty name="height" value="0.05" units="cm"/>
      <inkml:brushProperty name="color" value="#33CCFF"/>
    </inkml:brush>
  </inkml:definitions>
  <inkml:trace contextRef="#ctx0" brushRef="#br0">56 49 11167 0 0,'0'0'1016'0'0,"7"1"-714"0"0,-28 0 920 0 0,19-1-490 0 0,0-1-32 0 0,1 1-644 0 0,1 0 0 0 0,0 0 0 0 0,0-1 0 0 0,-1 1 0 0 0,1 0 0 0 0,0 0 0 0 0,0 0-1 0 0,0 0 1 0 0,-1 0 0 0 0,1-1 0 0 0,0 1 0 0 0,-1 0 0 0 0,1 0 0 0 0,0 0 0 0 0,0 0 0 0 0,-1 0 0 0 0,1 0 0 0 0,0 0-1 0 0,0 0 1 0 0,-1 0 0 0 0,1 0 0 0 0,0 0 0 0 0,-1 0 0 0 0,1 0 0 0 0,0 0 0 0 0,0 1 0 0 0,-1-1 0 0 0,1 0-1 0 0,0 0 1 0 0,0 0 0 0 0,-1 0 0 0 0,1 0 0 0 0,0 1 0 0 0,0-1 0 0 0,0 0 0 0 0,-1 0 0 0 0,1 0 0 0 0,0 1-1 0 0,2 20 2023 0 0,1-7-2558 0 0,-3-12 764 0 0,-2-1-226 0 0,-6 4-34 0 0,5-5 24 0 0,2 0-47 0 0,1 0-1 0 0,-1 0 0 0 0,1 0 1 0 0,-1 0-1 0 0,1-1 0 0 0,-1 1 1 0 0,1 0-1 0 0,-1 0 0 0 0,1-1 1 0 0,-1 1-1 0 0,1 0 0 0 0,0-1 1 0 0,-1 1-1 0 0,1 0 1 0 0,0-1-1 0 0,-1 1 0 0 0,1-1 1 0 0,0 1-1 0 0,-1 0 0 0 0,1-1 1 0 0,0 1-1 0 0,0-1 0 0 0,-1 1 1 0 0,1-1-1 0 0,0 1 0 0 0,0-1 1 0 0,0 1-1 0 0,0-1 1 0 0,0 1-1 0 0,0-1 0 0 0,0 1 1 0 0,0-1-1 0 0,0 1 0 0 0,0-1 1 0 0,0 0-1 0 0,0 0-1 0 0,2-23 1 0 0,3 8 0 0 0,-2 12 0 0 0,1 1 0 0 0,15-19 0 0 0,-8 15-10 0 0,3 4-33 0 0,0 3 32 0 0,-1 5 11 0 0,-11-4 16 0 0,0-1-1 0 0,-1 1 1 0 0,1 0 0 0 0,0 0-1 0 0,-1 1 1 0 0,1-1 0 0 0,-1 0-1 0 0,1 0 1 0 0,-1 1-1 0 0,0-1 1 0 0,0 1 0 0 0,1-1-1 0 0,-1 1 1 0 0,0 0-1 0 0,-1-1 1 0 0,1 1 0 0 0,0 0-1 0 0,0 2 1 0 0,0-1 50 0 0,0 0 0 0 0,-1 1-1 0 0,1-1 1 0 0,-1 1 0 0 0,0-1 0 0 0,0 1 0 0 0,0-1 0 0 0,-1 0-1 0 0,0 6 1 0 0,-1-2 35 0 0,0-1 0 0 0,0 1 0 0 0,0-1 0 0 0,-1 0 0 0 0,0 1 0 0 0,0-2-1 0 0,-1 1 1 0 0,0 0 0 0 0,-8 9 0 0 0,9-12-38 0 0,0 1 0 0 0,-1-1-1 0 0,1 0 1 0 0,-1-1 0 0 0,1 1-1 0 0,-1-1 1 0 0,0 0 0 0 0,0 1-1 0 0,0-2 1 0 0,-1 1 0 0 0,1 0-1 0 0,0-1 1 0 0,-5 1-1 0 0,5-2 18 0 0,-4-3-10 0 0,7 2-64 0 0,0 0 0 0 0,0 1 1 0 0,0-1-1 0 0,0 0 0 0 0,0 0 0 0 0,0 0 1 0 0,1 0-1 0 0,-1 0 0 0 0,0 0 1 0 0,1 0-1 0 0,-1 0 0 0 0,0 0 0 0 0,1 0 1 0 0,-1 0-1 0 0,1 0 0 0 0,0 0 0 0 0,-1 0 1 0 0,1-1-1 0 0,0-1 0 0 0,3-6 6 0 0,5-1-12 0 0,-4 6 2 0 0,-1 1 5 0 0,1 0 0 0 0,-1 0-1 0 0,0 0 1 0 0,1 1 0 0 0,-1-1 0 0 0,1 1 0 0 0,0 0 0 0 0,0 0 0 0 0,0 1 0 0 0,5-3-1 0 0,-9 4-3 0 0,9-2 59 0 0,8 4 20 0 0,-16-2-73 0 0,-1 0-1 0 0,1 0 0 0 0,0 1 1 0 0,-1-1-1 0 0,1 0 1 0 0,0 1-1 0 0,-1-1 1 0 0,1 1-1 0 0,-1-1 0 0 0,1 0 1 0 0,0 1-1 0 0,-1 0 1 0 0,1-1-1 0 0,-1 1 0 0 0,1-1 1 0 0,-1 1-1 0 0,0-1 1 0 0,1 2-1 0 0,2 1 28 0 0,0 0 0 0 0,-1 0 0 0 0,1 1 0 0 0,-1-1 1 0 0,0 0-1 0 0,0 1 0 0 0,0-1 0 0 0,-1 1 0 0 0,1 0 0 0 0,-1 0 0 0 0,0 0 0 0 0,1 7 0 0 0,-1-4 55 0 0,-1 0 1 0 0,0 0-1 0 0,0 0 0 0 0,0 0 0 0 0,-3 12 0 0 0,2-17-20 0 0,0-3-27 0 0,-1-1-116 0 0,0 0 0 0 0,1 0 0 0 0,-1 0 0 0 0,0 0 1 0 0,1 0-1 0 0,0-1 0 0 0,0 1 0 0 0,0 0 0 0 0,0-1 0 0 0,0 1 1 0 0,0-1-1 0 0,0 1 0 0 0,1-1 0 0 0,-1 1 0 0 0,1-1 0 0 0,0-4 1 0 0,0 2-258 0 0,1 0 1 0 0,-1 1 0 0 0,1-1 0 0 0,0 0-1 0 0,1 1 1 0 0,-1-1 0 0 0,1 1 0 0 0,4-8 0 0 0,-1 3-434 0 0,0 1 1 0 0,1 0 0 0 0,0 0 0 0 0,0 1-1 0 0,1 0 1 0 0,0 0 0 0 0,0 0 0 0 0,14-9-1 0 0,-4 6-4830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1:01:03.964"/>
    </inkml:context>
    <inkml:brush xml:id="br0">
      <inkml:brushProperty name="width" value="0.05" units="cm"/>
      <inkml:brushProperty name="height" value="0.05" units="cm"/>
      <inkml:brushProperty name="color" value="#33CCFF"/>
    </inkml:brush>
  </inkml:definitions>
  <inkml:trace contextRef="#ctx0" brushRef="#br0">187 43 9671 0 0,'0'0'7846'0'0,"1"2"-7705"0"0,-1 2-98 0 0,0-1-1 0 0,0 1 1 0 0,0-1 0 0 0,0 1 0 0 0,0-1 0 0 0,-1 1-1 0 0,0-1 1 0 0,1 0 0 0 0,-1 1 0 0 0,-2 3 0 0 0,-3 12 267 0 0,4-18-240 0 0,-6 4 20 0 0,-3-4 6 0 0,7-2-73 0 0,-1 0-1 0 0,1 0 1 0 0,0 0-1 0 0,0-1 1 0 0,-1 1-1 0 0,1-1 1 0 0,0 0-1 0 0,1 0 1 0 0,-1 0-1 0 0,0-1 1 0 0,1 0-1 0 0,-1 1 1 0 0,1-1-1 0 0,0 0 1 0 0,0 0 0 0 0,0-1-1 0 0,-5-6 1 0 0,2-2-1 0 0,5 8-10 0 0,0 3-8 0 0,1 0 0 0 0,0-1 0 0 0,0 1 1 0 0,0 0-1 0 0,0-1 0 0 0,0 1 0 0 0,0 0 1 0 0,0-1-1 0 0,1 1 0 0 0,-1 0 0 0 0,0-1 0 0 0,1 1 1 0 0,0-2-1 0 0,0-1 39 0 0,13-15-19 0 0,-5 14 37 0 0,-5 4-52 0 0,-2 1-3 0 0,0-1-1 0 0,0 1 0 0 0,0 0 1 0 0,0 0-1 0 0,1 0 0 0 0,-1 0 1 0 0,0 0-1 0 0,0 0 0 0 0,0 0 1 0 0,3 2-1 0 0,-1-2 8 0 0,-3 0-9 0 0,0 1-1 0 0,-1-1 1 0 0,1 0 0 0 0,0 0-1 0 0,0 0 1 0 0,0 1 0 0 0,-1-1-1 0 0,1 0 1 0 0,0 1-1 0 0,0-1 1 0 0,-1 1 0 0 0,1-1-1 0 0,0 1 1 0 0,-1-1 0 0 0,1 1-1 0 0,0 0 1 0 0,2 2 5 0 0,14 11 71 0 0,-14-9-67 0 0,-2-1 1 0 0,1 1-2 0 0,0 0 0 0 0,0 0 0 0 0,-1 0 0 0 0,1 0 0 0 0,-1 0 1 0 0,1 7-1 0 0,-2-9-6 0 0,1-1 1 0 0,-1 1-1 0 0,0 0 1 0 0,0-1 0 0 0,0 1-1 0 0,0 0 1 0 0,0-1-1 0 0,0 1 1 0 0,-1 0-1 0 0,1-1 1 0 0,-1 1-1 0 0,-2 3 1 0 0,0 3 21 0 0,1-3-15 0 0,0 0 1 0 0,0 0-1 0 0,0-1 0 0 0,-1 1 0 0 0,0 0 1 0 0,0-1-1 0 0,-1 0 0 0 0,1 0 0 0 0,-1 0 1 0 0,-1 0-1 0 0,-4 5 0 0 0,6-8-8 0 0,1-1 0 0 0,0 1 0 0 0,0-1 0 0 0,-1 1 0 0 0,1-1 0 0 0,-1 0 0 0 0,1 0 0 0 0,-1 0 1 0 0,1 0-1 0 0,-1 0 0 0 0,0 0 0 0 0,0-1 0 0 0,1 1 0 0 0,-1-1 0 0 0,0 0 0 0 0,0 0 0 0 0,1 0 0 0 0,-1 0 0 0 0,0-1 0 0 0,0 1 0 0 0,1-1 0 0 0,-1 1 0 0 0,0-1 0 0 0,1 0 0 0 0,-1 0 0 0 0,1 0 0 0 0,-4-2 0 0 0,3 1-5 0 0,0 0 0 0 0,0 1 0 0 0,1-1 0 0 0,-1 0 0 0 0,1-1 0 0 0,-1 1 0 0 0,1 0 0 0 0,0-1 0 0 0,0 1 0 0 0,-4-6 0 0 0,-1-8 0 0 0,7 15 0 0 0,0 0 0 0 0,0-1 0 0 0,0 1 0 0 0,0-1 0 0 0,1 1 0 0 0,-1 0 0 0 0,0-1 0 0 0,1 1 0 0 0,0-3 0 0 0,3-3-12 0 0,0 0-1 0 0,0 0 1 0 0,1 1-1 0 0,-1-1 1 0 0,2 1-1 0 0,-1 0 1 0 0,1 0-1 0 0,0 1 1 0 0,0-1 0 0 0,9-5-1 0 0,-3 2 6 0 0,-7 5 9 0 0,1 0-1 0 0,0 1 1 0 0,-1 0-1 0 0,1 0 1 0 0,0 0-1 0 0,1 1 1 0 0,-1 0-1 0 0,0 0 1 0 0,1 1-1 0 0,-1-1 1 0 0,9 1 0 0 0,-7 0 3 0 0,0 1 1 0 0,0 0 0 0 0,1 0 0 0 0,-1 1 0 0 0,0 0-1 0 0,0 0 1 0 0,0 1 0 0 0,11 4 0 0 0,-18-5 23 0 0,1 0 1 0 0,-1-1-1 0 0,0 1 1 0 0,0 0-1 0 0,1 1 1 0 0,-1-1-1 0 0,0 0 0 0 0,0 0 1 0 0,0 0-1 0 0,0 1 1 0 0,0-1-1 0 0,-1 0 1 0 0,2 4-1 0 0,-1-4-8 0 0,0 1 139 0 0,3 10 236 0 0,-4-8-310 0 0,0 0-1 0 0,0 0 1 0 0,0 0-1 0 0,0 0 1 0 0,-1 0-1 0 0,1 0 1 0 0,-1 0-1 0 0,0-1 1 0 0,-1 1-1 0 0,1 0 1 0 0,-1 0-1 0 0,1-1 1 0 0,-1 1-1 0 0,0-1 1 0 0,0 1-1 0 0,-1-1 1 0 0,-4 6-1 0 0,2-4 16 0 0,0 1 0 0 0,0-1 0 0 0,-1-1 0 0 0,1 1 0 0 0,-1-1 0 0 0,0 0-1 0 0,-1 0 1 0 0,1 0 0 0 0,-8 2 0 0 0,2-1 26 0 0,0-2 0 0 0,-1 1 0 0 0,1-2 0 0 0,-1 1 0 0 0,-20 0 0 0 0,28-3-112 0 0,-1 0-1 0 0,0 0 1 0 0,0-1-1 0 0,0 0 1 0 0,1 0-1 0 0,-1 0 1 0 0,0 0-1 0 0,1-1 1 0 0,-1 0-1 0 0,1 0 1 0 0,-1-1 0 0 0,1 0-1 0 0,0 0 1 0 0,-6-5-1 0 0,9 7-26 0 0,1 0 0 0 0,0 0 1 0 0,0-1-1 0 0,0 1 0 0 0,0-1 0 0 0,0 1 0 0 0,0-1 0 0 0,0 1 0 0 0,0-1 1 0 0,0 1-1 0 0,1-1 0 0 0,-1 0 0 0 0,1 0 0 0 0,-1 1 0 0 0,1-1 0 0 0,0 0 1 0 0,0 0-1 0 0,0 1 0 0 0,0-1 0 0 0,0 0 0 0 0,0 0 0 0 0,0 0 0 0 0,1 1 1 0 0,-1-1-1 0 0,0 0 0 0 0,2-3 0 0 0,1-1-254 0 0,-1 0 0 0 0,1 1 0 0 0,0-1 0 0 0,0 0 1 0 0,1 1-1 0 0,5-7 0 0 0,15-15-1589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1:01:05.106"/>
    </inkml:context>
    <inkml:brush xml:id="br0">
      <inkml:brushProperty name="width" value="0.05" units="cm"/>
      <inkml:brushProperty name="height" value="0.05" units="cm"/>
      <inkml:brushProperty name="color" value="#33CCFF"/>
    </inkml:brush>
  </inkml:definitions>
  <inkml:trace contextRef="#ctx0" brushRef="#br0">384 61 9583 0 0,'0'0'2902'0'0,"1"3"-1874"0"0,1 0-778 0 0,-1 1 0 0 0,0 0 0 0 0,0 0 0 0 0,-1 1 0 0 0,1-1 1 0 0,-1 0-1 0 0,0 0 0 0 0,0 0 0 0 0,0 0 0 0 0,-1 0 0 0 0,0 0 0 0 0,1 0 1 0 0,-1 0-1 0 0,-1 0 0 0 0,-1 5 0 0 0,-5 11 399 0 0,-16 31-1 0 0,22-48-549 0 0,-6 12 146 0 0,0-1 1 0 0,-1 0-1 0 0,-20 24 0 0 0,25-33-182 0 0,-1 0 1 0 0,0 0-1 0 0,-1-1 0 0 0,1 1 1 0 0,-1-1-1 0 0,0-1 1 0 0,0 1-1 0 0,0-1 0 0 0,0 0 1 0 0,-1 0-1 0 0,-12 3 1 0 0,12-4-34 0 0,0 0 0 0 0,0-1 1 0 0,1 0-1 0 0,-1 0 0 0 0,-1-1 1 0 0,1 0-1 0 0,0 0 0 0 0,0-1 1 0 0,0 1-1 0 0,0-1 1 0 0,0-1-1 0 0,1 0 0 0 0,-1 0 1 0 0,0 0-1 0 0,1-1 0 0 0,-1 1 1 0 0,-8-7-1 0 0,8 5-15 0 0,0 0 1 0 0,0-1-1 0 0,1-1 0 0 0,-1 1 0 0 0,1-1 0 0 0,0 0 1 0 0,1 0-1 0 0,-1 0 0 0 0,-5-10 0 0 0,3 1-15 0 0,7 8-1 0 0,-1 1 0 0 0,1 0 1 0 0,0 0-1 0 0,1-1 0 0 0,0 1 0 0 0,0 0 0 0 0,0 0 0 0 0,1-1 0 0 0,-1 1 1 0 0,4-11-1 0 0,-1 8-18 0 0,0 0 0 0 0,0 0 0 0 0,1 0 0 0 0,0 1 1 0 0,0 0-1 0 0,10-14 0 0 0,0 8 8 0 0,-5 7 11 0 0,0 1 0 0 0,0-1 0 0 0,0 1 0 0 0,1 1 0 0 0,0 0 0 0 0,0 0 0 0 0,1 1 0 0 0,19-6 0 0 0,-7 5 0 0 0,-4 0 0 0 0,24-2 0 0 0,-37 6 0 0 0,0 1 0 0 0,0 0 0 0 0,1 0 0 0 0,-1 0 0 0 0,0 1 0 0 0,0 0 0 0 0,0 0 0 0 0,7 3 0 0 0,5 3-2 0 0,-15-4 3 0 0,0 1 11 0 0,8 6 44 0 0,-10-8-47 0 0,0 1 1 0 0,0-1-1 0 0,0 1 0 0 0,0-1 1 0 0,0 1-1 0 0,0 0 0 0 0,0-1 1 0 0,-1 1-1 0 0,0 0 0 0 0,1 0 1 0 0,-1-1-1 0 0,0 1 0 0 0,0 0 1 0 0,-1 0-1 0 0,1-1 0 0 0,0 1 1 0 0,-1 0-1 0 0,0 0 0 0 0,0-1 1 0 0,0 1-1 0 0,0-1 0 0 0,-2 5 1 0 0,-3 5 48 0 0,-1 0 1 0 0,-1-1-1 0 0,-10 14 1 0 0,10-15-47 0 0,2-1-6 0 0,-1-2-1 0 0,1 1 0 0 0,-1-1 1 0 0,-1 0-1 0 0,1 0 0 0 0,-1-1 1 0 0,-1 0-1 0 0,1-1 0 0 0,-1 0 1 0 0,0 0-1 0 0,0 0 0 0 0,0-1 1 0 0,-18 5-1 0 0,11-6 38 0 0,-1-5-22 0 0,2-4 22 0 0,3-4-33 0 0,11 8-12 0 0,-1 0 1 0 0,1-1-1 0 0,0 1 0 0 0,0-1 0 0 0,0 0 1 0 0,0 1-1 0 0,0-1 0 0 0,0 0 1 0 0,1 1-1 0 0,-1-1 0 0 0,1 0 0 0 0,0 0 1 0 0,0 1-1 0 0,0-1 0 0 0,0 0 0 0 0,0 0 1 0 0,1 1-1 0 0,-1-1 0 0 0,1 0 0 0 0,0 0 1 0 0,0 1-1 0 0,1-4 0 0 0,2-4-6 0 0,1 0 0 0 0,-1 0 0 0 0,2 1 0 0 0,7-12 0 0 0,3 0-1 0 0,-12 17-11 0 0,2 0-4 0 0,11-16 13 0 0,-15 18 9 0 0,7-3-49 0 0,3-2 40 0 0,-10 6 11 0 0,-1 0 0 0 0,1 1 0 0 0,-1-1 0 0 0,0 1 0 0 0,1-1 0 0 0,0 1 0 0 0,-1-1 0 0 0,1 1 0 0 0,2 0 0 0 0,-2 0 3 0 0,0 0 0 0 0,0 1-1 0 0,0-1 1 0 0,0 1 0 0 0,0-1-1 0 0,0 1 1 0 0,0 0 0 0 0,0 0-1 0 0,0 0 1 0 0,0 0 0 0 0,-1 0-1 0 0,1 0 1 0 0,0 1 0 0 0,-1-1-1 0 0,1 0 1 0 0,-1 1 0 0 0,1-1-1 0 0,-1 1 1 0 0,0 0 0 0 0,0-1-1 0 0,1 1 1 0 0,0 3 0 0 0,0 0 19 0 0,0-1 0 0 0,0 1 0 0 0,-1 0 0 0 0,0-1 0 0 0,0 1 0 0 0,0 0 0 0 0,0 0 0 0 0,-1 8 0 0 0,0-7 43 0 0,0 0-1 0 0,0 1 0 0 0,-1-1 1 0 0,0 0-1 0 0,-1 1 0 0 0,1-1 1 0 0,-1 0-1 0 0,0 0 0 0 0,-1 0 1 0 0,1 0-1 0 0,-1-1 0 0 0,-1 1 1 0 0,1-1-1 0 0,-1 1 0 0 0,0-1 1 0 0,0 0-1 0 0,0-1 0 0 0,0 1 1 0 0,-1-1-1 0 0,0 0 0 0 0,0 0 1 0 0,0 0-1 0 0,-1-1 0 0 0,1 1 1 0 0,-1-1-1 0 0,-8 3 0 0 0,13-6-50 0 0,0 0-1 0 0,0 0 1 0 0,0 1-1 0 0,0-1 0 0 0,1 0 1 0 0,-1 0-1 0 0,0 0 1 0 0,0 0-1 0 0,0-1 0 0 0,0 1 1 0 0,0 0-1 0 0,0 0 0 0 0,0 0 1 0 0,0-1-1 0 0,1 1 1 0 0,-1 0-1 0 0,-1-1 0 0 0,-2-1 29 0 0,-1 1-86 0 0,0-1 0 0 0,0 1 0 0 0,0-1-1 0 0,0 0 1 0 0,0 0 0 0 0,1-1 0 0 0,-1 1 0 0 0,1-1-1 0 0,0 0 1 0 0,-1 0 0 0 0,2 0 0 0 0,-1-1 0 0 0,0 0-1 0 0,0 0 1 0 0,1 0 0 0 0,0 0 0 0 0,0 0 0 0 0,0 0-1 0 0,1-1 1 0 0,-1 0 0 0 0,1 1 0 0 0,0-1 0 0 0,0 0-1 0 0,1 0 1 0 0,-1 0 0 0 0,1 0 0 0 0,0 0 0 0 0,1 0-1 0 0,-1-1 1 0 0,1 1 0 0 0,0 0 0 0 0,0 0 0 0 0,2-10-1 0 0,8-20-956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1:01:06.413"/>
    </inkml:context>
    <inkml:brush xml:id="br0">
      <inkml:brushProperty name="width" value="0.05" units="cm"/>
      <inkml:brushProperty name="height" value="0.05" units="cm"/>
      <inkml:brushProperty name="color" value="#33CCFF"/>
    </inkml:brush>
  </inkml:definitions>
  <inkml:trace contextRef="#ctx0" brushRef="#br0">287 118 9215 0 0,'0'0'1996'0'0,"1"-3"-858"0"0,3-11 4566 0 0,-3 17-5471 0 0,0 1-172 0 0,0-1 0 0 0,1 1 0 0 0,-1 0 0 0 0,-1-1 0 0 0,1 1 0 0 0,-1 0 0 0 0,1-1 0 0 0,-1 1 0 0 0,0 0 0 0 0,0 0 0 0 0,0-1 0 0 0,-2 6 0 0 0,0 0 36 0 0,1-5-56 0 0,0-1-1 0 0,0 1 1 0 0,0-1-1 0 0,0 1 1 0 0,-1-1-1 0 0,1 0 1 0 0,-1 0 0 0 0,0 0-1 0 0,0 0 1 0 0,0 0-1 0 0,0 0 1 0 0,-3 3-1 0 0,-19 17 280 0 0,22-21-166 0 0,0 0-29 0 0,-3 0-58 0 0,1 0 0 0 0,-1 0 0 0 0,0 0-1 0 0,1-1 1 0 0,-8 1 0 0 0,-6-2 3 0 0,1-9 16 0 0,7 2-60 0 0,0-1-1 0 0,0-1 0 0 0,1 1 1 0 0,0-2-1 0 0,-13-17 0 0 0,20 24-21 0 0,1 0 0 0 0,0-1 0 0 0,-1 1 0 0 0,1-1 0 0 0,1 1 0 0 0,-1-1 0 0 0,1 1 0 0 0,-1-1 0 0 0,1 1 0 0 0,0-1 0 0 0,0 0 0 0 0,1 1 0 0 0,-1-1 0 0 0,2-5 0 0 0,0 2-9 0 0,-1 0-1 0 0,2 0 1 0 0,-1 0-1 0 0,1 0 1 0 0,1 0-1 0 0,-1 0 1 0 0,1 1 0 0 0,0 0-1 0 0,0-1 1 0 0,7-6-1 0 0,2 1-6 0 0,-9 8 12 0 0,1 1 0 0 0,20-6 0 0 0,-6 6 0 0 0,-13 3 8 0 0,-1 1-1 0 0,1 0 0 0 0,-1 0 1 0 0,0 1-1 0 0,0-1 0 0 0,1 1 1 0 0,-1 0-1 0 0,0 1 1 0 0,-1-1-1 0 0,1 1 0 0 0,0 0 1 0 0,5 5-1 0 0,-9-7 0 0 0,0 0-1 0 0,0 0 0 0 0,0 0 1 0 0,0 0-1 0 0,0 0 1 0 0,0 0-1 0 0,0 1 0 0 0,0-1 1 0 0,0 0-1 0 0,0 1 1 0 0,-1-1-1 0 0,1 3 0 0 0,2 2 7 0 0,1 1 16 0 0,-1 0 0 0 0,0 0 0 0 0,0 0-1 0 0,-1 0 1 0 0,0 0 0 0 0,-1 1 0 0 0,1-1 0 0 0,-1 0-1 0 0,-1 1 1 0 0,1-1 0 0 0,-1 1 0 0 0,-1-1 0 0 0,1 1 0 0 0,-1-1-1 0 0,-1 1 1 0 0,1-1 0 0 0,-1 0 0 0 0,0 1 0 0 0,-1-1-1 0 0,0 0 1 0 0,0-1 0 0 0,-1 1 0 0 0,1 0 0 0 0,-1-1-1 0 0,-1 0 1 0 0,1 0 0 0 0,-9 9 0 0 0,7-10 7 0 0,0 0-1 0 0,-1 0 1 0 0,1-1 0 0 0,-1 1-1 0 0,1-1 1 0 0,-2-1 0 0 0,1 1 0 0 0,0-1-1 0 0,0 0 1 0 0,-1-1 0 0 0,0 0-1 0 0,1 0 1 0 0,-1-1 0 0 0,0 0 0 0 0,0 0-1 0 0,0-1 1 0 0,0 1 0 0 0,0-2 0 0 0,0 1-1 0 0,1-1 1 0 0,-1-1 0 0 0,0 1-1 0 0,-14-6 1 0 0,-1-3-36 0 0,18 6 0 0 0,0-1 0 0 0,2 3 0 0 0,-1-1 0 0 0,0 0 0 0 0,1 0 0 0 0,0 0 0 0 0,0 0 0 0 0,-4-5 0 0 0,0-7 0 0 0,6 12-6 0 0,-1-1 0 0 0,1 0 0 0 0,1 0 0 0 0,-1 1-1 0 0,1-1 1 0 0,-1 0 0 0 0,1 0 0 0 0,0 0 0 0 0,1 1 0 0 0,-1-1 0 0 0,0 0 0 0 0,1 0-1 0 0,0 0 1 0 0,0 1 0 0 0,0-1 0 0 0,1 1 0 0 0,-1-1 0 0 0,1 1 0 0 0,0-1 0 0 0,0 1-1 0 0,0 0 1 0 0,0 0 0 0 0,0 0 0 0 0,5-5 0 0 0,-1 3-10 0 0,0-1 1 0 0,0 1 0 0 0,1 1-1 0 0,-1-1 1 0 0,1 1-1 0 0,0 0 1 0 0,0 1 0 0 0,1-1-1 0 0,-1 1 1 0 0,13-3-1 0 0,-17 6 11 0 0,1-1 0 0 0,0 1-1 0 0,-1-1 1 0 0,1 1 0 0 0,-1 0-1 0 0,1 1 1 0 0,-1-1 0 0 0,6 1-1 0 0,1 1 1 0 0,11 2 5 0 0,-2 4 0 0 0,1 3 0 0 0,-4 0 11 0 0,-12-7 13 0 0,-1 0-1 0 0,0 0 1 0 0,1 1 0 0 0,-2-1 0 0 0,1 1-1 0 0,-1 0 1 0 0,1 0 0 0 0,-1 0 0 0 0,-1 0-1 0 0,1 0 1 0 0,-1 0 0 0 0,0 0 0 0 0,0 0-1 0 0,0 1 1 0 0,0 7 0 0 0,-2-6 47 0 0,0 0 1 0 0,-1 0-1 0 0,1 1 1 0 0,-4 8-1 0 0,1-6 30 0 0,4-8-62 0 0,-1 0 0 0 0,0-1-1 0 0,0 1 1 0 0,0-1-1 0 0,0 1 1 0 0,0-1-1 0 0,-1 1 1 0 0,1-1 0 0 0,0 0-1 0 0,-1 1 1 0 0,1-1-1 0 0,-1 0 1 0 0,1 0 0 0 0,-1 0-1 0 0,0 0 1 0 0,-2 1-1 0 0,2-1-56 0 0,-1 0 48 0 0,0 1 1 0 0,0-1 0 0 0,-1 0-1 0 0,1 1 1 0 0,-1-1-1 0 0,1-1 1 0 0,-1 1 0 0 0,0 0-1 0 0,1-1 1 0 0,-1 0 0 0 0,-5 0-1 0 0,-1-1 40 0 0,0-1 1 0 0,-16-4-1 0 0,17 4-44 0 0,-10-4-1 0 0,16 4-17 0 0,0 0-1 0 0,0 0 1 0 0,0 0-1 0 0,0 0 1 0 0,0 0-1 0 0,1-1 1 0 0,-5-5-1 0 0,-2-6-7 0 0,9 10-3 0 0,-1 1 0 0 0,1 0-1 0 0,0-1 1 0 0,0 1 0 0 0,0-1 0 0 0,0 1-1 0 0,1 0 1 0 0,-1-1 0 0 0,1 1 0 0 0,0 0-1 0 0,0-1 1 0 0,0 1 0 0 0,0 0 0 0 0,1 0-1 0 0,2-5 1 0 0,-1 2-15 0 0,1 1-1 0 0,0-1 1 0 0,0 1-1 0 0,1-1 1 0 0,0 1-1 0 0,9-7 1 0 0,58-37-745 0 0,-51 35-244 0 0,0 2-258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4.336"/>
    </inkml:context>
    <inkml:brush xml:id="br0">
      <inkml:brushProperty name="width" value="0.05" units="cm"/>
      <inkml:brushProperty name="height" value="0.05" units="cm"/>
      <inkml:brushProperty name="color" value="#E71224"/>
    </inkml:brush>
  </inkml:definitions>
  <inkml:trace contextRef="#ctx0" brushRef="#br0">0 0 6447 0 0,'0'0'5144'0'0,"3"1"-3646"0"0,-2 0-1392 0 0,0-1-1 0 0,0 1 1 0 0,0 0 0 0 0,-1-1 0 0 0,1 1 0 0 0,0 0 0 0 0,0 0 0 0 0,0 0 0 0 0,0 0-1 0 0,-1 0 1 0 0,1-1 0 0 0,0 1 0 0 0,-1 1 0 0 0,1-1 0 0 0,-1 0 0 0 0,1 0 0 0 0,-1 0-1 0 0,1 0 1 0 0,-1 0 0 0 0,0 0 0 0 0,0 0 0 0 0,0 1 0 0 0,1-1 0 0 0,-1 2-1 0 0,0 38 1652 0 0,-1-24-1267 0 0,9 335 2943 0 0,-4 203-3157 0 0,-4-516-889 0 0,1 85 1013 0 0,5-62-2193 0 0,4-3-3774 0 0,-7-49-512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4.768"/>
    </inkml:context>
    <inkml:brush xml:id="br0">
      <inkml:brushProperty name="width" value="0.05" units="cm"/>
      <inkml:brushProperty name="height" value="0.05" units="cm"/>
      <inkml:brushProperty name="color" value="#E71224"/>
    </inkml:brush>
  </inkml:definitions>
  <inkml:trace contextRef="#ctx0" brushRef="#br0">1 166 10591 0 0,'0'0'819'0'0,"0"-9"-3"0"0,1 4-607 0 0,1 1 1 0 0,-1-1-1 0 0,1 0 0 0 0,0 1 1 0 0,1-1-1 0 0,-1 1 0 0 0,1-1 1 0 0,-1 1-1 0 0,1 0 0 0 0,1 0 1 0 0,-1 0-1 0 0,8-6 0 0 0,0 1-38 0 0,0 0-1 0 0,1 0 0 0 0,15-7 1 0 0,-13 8-115 0 0,0 0 1 0 0,1 2 0 0 0,0-1-1 0 0,0 2 1 0 0,0 0 0 0 0,19-3 0 0 0,-29 7 58 0 0,0 0 1 0 0,1 0 0 0 0,-1 1 0 0 0,0 0 0 0 0,1 0 0 0 0,-1 0 0 0 0,1 1 0 0 0,-1 0 0 0 0,0 0 0 0 0,0 0 0 0 0,1 1 0 0 0,-1 0 0 0 0,0 0 0 0 0,0 0 0 0 0,0 0 0 0 0,-1 1 0 0 0,1 0 0 0 0,-1 0 0 0 0,1 0 0 0 0,-1 1 0 0 0,7 6 0 0 0,-1 2 125 0 0,-2 1 1 0 0,1-1-1 0 0,-1 1 1 0 0,-1 1-1 0 0,0-1 1 0 0,-1 1-1 0 0,-1 0 1 0 0,0 1-1 0 0,3 17 1 0 0,3 20 166 0 0,4 65-1 0 0,4 373 193 0 0,-19-448-616 0 0,-10 210-605 0 0,7-207 224 0 0,-10 63-4062 0 0,10-95-1792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5.153"/>
    </inkml:context>
    <inkml:brush xml:id="br0">
      <inkml:brushProperty name="width" value="0.05" units="cm"/>
      <inkml:brushProperty name="height" value="0.05" units="cm"/>
      <inkml:brushProperty name="color" value="#E71224"/>
    </inkml:brush>
  </inkml:definitions>
  <inkml:trace contextRef="#ctx0" brushRef="#br0">4 2 11975 0 0,'-1'0'156'0'0,"1"1"1"0"0,0-1-1 0 0,0 0 0 0 0,-1 0 0 0 0,1 1 0 0 0,0-1 0 0 0,0 0 0 0 0,0 0 0 0 0,-1 1 0 0 0,1-1 1 0 0,0 0-1 0 0,0 0 0 0 0,0 1 0 0 0,0-1 0 0 0,0 0 0 0 0,0 1 0 0 0,-1-1 0 0 0,1 0 0 0 0,0 1 1 0 0,0-1-1 0 0,0 0 0 0 0,0 1 0 0 0,2 1 90 0 0,0 0 1 0 0,0 0-1 0 0,0 0 0 0 0,1-1 1 0 0,-1 1-1 0 0,0-1 0 0 0,1 0 1 0 0,-1 1-1 0 0,1-1 0 0 0,-1 0 1 0 0,1 0-1 0 0,-1-1 0 0 0,1 1 1 0 0,0-1-1 0 0,-1 1 0 0 0,1-1 0 0 0,5 0 1 0 0,5 0-69 0 0,1-1 0 0 0,19-3 0 0 0,-17 1 15 0 0,107-13-2545 0 0,-88 12-4304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1.570"/>
    </inkml:context>
    <inkml:brush xml:id="br0">
      <inkml:brushProperty name="width" value="0.05" units="cm"/>
      <inkml:brushProperty name="height" value="0.05" units="cm"/>
      <inkml:brushProperty name="color" value="#E71224"/>
    </inkml:brush>
  </inkml:definitions>
  <inkml:trace contextRef="#ctx0" brushRef="#br0">40 0 3679 0 0,'0'0'392'0'0,"-5"13"-392"0"0,1 0 2408 0 0,1 0 3440 0 0,0 0-2000 0 0,1 2-3400 0 0,-1-2 248 0 0,0 2-696 0 0,0-1 0 0 0,-1 1-128 0 0,0-2-4472 0 0,-1 0-896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6.770"/>
    </inkml:context>
    <inkml:brush xml:id="br0">
      <inkml:brushProperty name="width" value="0.05" units="cm"/>
      <inkml:brushProperty name="height" value="0.05" units="cm"/>
      <inkml:brushProperty name="color" value="#E71224"/>
    </inkml:brush>
  </inkml:definitions>
  <inkml:trace contextRef="#ctx0" brushRef="#br0">0 0 5983 0 0,'0'0'7139'0'0,"9"6"-4351"0"0,-5 2-2246 0 0,-1-1 0 0 0,-1 1 0 0 0,0 0 0 0 0,0 0 0 0 0,2 14 0 0 0,0 46 700 0 0,-4-46-831 0 0,7 171 768 0 0,29 492-1647 0 0,-32-643-1104 0 0,2 0 1 0 0,16 61-1 0 0,-13-75-4632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7.177"/>
    </inkml:context>
    <inkml:brush xml:id="br0">
      <inkml:brushProperty name="width" value="0.05" units="cm"/>
      <inkml:brushProperty name="height" value="0.05" units="cm"/>
      <inkml:brushProperty name="color" value="#E71224"/>
    </inkml:brush>
  </inkml:definitions>
  <inkml:trace contextRef="#ctx0" brushRef="#br0">4 103 11543 0 0,'-1'-8'1235'0'0,"0"5"-1114"0"0,1 1 0 0 0,-1 0 0 0 0,1 0 0 0 0,0-1-1 0 0,0 1 1 0 0,0 0 0 0 0,0 0 0 0 0,0-1 0 0 0,1 1 0 0 0,-1 0 0 0 0,1 0 0 0 0,-1 0 0 0 0,1-1-1 0 0,0 1 1 0 0,0 0 0 0 0,1-2 0 0 0,0 1 68 0 0,0 1 0 0 0,0 0 0 0 0,0-1 0 0 0,1 1 0 0 0,-1 0 0 0 0,1 0 1 0 0,-1 0-1 0 0,1 1 0 0 0,0-1 0 0 0,0 1 0 0 0,4-3 0 0 0,5-1-40 0 0,1 0 1 0 0,0 1 0 0 0,1 0-1 0 0,-1 1 1 0 0,1 0-1 0 0,-1 1 1 0 0,1 1-1 0 0,0 0 1 0 0,17 1 0 0 0,-24 1-65 0 0,0 0 1 0 0,0 0-1 0 0,0 0 1 0 0,0 1-1 0 0,0 0 0 0 0,-1 1 1 0 0,1-1-1 0 0,-1 1 1 0 0,1 1-1 0 0,-1-1 1 0 0,0 1-1 0 0,0 0 1 0 0,0 0-1 0 0,-1 1 1 0 0,0 0-1 0 0,1 0 1 0 0,-2 0-1 0 0,1 0 1 0 0,6 10-1 0 0,3 10 150 0 0,-1 0-1 0 0,-1 1 0 0 0,-1 0 1 0 0,-1 0-1 0 0,-2 1 1 0 0,0 1-1 0 0,4 34 0 0 0,-1 24-83 0 0,0 89 0 0 0,-9-93-1193 0 0,-11 115-1 0 0,2-147-549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7.545"/>
    </inkml:context>
    <inkml:brush xml:id="br0">
      <inkml:brushProperty name="width" value="0.05" units="cm"/>
      <inkml:brushProperty name="height" value="0.05" units="cm"/>
      <inkml:brushProperty name="color" value="#E71224"/>
    </inkml:brush>
  </inkml:definitions>
  <inkml:trace contextRef="#ctx0" brushRef="#br0">0 0 6447 0 0,'0'0'14411'0'0,"2"1"-13687"0"0,155 61 2710 0 0,-126-52-3764 0 0,0-1-1 0 0,0-2 0 0 0,43 5 1 0 0,-36-9-933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8.213"/>
    </inkml:context>
    <inkml:brush xml:id="br0">
      <inkml:brushProperty name="width" value="0.05" units="cm"/>
      <inkml:brushProperty name="height" value="0.05" units="cm"/>
      <inkml:brushProperty name="color" value="#E71224"/>
    </inkml:brush>
  </inkml:definitions>
  <inkml:trace contextRef="#ctx0" brushRef="#br0">1 0 2759 0 0,'1'2'3875'0'0,"1"3"-2998"0"0,0-1-1 0 0,0 1 0 0 0,-1-1 1 0 0,1 1-1 0 0,0 6 1 0 0,1 8 698 0 0,0 21 0 0 0,-1-18-721 0 0,0 151 2595 0 0,-13-1-3487 0 0,8-133-524 0 0,0-12-809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8.600"/>
    </inkml:context>
    <inkml:brush xml:id="br0">
      <inkml:brushProperty name="width" value="0.05" units="cm"/>
      <inkml:brushProperty name="height" value="0.05" units="cm"/>
      <inkml:brushProperty name="color" value="#E71224"/>
    </inkml:brush>
  </inkml:definitions>
  <inkml:trace contextRef="#ctx0" brushRef="#br0">22 0 11975 0 0,'-10'6'528'0'0,"8"-2"112"0"0,-7 5 3992 0 0,15 0-4432 0 0,-1-1-200 0 0,1 1 0 0 0,0-2-72 0 0,3 0-1288 0 0,-1 0-256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8.986"/>
    </inkml:context>
    <inkml:brush xml:id="br0">
      <inkml:brushProperty name="width" value="0.05" units="cm"/>
      <inkml:brushProperty name="height" value="0.05" units="cm"/>
      <inkml:brushProperty name="color" value="#E71224"/>
    </inkml:brush>
  </inkml:definitions>
  <inkml:trace contextRef="#ctx0" brushRef="#br0">0 77 10855 0 0,'0'0'480'0'0,"9"2"96"0"0,1 1-456 0 0,1-1-120 0 0,1-2 0 0 0,-1 0 0 0 0,1 0 400 0 0,-2 0 56 0 0,-1-2 488 0 0,-1 2-424 0 0,1 0-288 0 0,-1 0 0 0 0,2-1-232 0 0,1-1-104 0 0,2 0-5792 0 0</inkml:trace>
  <inkml:trace contextRef="#ctx0" brushRef="#br0" timeOffset="1">573 0 11055 0 0,'0'0'1002'0'0,"6"7"1270"0"0,-3-5-2014 0 0,-1-1 1 0 0,0 0-1 0 0,0 1 1 0 0,0-1 0 0 0,1 0-1 0 0,-1 0 1 0 0,0 0-1 0 0,1 0 1 0 0,3 0 0 0 0,-4 0-985 0 0,1-1 0 0 0,-1 0 0 0 0,1 0 0 0 0,-1 0 1 0 0,0 0-1 0 0,5-1 0 0 0,3-2-4357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9.354"/>
    </inkml:context>
    <inkml:brush xml:id="br0">
      <inkml:brushProperty name="width" value="0.05" units="cm"/>
      <inkml:brushProperty name="height" value="0.05" units="cm"/>
      <inkml:brushProperty name="color" value="#E71224"/>
    </inkml:brush>
  </inkml:definitions>
  <inkml:trace contextRef="#ctx0" brushRef="#br0">0 16 12007 0 0,'8'4'1083'0'0,"-1"-1"-773"0"0,1-1 0 0 0,0 0 0 0 0,0 0 0 0 0,0-1 0 0 0,0 0 0 0 0,0 0 0 0 0,0-1 0 0 0,0 0-1 0 0,0 0 1 0 0,0-1 0 0 0,0 0 0 0 0,9-3 0 0 0,-11 2-438 0 0,21-7 1 0 0,-10 1-4294 0 0,-3 1-927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1:59.684"/>
    </inkml:context>
    <inkml:brush xml:id="br0">
      <inkml:brushProperty name="width" value="0.05" units="cm"/>
      <inkml:brushProperty name="height" value="0.05" units="cm"/>
      <inkml:brushProperty name="color" value="#E71224"/>
    </inkml:brush>
  </inkml:definitions>
  <inkml:trace contextRef="#ctx0" brushRef="#br0">10 1 12639 0 0,'0'0'579'0'0,"0"1"-15"0"0,-1 0-463 0 0,0 0 0 0 0,1 0 0 0 0,-1 0-1 0 0,0 0 1 0 0,1 0 0 0 0,-1 0 0 0 0,1 0 0 0 0,-1 0 0 0 0,1 0 0 0 0,0 1 0 0 0,0-1 0 0 0,-1 0-1 0 0,1 0 1 0 0,0 0 0 0 0,0 1 0 0 0,0 1 0 0 0,0 2 423 0 0,-3 33 2652 0 0,5 77 0 0 0,1-47-2238 0 0,1 275 865 0 0,5 212-2727 0 0,-9-526-366 0 0,2-1 1 0 0,10 52 0 0 0,-8-63-274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2:00.107"/>
    </inkml:context>
    <inkml:brush xml:id="br0">
      <inkml:brushProperty name="width" value="0.05" units="cm"/>
      <inkml:brushProperty name="height" value="0.05" units="cm"/>
      <inkml:brushProperty name="color" value="#E71224"/>
    </inkml:brush>
  </inkml:definitions>
  <inkml:trace contextRef="#ctx0" brushRef="#br0">4 153 10135 0 0,'0'0'778'0'0,"-3"-16"-309"0"0,2 11-60 0 0,1 0 1 0 0,0-1-1 0 0,0 1 1 0 0,1 0-1 0 0,-1 0 1 0 0,1-1-1 0 0,0 1 1 0 0,1 0-1 0 0,-1 0 1 0 0,1 0-1 0 0,0 0 0 0 0,0 0 1 0 0,1 1-1 0 0,-1-1 1 0 0,5-5-1 0 0,-4 6-322 0 0,0 0 0 0 0,0 0-1 0 0,0 0 1 0 0,0 1-1 0 0,1 0 1 0 0,0-1 0 0 0,0 1-1 0 0,0 0 1 0 0,0 1 0 0 0,0-1-1 0 0,0 1 1 0 0,1-1-1 0 0,-1 1 1 0 0,1 1 0 0 0,0-1-1 0 0,6-1 1 0 0,-7 3 6 0 0,1 0 0 0 0,-1 0 0 0 0,0 0 0 0 0,0 1 0 0 0,0-1 1 0 0,0 1-1 0 0,0 0 0 0 0,0 0 0 0 0,0 1 0 0 0,0-1 0 0 0,0 1 0 0 0,0 0 0 0 0,0 0 1 0 0,-1 0-1 0 0,1 1 0 0 0,-1-1 0 0 0,6 6 0 0 0,-3-2 75 0 0,0 0 0 0 0,1 1-1 0 0,-2 0 1 0 0,1 0 0 0 0,-1 0 0 0 0,0 1 0 0 0,4 10-1 0 0,4 12 318 0 0,-2 0 0 0 0,14 58 0 0 0,3 67 272 0 0,-17-89-554 0 0,9 84-562 0 0,2 295-1 0 0,-24-366-1604 0 0,-1-26-4966 0 0,2-25 351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2:00.451"/>
    </inkml:context>
    <inkml:brush xml:id="br0">
      <inkml:brushProperty name="width" value="0.05" units="cm"/>
      <inkml:brushProperty name="height" value="0.05" units="cm"/>
      <inkml:brushProperty name="color" value="#E71224"/>
    </inkml:brush>
  </inkml:definitions>
  <inkml:trace contextRef="#ctx0" brushRef="#br0">6 160 11519 0 0,'0'0'887'0'0,"-1"0"-583"0"0,-4 0 1153 0 0,9-14 3367 0 0,-1 8-4340 0 0,0 0-1 0 0,1 0 1 0 0,0 1-1 0 0,0-1 1 0 0,1 1-1 0 0,0 0 0 0 0,-1 0 1 0 0,2 1-1 0 0,-1-1 1 0 0,10-5-1 0 0,-2 2-185 0 0,-1 1-1 0 0,1 1 1 0 0,1 0-1 0 0,14-5 0 0 0,3 2-106 0 0,2 1 0 0 0,33-3 0 0 0,68-2-3759 0 0,-133 13 3463 0 0,38-3-8152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1.926"/>
    </inkml:context>
    <inkml:brush xml:id="br0">
      <inkml:brushProperty name="width" value="0.05" units="cm"/>
      <inkml:brushProperty name="height" value="0.05" units="cm"/>
      <inkml:brushProperty name="color" value="#E71224"/>
    </inkml:brush>
  </inkml:definitions>
  <inkml:trace contextRef="#ctx0" brushRef="#br0">41 0 6911 0 0,'0'0'528'0'0,"0"2"-341"0"0,-5 13 1650 0 0,1-1 1 0 0,0 1-1 0 0,-1 18 0 0 0,-2 47 1268 0 0,6-50-3314 0 0,-2-1-1 0 0,-7 36 0 0 0,9-62-750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2:01.999"/>
    </inkml:context>
    <inkml:brush xml:id="br0">
      <inkml:brushProperty name="width" value="0.05" units="cm"/>
      <inkml:brushProperty name="height" value="0.05" units="cm"/>
      <inkml:brushProperty name="color" value="#E71224"/>
    </inkml:brush>
  </inkml:definitions>
  <inkml:trace contextRef="#ctx0" brushRef="#br0">10 1 1839 0 0,'2'9'160'0'0,"6"33"5297"0"0,0 0 3563 0 0,-5-13-6254 0 0,-2 38-2572 0 0,-4-1 0 0 0,-2 0 0 0 0,-19 86 0 0 0,24-151-261 0 0,0-4-255 0 0,1-1 259 0 0,-1 0 0 0 0,1 1-1 0 0,0-1 1 0 0,0 1 0 0 0,2-5 0 0 0,2-6-17 0 0,8-30-19 0 0,1 1 0 0 0,3 1 0 0 0,1 1 0 0 0,32-52 0 0 0,-46 86 174 0 0,15-23 232 0 0,-18 27-212 0 0,1 1 0 0 0,0 0 0 0 0,-1 0 1 0 0,1 0-1 0 0,0 1 0 0 0,0-1 0 0 0,0 0 1 0 0,0 1-1 0 0,0-1 0 0 0,3 0 1 0 0,-4 1 310 0 0,13 7 1027 0 0,-9-1-1136 0 0,0 0 0 0 0,0 0 0 0 0,-1 0 0 0 0,1 1 0 0 0,-2 0 0 0 0,1-1 0 0 0,0 2-1 0 0,2 5 1 0 0,14 24 469 0 0,-6-18-459 0 0,6 10 292 0 0,44 49-1 0 0,-57-70-567 0 0,0-1-1 0 0,0 0 1 0 0,0 0 0 0 0,0-1 0 0 0,1 0 0 0 0,0 0 0 0 0,0-1 0 0 0,1 0 0 0 0,-1 0-1 0 0,1-1 1 0 0,-1 0 0 0 0,12 2 0 0 0,4-4-1567 0 0,-1-7-4457 0 0,2-5-2502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48.730"/>
    </inkml:context>
    <inkml:brush xml:id="br0">
      <inkml:brushProperty name="width" value="0.05" units="cm"/>
      <inkml:brushProperty name="height" value="0.05" units="cm"/>
      <inkml:brushProperty name="color" value="#33CCFF"/>
    </inkml:brush>
  </inkml:definitions>
  <inkml:trace contextRef="#ctx0" brushRef="#br0">1 0 4143 0 0,'0'0'8004'0'0,"1"1"-7205"0"0,3 2-538 0 0,-1-1-1 0 0,0 1 1 0 0,-1 0 0 0 0,1 0 0 0 0,0 0-1 0 0,-1 0 1 0 0,0 0 0 0 0,1 1-1 0 0,-1-1 1 0 0,-1 1 0 0 0,3 5 0 0 0,3 8 555 0 0,5 22 1 0 0,-8-23-543 0 0,8 31 381 0 0,-2 2 0 0 0,6 68 0 0 0,-6 101-173 0 0,-4-68-326 0 0,-5 21-1 0 0,0-4-2922 0 0,0-155 1017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49.183"/>
    </inkml:context>
    <inkml:brush xml:id="br0">
      <inkml:brushProperty name="width" value="0.05" units="cm"/>
      <inkml:brushProperty name="height" value="0.05" units="cm"/>
      <inkml:brushProperty name="color" value="#33CCFF"/>
    </inkml:brush>
  </inkml:definitions>
  <inkml:trace contextRef="#ctx0" brushRef="#br0">0 215 8287 0 0,'0'0'756'0'0,"1"-2"-472"0"0,57-72 4648 0 0,-23 32-4404 0 0,-26 31-432 0 0,0 0 0 0 0,1 0-1 0 0,1 1 1 0 0,14-11 0 0 0,-19 17-18 0 0,0 0 0 0 0,0 1 1 0 0,0-1-1 0 0,0 1 0 0 0,0 0 1 0 0,1 1-1 0 0,-1-1 0 0 0,1 1 1 0 0,0 1-1 0 0,12-2 0 0 0,-16 3-20 0 0,0 0 0 0 0,0 0 1 0 0,0 1-1 0 0,-1-1 0 0 0,1 1 0 0 0,0 0 0 0 0,-1-1 0 0 0,1 1 0 0 0,0 1 0 0 0,-1-1 0 0 0,1 0 0 0 0,-1 1 0 0 0,0-1 1 0 0,1 1-1 0 0,-1 0 0 0 0,0 0 0 0 0,0-1 0 0 0,0 2 0 0 0,0-1 0 0 0,0 0 0 0 0,-1 0 0 0 0,1 0 0 0 0,-1 1 1 0 0,2 3-1 0 0,3 6 211 0 0,0 0-1 0 0,-1 1 1 0 0,6 21 0 0 0,2 19 290 0 0,-2 0-1 0 0,4 55 1 0 0,-1 111 188 0 0,-8 41-381 0 0,1 9-537 0 0,-7-266 120 0 0,2 19-1081 0 0,-2-1-1 0 0,-4 36 1 0 0,2-44-286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49.584"/>
    </inkml:context>
    <inkml:brush xml:id="br0">
      <inkml:brushProperty name="width" value="0.05" units="cm"/>
      <inkml:brushProperty name="height" value="0.05" units="cm"/>
      <inkml:brushProperty name="color" value="#33CCFF"/>
    </inkml:brush>
  </inkml:definitions>
  <inkml:trace contextRef="#ctx0" brushRef="#br0">19 43 10135 0 0,'-6'5'1050'0'0,"1"-2"-881"0"0,-3 5 3413 0 0,18-11-883 0 0,5-2-2688 0 0,27-4 345 0 0,-3 1-659 0 0,42-15 1 0 0,-51 12-608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49.994"/>
    </inkml:context>
    <inkml:brush xml:id="br0">
      <inkml:brushProperty name="width" value="0.05" units="cm"/>
      <inkml:brushProperty name="height" value="0.05" units="cm"/>
      <inkml:brushProperty name="color" value="#33CCFF"/>
    </inkml:brush>
  </inkml:definitions>
  <inkml:trace contextRef="#ctx0" brushRef="#br0">0 11 9791 0 0,'0'0'447'0'0,"6"-10"6017"0"0,2 34-4080 0 0,-2 10-1438 0 0,-1 0 0 0 0,0 41 1 0 0,-1-4-382 0 0,0-28-349 0 0,31 413 261 0 0,-29-384-1030 0 0,0-26-3426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50.430"/>
    </inkml:context>
    <inkml:brush xml:id="br0">
      <inkml:brushProperty name="width" value="0.05" units="cm"/>
      <inkml:brushProperty name="height" value="0.05" units="cm"/>
      <inkml:brushProperty name="color" value="#33CCFF"/>
    </inkml:brush>
  </inkml:definitions>
  <inkml:trace contextRef="#ctx0" brushRef="#br0">0 197 11111 0 0,'0'0'1008'0'0,"1"-2"-828"0"0,7-15 229 0 0,0 0 0 0 0,2 1 0 0 0,0 0 0 0 0,0 1 0 0 0,23-26 0 0 0,-26 34-231 0 0,-1 0 0 0 0,1 1-1 0 0,1 0 1 0 0,-1 0-1 0 0,1 0 1 0 0,0 1-1 0 0,0 0 1 0 0,1 1-1 0 0,-1-1 1 0 0,1 2 0 0 0,0-1-1 0 0,0 1 1 0 0,12-2-1 0 0,-16 5-100 0 0,-1-1 0 0 0,1 1 0 0 0,-1 0 0 0 0,1 0 0 0 0,-1 1 0 0 0,0-1-1 0 0,1 1 1 0 0,-1 0 0 0 0,0 0 0 0 0,1 0 0 0 0,-1 1 0 0 0,7 3 0 0 0,-6-2 49 0 0,1 1 0 0 0,0 0 1 0 0,-1 0-1 0 0,0 0 1 0 0,0 1-1 0 0,0 0 0 0 0,6 8 1 0 0,0 3 169 0 0,-1 0-1 0 0,-1 1 1 0 0,0-1 0 0 0,-2 2 0 0 0,7 17 0 0 0,-3 0 105 0 0,-2-1 1 0 0,7 46 0 0 0,2 72 266 0 0,-15-123-567 0 0,16 294 259 0 0,-16 1-273 0 0,-3-322-86 0 0,0 5-375 0 0,-1 12 767 0 0,-2-7-4814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51.077"/>
    </inkml:context>
    <inkml:brush xml:id="br0">
      <inkml:brushProperty name="width" value="0.05" units="cm"/>
      <inkml:brushProperty name="height" value="0.05" units="cm"/>
      <inkml:brushProperty name="color" value="#33CCFF"/>
    </inkml:brush>
  </inkml:definitions>
  <inkml:trace contextRef="#ctx0" brushRef="#br0">1 1 5527 0 0,'0'0'7671'0'0,"0"1"-6751"0"0,9 21 313 0 0,-1 0 0 0 0,-1 0 0 0 0,7 41-1 0 0,-2-9-631 0 0,-8-38-516 0 0,0 0 1 0 0,-1 0-1 0 0,0 27 1 0 0,-4-14-73 0 0,-1 1 1 0 0,-7 31 0 0 0,8-59-84 0 0,19-6 266 0 0,-9 1 32 0 0,1 0 0 0 0,-1-1 0 0 0,14-8 0 0 0,-13 7-79 0 0,0 0 0 0 0,20-7 0 0 0,40-4 395 0 0,-24 6-2054 0 0,-16 2-3573 0 0,-11 2-1571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52.088"/>
    </inkml:context>
    <inkml:brush xml:id="br0">
      <inkml:brushProperty name="width" value="0.05" units="cm"/>
      <inkml:brushProperty name="height" value="0.05" units="cm"/>
      <inkml:brushProperty name="color" value="#33CCFF"/>
    </inkml:brush>
  </inkml:definitions>
  <inkml:trace contextRef="#ctx0" brushRef="#br0">7 0 6447 0 0,'0'0'499'0'0,"-3"16"1192"0"0,1-1 713 0 0,1 1 0 0 0,0-1 0 0 0,3 29 0 0 0,12 48-625 0 0,-4-32-837 0 0,85 463 999 0 0,-47-288-4085 0 0,-45-208-1382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52.485"/>
    </inkml:context>
    <inkml:brush xml:id="br0">
      <inkml:brushProperty name="width" value="0.05" units="cm"/>
      <inkml:brushProperty name="height" value="0.05" units="cm"/>
      <inkml:brushProperty name="color" value="#33CCFF"/>
    </inkml:brush>
  </inkml:definitions>
  <inkml:trace contextRef="#ctx0" brushRef="#br0">0 84 10911 0 0,'0'0'2888'0'0,"4"-9"-1480"0"0,1 4-1265 0 0,-1-1 1 0 0,2 1-1 0 0,-1 0 0 0 0,0 0 0 0 0,1 1 0 0 0,0-1 0 0 0,0 1 0 0 0,1 1 1 0 0,-1-1-1 0 0,1 1 0 0 0,0 0 0 0 0,6-2 0 0 0,-1 1-9 0 0,0 1 0 0 0,1 0 0 0 0,-1 0-1 0 0,0 1 1 0 0,1 1 0 0 0,17 0 0 0 0,-23 1-70 0 0,-1 1 0 0 0,0-1 0 0 0,0 1 0 0 0,1 1 0 0 0,-1-1 0 0 0,0 1 0 0 0,0 0 0 0 0,-1 1 0 0 0,1-1 0 0 0,0 1 0 0 0,-1 0 1 0 0,1 0-1 0 0,9 9 0 0 0,-9-6 37 0 0,-1 0 0 0 0,1 0 0 0 0,-1 1 0 0 0,0 0-1 0 0,0 0 1 0 0,-1 0 0 0 0,0 1 0 0 0,0-1 0 0 0,5 17 0 0 0,5 19 461 0 0,-2 2 0 0 0,9 62 0 0 0,85 780 880 0 0,-102-853-1496 0 0,-2-14-87 0 0,0 1 0 0 0,-2 30 0 0 0,0-49-249 0 0,-9-6-1269 0 0,6 3 1180 0 0,0-1 0 0 0,1 0 1 0 0,-1 0-1 0 0,1-1 0 0 0,-5-4 1 0 0,-3-5-1156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52.921"/>
    </inkml:context>
    <inkml:brush xml:id="br0">
      <inkml:brushProperty name="width" value="0.05" units="cm"/>
      <inkml:brushProperty name="height" value="0.05" units="cm"/>
      <inkml:brushProperty name="color" value="#33CCFF"/>
    </inkml:brush>
  </inkml:definitions>
  <inkml:trace contextRef="#ctx0" brushRef="#br0">0 79 11311 0 0,'0'0'2699'0'0,"10"3"-402"0"0,3-1-1723 0 0,-1-2 0 0 0,0 0 0 0 0,0-1-1 0 0,0 0 1 0 0,0 0 0 0 0,0-1 0 0 0,16-5-1 0 0,82-33 15 0 0,-110 40-588 0 0,27-13-867 0 0,-9 3-4448 0 0,-4 1-1269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2.286"/>
    </inkml:context>
    <inkml:brush xml:id="br0">
      <inkml:brushProperty name="width" value="0.05" units="cm"/>
      <inkml:brushProperty name="height" value="0.05" units="cm"/>
      <inkml:brushProperty name="color" value="#E71224"/>
    </inkml:brush>
  </inkml:definitions>
  <inkml:trace contextRef="#ctx0" brushRef="#br0">82 1 6447 0 0,'0'0'586'0'0,"-1"2"-486"0"0,-7 14 2712 0 0,3-5-287 0 0,1 0-1 0 0,-4 12 0 0 0,-14 79 331 0 0,-1 5-2322 0 0,22-105-478 0 0,0-1 3 0 0,1-1-59 0 0,0 1-1 0 0,0-1 1 0 0,-1 0 0 0 0,1 0-1 0 0,0 0 1 0 0,0 0-1 0 0,0 1 1 0 0,0-1 0 0 0,0 0-1 0 0,-1 0 1 0 0,1 0-1 0 0,0 0 1 0 0,0 0 0 0 0,0 0-1 0 0,0 0 1 0 0,-1 0-1 0 0,1 0 1 0 0,0 0 0 0 0,0 0-1 0 0,0 0 1 0 0,-1 1-1 0 0,1-1 1 0 0,0 0-1 0 0,0 0 1 0 0,0-1 0 0 0,-1 1-1 0 0,1 0 1 0 0,0 0-1 0 0,0 0 1 0 0,0 0 0 0 0,-1 0-1 0 0,1 0 1 0 0,0 0-1 0 0,0 0 1 0 0,0 0 0 0 0,0 0-1 0 0,-1 0 1 0 0,1 0-1 0 0,0-1 1 0 0,0 1 0 0 0,0 0-1 0 0,0 0 1 0 0,0 0-1 0 0,-1 0 1 0 0,1 0 0 0 0,0-1-1 0 0,0 1 1 0 0,0 0-1 0 0,0 0 1 0 0,0 0 0 0 0,0-1-1 0 0,0 1 1 0 0,0 0-1 0 0,0 0 1 0 0,0 0 0 0 0,0 0-1 0 0,0-1 1 0 0,0 1-1 0 0,0 0 1 0 0,0 0 0 0 0,0 0-1 0 0,0-1 1 0 0,0 1-1 0 0,0 0 1 0 0,0 0 0 0 0,0 0-1 0 0,0-1 1 0 0,0 1-1 0 0,0-13-71 0 0,2 4 44 0 0,0 1 1 0 0,0 0 0 0 0,1 0 0 0 0,0 0 0 0 0,0 0 0 0 0,1 0 0 0 0,8-14-1 0 0,40-46-145 0 0,-50 65 164 0 0,10-12 50 0 0,1 2 0 0 0,0 0-1 0 0,25-20 1 0 0,-36 32 72 0 0,-1 0 0 0 0,0 0-1 0 0,0 1 1 0 0,0-1 0 0 0,0 0 0 0 0,1 1 0 0 0,-1-1-1 0 0,0 1 1 0 0,1 0 0 0 0,-1-1 0 0 0,0 1 0 0 0,1 0 0 0 0,-1 0-1 0 0,0 0 1 0 0,1 0 0 0 0,-1 0 0 0 0,1 0 0 0 0,-1 0 0 0 0,0 0-1 0 0,1 0 1 0 0,-1 1 0 0 0,0-1 0 0 0,1 1 0 0 0,-1-1 0 0 0,0 1-1 0 0,0-1 1 0 0,1 1 0 0 0,-1 0 0 0 0,0-1 0 0 0,0 1 0 0 0,0 0-1 0 0,0 0 1 0 0,0 0 0 0 0,0 0 0 0 0,1 2 0 0 0,4 4 98 0 0,-1 0 0 0 0,-1 0 0 0 0,0 0 0 0 0,6 14 0 0 0,-3-8 87 0 0,-3-4-199 0 0,-1-4-52 0 0,-1 0 0 0 0,1-1 0 0 0,-1 0 0 0 0,5 5 0 0 0,1-2-49 0 0,-7-6-46 0 0,1-1 0 0 0,0 1 0 0 0,-1-1 0 0 0,1 1 0 0 0,0-1 0 0 0,0 1 0 0 0,0-1 0 0 0,-1 0 0 0 0,1 0 1 0 0,0 0-1 0 0,0 0 0 0 0,0 0 0 0 0,0-1 0 0 0,-1 1 0 0 0,1 0 0 0 0,0-1 0 0 0,0 1 0 0 0,-1-1 0 0 0,3-1 0 0 0,14-9-2212 0 0,-4-2-3638 0 0,-2-2-1499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53.494"/>
    </inkml:context>
    <inkml:brush xml:id="br0">
      <inkml:brushProperty name="width" value="0.05" units="cm"/>
      <inkml:brushProperty name="height" value="0.05" units="cm"/>
      <inkml:brushProperty name="color" value="#33CCFF"/>
    </inkml:brush>
  </inkml:definitions>
  <inkml:trace contextRef="#ctx0" brushRef="#br0">2 0 14279 0 0,'0'0'1528'0'0,"-2"9"-1528"0"0,2-2 0 0 0,9 0 0 0 0,0-1 0 0 0,-1-2 0 0 0,2-1-64 0 0,2-3 64 0 0,1 0-80 0 0,1 0-304 0 0,2-1-56 0 0,0-2-8 0 0,7-2-5360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53.838"/>
    </inkml:context>
    <inkml:brush xml:id="br0">
      <inkml:brushProperty name="width" value="0.05" units="cm"/>
      <inkml:brushProperty name="height" value="0.05" units="cm"/>
      <inkml:brushProperty name="color" value="#33CCFF"/>
    </inkml:brush>
  </inkml:definitions>
  <inkml:trace contextRef="#ctx0" brushRef="#br0">0 1 7831 0 0,'0'0'603'0'0,"12"15"3692"0"0,-5-8-3798 0 0,1-1 0 0 0,-1 1 0 0 0,2-2 1 0 0,-1 1-1 0 0,17 7 0 0 0,-13-8-776 0 0,1 0 0 0 0,0 0-1 0 0,25 4 1 0 0,-21-6-1053 0 0</inkml:trace>
  <inkml:trace contextRef="#ctx0" brushRef="#br0" timeOffset="1">543 51 7367 0 0,'0'0'568'0'0,"1"1"-373"0"0,51 19 3095 0 0,-41-15-2944 0 0,0 0 0 0 0,1-1 1 0 0,-1 0-1 0 0,1-1 1 0 0,0 0-1 0 0,13 1 1 0 0,-12-4-1413 0 0,4 1-3538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3:54.224"/>
    </inkml:context>
    <inkml:brush xml:id="br0">
      <inkml:brushProperty name="width" value="0.05" units="cm"/>
      <inkml:brushProperty name="height" value="0.05" units="cm"/>
      <inkml:brushProperty name="color" value="#33CCFF"/>
    </inkml:brush>
  </inkml:definitions>
  <inkml:trace contextRef="#ctx0" brushRef="#br0">1 1 7367 0 0,'0'0'568'0'0,"1"1"-373"0"0,7 5 1036 0 0,41 30 4478 0 0,-42-32-5492 0 0,0 0 1 0 0,0 0-1 0 0,0-1 0 0 0,0 0 1 0 0,1-1-1 0 0,7 2 0 0 0,-7-2-243 0 0,0-1-1 0 0,0 0 0 0 0,14-1 1 0 0,-5-1-148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1.791"/>
    </inkml:context>
    <inkml:brush xml:id="br0">
      <inkml:brushProperty name="width" value="0.1" units="cm"/>
      <inkml:brushProperty name="height" value="0.1" units="cm"/>
      <inkml:brushProperty name="color" value="#008C3A"/>
    </inkml:brush>
  </inkml:definitions>
  <inkml:trace contextRef="#ctx0" brushRef="#br0">1 1668 7223 0 0,'1'-1'38'0'0,"-1"0"0"0"0,1 0 0 0 0,0 0 0 0 0,0 0 0 0 0,0 0-1 0 0,0 0 1 0 0,0 0 0 0 0,0 0 0 0 0,0 1 0 0 0,0-1 0 0 0,0 0-1 0 0,0 1 1 0 0,0-1 0 0 0,2 0 0 0 0,0 0 48 0 0,-2 0-3 0 0,0 0 0 0 0,0 0 1 0 0,0 0-1 0 0,0 0 1 0 0,0 0-1 0 0,-1 0 0 0 0,1 0 1 0 0,0-1-1 0 0,-1 1 0 0 0,1 0 1 0 0,-1 0-1 0 0,1-1 0 0 0,-1 1 1 0 0,0 0-1 0 0,0-1 0 0 0,1 1 1 0 0,-1 0-1 0 0,0-3 1 0 0,0-1 288 0 0,18-117 3422 0 0,-10 64-2863 0 0,33-177 378 0 0,-31 194-1298 0 0,85-321 166 0 0,75-199-715 0 0,-91 338-3105 0 0,-70 202-696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2.846"/>
    </inkml:context>
    <inkml:brush xml:id="br0">
      <inkml:brushProperty name="width" value="0.1" units="cm"/>
      <inkml:brushProperty name="height" value="0.1" units="cm"/>
      <inkml:brushProperty name="color" value="#008C3A"/>
    </inkml:brush>
  </inkml:definitions>
  <inkml:trace contextRef="#ctx0" brushRef="#br0">1 0 9359 0 0,'0'0'846'0'0,"0"2"-700"0"0,14 103 5558 0 0,-3 45-3379 0 0,-1-7-1514 0 0,16 138-2 0 0,36 314-723 0 0,-18-276-1581 0 0,-40-296 665 0 0,0-9-4196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3.262"/>
    </inkml:context>
    <inkml:brush xml:id="br0">
      <inkml:brushProperty name="width" value="0.1" units="cm"/>
      <inkml:brushProperty name="height" value="0.1" units="cm"/>
      <inkml:brushProperty name="color" value="#008C3A"/>
    </inkml:brush>
  </inkml:definitions>
  <inkml:trace contextRef="#ctx0" brushRef="#br0">2 0 6447 0 0,'0'0'3128'0'0,"-2"9"-465"0"0,2 6-1185 0 0,0 0-1 0 0,3 16 1 0 0,0 1-567 0 0,14 185 2016 0 0,-4-54-1901 0 0,50 366 110 0 0,-34-350-1472 0 0,22 182-774 0 0,-50-315 356 0 0,-1-45 361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3.685"/>
    </inkml:context>
    <inkml:brush xml:id="br0">
      <inkml:brushProperty name="width" value="0.1" units="cm"/>
      <inkml:brushProperty name="height" value="0.1" units="cm"/>
      <inkml:brushProperty name="color" value="#008C3A"/>
    </inkml:brush>
  </inkml:definitions>
  <inkml:trace contextRef="#ctx0" brushRef="#br0">68 299 6911 0 0,'-10'-113'1223'0'0,"9"83"98"0"0,-1-1-1 0 0,-1 1 0 0 0,-2 0 0 0 0,-10-35 2024 0 0,14 65-3257 0 0,0 0-1 0 0,1 0 0 0 0,-1 1 1 0 0,0-1-1 0 0,1 0 1 0 0,-1 0-1 0 0,0 1 0 0 0,1-1 1 0 0,-1 0-1 0 0,1 1 1 0 0,-1-1-1 0 0,0 0 0 0 0,1 1 1 0 0,-1-1-1 0 0,1 1 1 0 0,-1-1-1 0 0,1 1 1 0 0,-1-1-1 0 0,1 1 0 0 0,0-1 1 0 0,-1 1-1 0 0,1 0 1 0 0,-1-1-1 0 0,1 1 0 0 0,0 1 1 0 0,-6 18 545 0 0,5-17-488 0 0,-3 28 274 0 0,0-1 1 0 0,2 0-1 0 0,2 47 1 0 0,16 93-13 0 0,-15-168-397 0 0,88 539 373 0 0,-81-498-388 0 0,21 105-141 0 0,24 142-770 0 0,-50-274 839 0 0,1 28-369 0 0,-4-43 171 0 0,0-1 200 0 0,-1-1 0 0 0,0 1 0 0 0,1-1 0 0 0,-1 0 1 0 0,0 0-1 0 0,1 1 0 0 0,-1-1 0 0 0,1 0 0 0 0,-1 0 0 0 0,1 0 0 0 0,0 0 0 0 0,-1 1 1 0 0,1-1-1 0 0,0 0 0 0 0,-1 0 0 0 0,1 0 0 0 0,0-1 0 0 0,-1-1-215 0 0,-11-36-3047 0 0,5 10-2410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4.074"/>
    </inkml:context>
    <inkml:brush xml:id="br0">
      <inkml:brushProperty name="width" value="0.1" units="cm"/>
      <inkml:brushProperty name="height" value="0.1" units="cm"/>
      <inkml:brushProperty name="color" value="#008C3A"/>
    </inkml:brush>
  </inkml:definitions>
  <inkml:trace contextRef="#ctx0" brushRef="#br0">32 1 9959 0 0,'0'0'904'0'0,"-3"6"-728"0"0,-3 11 995 0 0,2 0 0 0 0,-1 0 0 0 0,2 1-1 0 0,0-1 1 0 0,0 34 0 0 0,1-24-660 0 0,0 245 3057 0 0,3-193-2920 0 0,10 170 89 0 0,48 273 1 0 0,-12-211-2629 0 0,-45-301 1619 0 0,0 2-3257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4.418"/>
    </inkml:context>
    <inkml:brush xml:id="br0">
      <inkml:brushProperty name="width" value="0.1" units="cm"/>
      <inkml:brushProperty name="height" value="0.1" units="cm"/>
      <inkml:brushProperty name="color" value="#008C3A"/>
    </inkml:brush>
  </inkml:definitions>
  <inkml:trace contextRef="#ctx0" brushRef="#br0">63 215 2759 0 0,'-1'0'126'0'0,"-4"-3"-5"0"0,5 3 138 0 0,-1 0 0 0 0,0-1 0 0 0,0 1 0 0 0,-1 0 1 0 0,1-1-1 0 0,0 1 0 0 0,0 0 0 0 0,0 0 0 0 0,0 0 0 0 0,0 0 0 0 0,0 0 0 0 0,0 0 0 0 0,0 0 0 0 0,0 0 0 0 0,0 1 0 0 0,0-1 1 0 0,0 0-1 0 0,0 1 0 0 0,0-1 0 0 0,0 0 0 0 0,0 1 0 0 0,0 0 0 0 0,0-1 0 0 0,0 1 0 0 0,0-1 0 0 0,0 1 0 0 0,1 0 0 0 0,-1 0 1 0 0,0-1-1 0 0,0 1 0 0 0,1 0 0 0 0,-1 1 0 0 0,-1 2 517 0 0,0-1 1 0 0,0 1-1 0 0,0 0 1 0 0,1 0-1 0 0,-2 8 0 0 0,2-9-1049 0 0,-2 11 942 0 0,1 0 1 0 0,0-1 0 0 0,1 2 0 0 0,2 19 0 0 0,7 58 955 0 0,-3-55-1085 0 0,101 578 1943 0 0,-3-201-3191 0 0,-78-319-359 0 0,-11-16-2265 0 0</inkml:trace>
  <inkml:trace contextRef="#ctx0" brushRef="#br0" timeOffset="1">16 1 2303 0 0,'0'0'102'0'0,"-1"1"-1"0"0,-3 19 2401 0 0,0 0 0 0 0,1 0 1 0 0,1 1-1 0 0,0 28 0 0 0,10 85 1302 0 0,-5-102-3524 0 0,0 0-222 0 0,76 756 3974 0 0,-21-399-5251 0 0,-56-357 518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4.771"/>
    </inkml:context>
    <inkml:brush xml:id="br0">
      <inkml:brushProperty name="width" value="0.1" units="cm"/>
      <inkml:brushProperty name="height" value="0.1" units="cm"/>
      <inkml:brushProperty name="color" value="#008C3A"/>
    </inkml:brush>
  </inkml:definitions>
  <inkml:trace contextRef="#ctx0" brushRef="#br0">54 8 1839 0 0,'-11'-7'10434'0'0,"7"11"-9912"0"0,0 2 1 0 0,0-1 0 0 0,1 0 0 0 0,0 1-1 0 0,0-1 1 0 0,0 1 0 0 0,0 0 0 0 0,1 0-1 0 0,0 0 1 0 0,1 0 0 0 0,-3 13 0 0 0,1 8 400 0 0,0 40 1 0 0,3-52-563 0 0,1 141 735 0 0,8 0 0 0 0,6 0 0 0 0,48 206 0 0 0,39 115-1567 0 0,-91-425 102 0 0,17 90-3236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2.845"/>
    </inkml:context>
    <inkml:brush xml:id="br0">
      <inkml:brushProperty name="width" value="0.05" units="cm"/>
      <inkml:brushProperty name="height" value="0.05" units="cm"/>
      <inkml:brushProperty name="color" value="#E71224"/>
    </inkml:brush>
  </inkml:definitions>
  <inkml:trace contextRef="#ctx0" brushRef="#br0">11 0 1839 0 0,'0'0'11426'0'0,"1"3"-9620"0"0,5 15-279 0 0,0 1 0 0 0,-2 1 0 0 0,0-1 0 0 0,1 25 0 0 0,-2 84-27 0 0,-2-72-1076 0 0,-22 295 411 0 0,1-34-4253 0 0,22-294 3051 0 0,-1-1-3300 0 0,1-25 2120 0 0,6-12-48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5.125"/>
    </inkml:context>
    <inkml:brush xml:id="br0">
      <inkml:brushProperty name="width" value="0.1" units="cm"/>
      <inkml:brushProperty name="height" value="0.1" units="cm"/>
      <inkml:brushProperty name="color" value="#008C3A"/>
    </inkml:brush>
  </inkml:definitions>
  <inkml:trace contextRef="#ctx0" brushRef="#br0">16 1 11023 0 0,'0'0'1002'0'0,"-3"7"-804"0"0,0 3 264 0 0,0-1-1 0 0,1 1 0 0 0,0 0 1 0 0,1 0-1 0 0,0 18 0 0 0,6 52 4177 0 0,-1-32-3234 0 0,88 853 2279 0 0,-74-795-3776 0 0,38 269-2086 0 0,-55-368 1115 0 0,0 0-1 0 0,-1 1 0 0 0,-1 13 0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5.529"/>
    </inkml:context>
    <inkml:brush xml:id="br0">
      <inkml:brushProperty name="width" value="0.1" units="cm"/>
      <inkml:brushProperty name="height" value="0.1" units="cm"/>
      <inkml:brushProperty name="color" value="#008C3A"/>
    </inkml:brush>
  </inkml:definitions>
  <inkml:trace contextRef="#ctx0" brushRef="#br0">21 1 6447 0 0,'0'0'586'0'0,"-1"1"-205"0"0,-2 3 386 0 0,1 0 0 0 0,0 0 1 0 0,0 0-1 0 0,0 1 0 0 0,1-1 0 0 0,-1 0 0 0 0,1 1 0 0 0,0 0 1 0 0,0-1-1 0 0,0 8 0 0 0,0 51 1970 0 0,1-58-2546 0 0,8 108 2152 0 0,26 128 0 0 0,-14-118-1694 0 0,115 682-75 0 0,-119-730-887 0 0,-6-37-476 0 0,-2 1 1 0 0,-2-1-1 0 0,1 45 0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6.626"/>
    </inkml:context>
    <inkml:brush xml:id="br0">
      <inkml:brushProperty name="width" value="0.1" units="cm"/>
      <inkml:brushProperty name="height" value="0.1" units="cm"/>
      <inkml:brushProperty name="color" value="#008C3A"/>
    </inkml:brush>
  </inkml:definitions>
  <inkml:trace contextRef="#ctx0" brushRef="#br0">1 1 6911 0 0,'1'0'6050'0'0,"23"5"-4985"0"0,-1 2 0 0 0,-1 1 1 0 0,1 0-1 0 0,29 17 0 0 0,-16-6-370 0 0,0 2 0 0 0,32 25 0 0 0,62 56 527 0 0,-30-22-552 0 0,140 105 48 0 0,316 232-184 0 0,-541-406-534 0 0,174 117 123 0 0,9-14 64 0 0,-185-107-176 0 0,174 90 79 0 0,-8 15 2 0 0,-53-29-25 0 0,-43-30 57 0 0,124 76-111 0 0,-187-115-13 0 0,23 21 0 0 0,9 6 0 0 0,2 0-1 0 0,-29-22-26 0 0,0-1-1 0 0,38 20 0 0 0,-23-19-177 0 0,-21-11 89 0 0,0 1 0 0 0,20 14 0 0 0,3 3-75 0 0,8 6-508 0 0,-47-31 406 0 0,3 3 191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4:37.728"/>
    </inkml:context>
    <inkml:brush xml:id="br0">
      <inkml:brushProperty name="width" value="0.1" units="cm"/>
      <inkml:brushProperty name="height" value="0.1" units="cm"/>
      <inkml:brushProperty name="color" value="#008C3A"/>
    </inkml:brush>
  </inkml:definitions>
  <inkml:trace contextRef="#ctx0" brushRef="#br0">0 1 4607 0 0,'0'0'8120'0'0,"18"11"-5292"0"0,5 5-1592 0 0,1-1 1 0 0,39 19-1 0 0,-19-11-613 0 0,10 6 118 0 0,-17-11-210 0 0,0 3 0 0 0,49 36 1 0 0,-82-53-432 0 0,-5-5-105 0 0,27 16 284 0 0,-25-14 25 0 0,-9-19-6277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10.723"/>
    </inkml:context>
    <inkml:brush xml:id="br0">
      <inkml:brushProperty name="width" value="0.05" units="cm"/>
      <inkml:brushProperty name="height" value="0.05" units="cm"/>
      <inkml:brushProperty name="color" value="#E71224"/>
    </inkml:brush>
  </inkml:definitions>
  <inkml:trace contextRef="#ctx0" brushRef="#br0">7 1 1375 0 0,'0'0'12698'0'0,"-2"8"-9856"0"0,0-1-2222 0 0,1 1-1 0 0,0 0 1 0 0,0 0 0 0 0,1 0-1 0 0,0 0 1 0 0,3 12 0 0 0,-1 13 3 0 0,-1 45-375 0 0,15 100 0 0 0,-10-150-1262 0 0,0-10-5029 0 0,-2-8-553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11.093"/>
    </inkml:context>
    <inkml:brush xml:id="br0">
      <inkml:brushProperty name="width" value="0.05" units="cm"/>
      <inkml:brushProperty name="height" value="0.05" units="cm"/>
      <inkml:brushProperty name="color" value="#E71224"/>
    </inkml:brush>
  </inkml:definitions>
  <inkml:trace contextRef="#ctx0" brushRef="#br0">95 1 11575 0 0,'0'0'1938'0'0,"-4"4"-388"0"0,-1 4-894 0 0,0 0-1 0 0,1 1 1 0 0,0-1 0 0 0,0 1-1 0 0,1 0 1 0 0,0 0 0 0 0,-2 15-1 0 0,3-16-444 0 0,0 1 1 0 0,0 0-1 0 0,-1-1 0 0 0,0 0 0 0 0,-1 0 1 0 0,1 0-1 0 0,-2 0 0 0 0,1 0 0 0 0,-7 8 0 0 0,-6 5 29 0 0,17-20-228 0 0,0 0-1 0 0,-1 0 0 0 0,1-1 0 0 0,0 1 1 0 0,0 0-1 0 0,0 0 0 0 0,0 0 0 0 0,0 0 1 0 0,0 0-1 0 0,0 0 0 0 0,0 0 0 0 0,0 0 1 0 0,0 0-1 0 0,0 0 0 0 0,1-1 0 0 0,-1 1 1 0 0,0 0-1 0 0,1 0 0 0 0,-1 0 0 0 0,0 0 1 0 0,1-1-1 0 0,-1 1 0 0 0,1 0 0 0 0,0 0 0 0 0,0 1 1 0 0,17 17 202 0 0,2-4-131 0 0,1 0 0 0 0,0-2 0 0 0,41 20 0 0 0,-6-8-6761 0 0,-40-17-544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11.757"/>
    </inkml:context>
    <inkml:brush xml:id="br0">
      <inkml:brushProperty name="width" value="0.05" units="cm"/>
      <inkml:brushProperty name="height" value="0.05" units="cm"/>
      <inkml:brushProperty name="color" value="#E71224"/>
    </inkml:brush>
  </inkml:definitions>
  <inkml:trace contextRef="#ctx0" brushRef="#br0">10 159 9671 0 0,'0'0'5890'0'0,"-8"12"-3532"0"0,7-8-2111 0 0,1 1-1 0 0,0-1 0 0 0,0 0 1 0 0,0 0-1 0 0,0 0 0 0 0,0 0 1 0 0,1 0-1 0 0,2 7 1 0 0,-2-1 93 0 0,3 11 305 0 0,0-1 0 0 0,13 34 0 0 0,-14-44-504 0 0,1-1 1 0 0,1 0-1 0 0,-1 0 0 0 0,2 0 1 0 0,-1-1-1 0 0,1 0 1 0 0,12 13-1 0 0,-17-20-113 0 0,0 1-1 0 0,1-1 1 0 0,-1 0-1 0 0,1 1 1 0 0,-1-1-1 0 0,1 0 1 0 0,-1 0-1 0 0,1 0 1 0 0,0-1-1 0 0,0 1 0 0 0,-1 0 1 0 0,1 0-1 0 0,0-1 1 0 0,0 1-1 0 0,0-1 1 0 0,0 0-1 0 0,0 0 1 0 0,0 0-1 0 0,2 0 1 0 0,-2 0 4 0 0,1-1 1 0 0,-1 1-1 0 0,0-1 1 0 0,1 0-1 0 0,-1 0 1 0 0,0 0-1 0 0,1 0 1 0 0,-1 0-1 0 0,0-1 1 0 0,0 1-1 0 0,0-1 1 0 0,3-2-1 0 0,3-5 50 0 0,-1 1-1 0 0,0-1 1 0 0,0-1-1 0 0,-1 1 1 0 0,5-13-1 0 0,-2 5-57 0 0,-2-1-1 0 0,0 1 0 0 0,6-26 1 0 0,8-59-91 0 0,-8 38-633 0 0,-5 27-173 0 0,2 1-50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14.784"/>
    </inkml:context>
    <inkml:brush xml:id="br0">
      <inkml:brushProperty name="width" value="0.1" units="cm"/>
      <inkml:brushProperty name="height" value="0.1" units="cm"/>
      <inkml:brushProperty name="color" value="#008C3A"/>
    </inkml:brush>
  </inkml:definitions>
  <inkml:trace contextRef="#ctx0" brushRef="#br0">408 138 5063 0 0,'0'0'390'0'0,"-8"-8"90"0"0,-23-15 6908 0 0,-18-8-3664 0 0,4 3-2411 0 0,35 21-1103 0 0,0 1 1 0 0,0 0-1 0 0,-1 1 1 0 0,0 0-1 0 0,1 1 1 0 0,-2 0 0 0 0,1 1-1 0 0,-12-3 1 0 0,18 6-184 0 0,-1-1-1 0 0,1 1 1 0 0,0 0 0 0 0,0 0 0 0 0,0 0 0 0 0,0 1 0 0 0,0 0 0 0 0,0 0 0 0 0,0 0 0 0 0,0 0 0 0 0,0 1 0 0 0,0 0 0 0 0,0 0-1 0 0,1 0 1 0 0,-1 1 0 0 0,1-1 0 0 0,0 1 0 0 0,0 0 0 0 0,0 1 0 0 0,-7 6 0 0 0,5-3-27 0 0,0 1 0 0 0,0 0-1 0 0,0 0 1 0 0,1 0 0 0 0,1 1 0 0 0,-1 0 0 0 0,1 0 0 0 0,1 0-1 0 0,0 0 1 0 0,0 1 0 0 0,1-1 0 0 0,0 1 0 0 0,-1 13 0 0 0,2-6-11 0 0,1-1 0 0 0,0 1 0 0 0,1-1 1 0 0,1 1-1 0 0,1-1 0 0 0,0 0 1 0 0,6 19-1 0 0,-7-31 2 0 0,0 1 0 0 0,-1-1 0 0 0,1 1 0 0 0,1-1 0 0 0,-1 0 0 0 0,0 0 0 0 0,1 0 0 0 0,0 0 0 0 0,0 0 0 0 0,0-1 0 0 0,1 1 0 0 0,-1-1 0 0 0,1 0 0 0 0,5 4 0 0 0,-6-6 26 0 0,0 1 1 0 0,1 0 0 0 0,-1-1 0 0 0,0 0 0 0 0,1 0 0 0 0,-1 0-1 0 0,1 0 1 0 0,-1-1 0 0 0,1 1 0 0 0,0-1 0 0 0,-1 0 0 0 0,1 0-1 0 0,-1 0 1 0 0,1-1 0 0 0,0 1 0 0 0,-1-1 0 0 0,1 0 0 0 0,-1 0-1 0 0,6-2 1 0 0,1-1 61 0 0,0-1 0 0 0,0-1 0 0 0,-1 0 0 0 0,0 0 0 0 0,0-1 0 0 0,0 0 0 0 0,13-14 0 0 0,-7 5-226 0 0,-1-1 0 0 0,23-37 0 0 0,-31 44-872 0 0,-1-1 0 0 0,7-21 0 0 0,-8 20-915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15.170"/>
    </inkml:context>
    <inkml:brush xml:id="br0">
      <inkml:brushProperty name="width" value="0.1" units="cm"/>
      <inkml:brushProperty name="height" value="0.1" units="cm"/>
      <inkml:brushProperty name="color" value="#008C3A"/>
    </inkml:brush>
  </inkml:definitions>
  <inkml:trace contextRef="#ctx0" brushRef="#br0">4 1 10135 0 0,'-4'6'4722'0'0,"4"-2"-3822"0"0,0 0 0 0 0,1 0 0 0 0,0 0 0 0 0,-1-1 0 0 0,1 1 0 0 0,2 5 0 0 0,-1-4-149 0 0,1 1 0 0 0,0-1 0 0 0,5 8 0 0 0,3 2-115 0 0,25 23 0 0 0,-15-16 65 0 0,-8-8-659 0 0,1 0 0 0 0,1-1 0 0 0,0-1 0 0 0,25 16 1 0 0,-30-22-2642 0 0,0-1 0 0 0,19 7 1 0 0,-11-7-5376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2.767"/>
    </inkml:context>
    <inkml:brush xml:id="br0">
      <inkml:brushProperty name="width" value="0.1" units="cm"/>
      <inkml:brushProperty name="height" value="0.1" units="cm"/>
      <inkml:brushProperty name="color" value="#008C3A"/>
    </inkml:brush>
  </inkml:definitions>
  <inkml:trace contextRef="#ctx0" brushRef="#br0">84 0 9215 0 0,'-10'8'976'0'0,"7"-4"-767"0"0,0 0 0 0 0,1 0 1 0 0,-1 1-1 0 0,1-1 0 0 0,0 1 0 0 0,0-1 0 0 0,1 1 0 0 0,-1-1 0 0 0,0 9 0 0 0,-5 47 2796 0 0,6-46-2685 0 0,-39 591 4640 0 0,40-594-4973 0 0,-3 187-80 0 0,16 0-2054 0 0,-13-195 1849 0 0,6 30-752 0 0,0-13-4466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3.222"/>
    </inkml:context>
    <inkml:brush xml:id="br0">
      <inkml:brushProperty name="width" value="0.05" units="cm"/>
      <inkml:brushProperty name="height" value="0.05" units="cm"/>
      <inkml:brushProperty name="color" value="#E71224"/>
    </inkml:brush>
  </inkml:definitions>
  <inkml:trace contextRef="#ctx0" brushRef="#br0">1 54 10591 0 0,'0'0'4742'0'0,"1"-2"-4122"0"0,5-3-443 0 0,0-1 0 0 0,0 2 0 0 0,0-1 0 0 0,1 1 0 0 0,-1 0 0 0 0,1 0 0 0 0,0 0 0 0 0,1 1 1 0 0,-1 1-1 0 0,1-1 0 0 0,9-1 0 0 0,-14 3-156 0 0,0 0 1 0 0,0 0-1 0 0,0 1 0 0 0,1 0 0 0 0,-1-1 1 0 0,0 1-1 0 0,0 0 0 0 0,4 1 1 0 0,-1 0 18 0 0,-5-1-14 0 0,0 0 0 0 0,-1 0 1 0 0,1 0-1 0 0,0 0 0 0 0,0 0 1 0 0,0 0-1 0 0,-1 1 0 0 0,1-1 1 0 0,0 0-1 0 0,0 1 0 0 0,-1-1 0 0 0,1 0 1 0 0,0 1-1 0 0,-1-1 0 0 0,1 1 1 0 0,0-1-1 0 0,-1 1 0 0 0,1-1 0 0 0,-1 1 1 0 0,1 0-1 0 0,-1-1 0 0 0,1 1 1 0 0,-1-1-1 0 0,1 1 0 0 0,-1 0 1 0 0,0 0-1 0 0,1-1 0 0 0,-1 1 0 0 0,0 0 1 0 0,0 0-1 0 0,0-1 0 0 0,1 1 1 0 0,-1 0-1 0 0,0 0 0 0 0,0 0 0 0 0,0-1 1 0 0,0 1-1 0 0,0 0 0 0 0,-1 1 1 0 0,1 4 207 0 0,-1 0 1 0 0,0 0 0 0 0,0 0-1 0 0,-3 6 1 0 0,2-5-152 0 0,0 1 0 0 0,-1 0-1 0 0,-1-1 1 0 0,1 0 0 0 0,-1 0-1 0 0,0 0 1 0 0,-1 0 0 0 0,0-1-1 0 0,0 1 1 0 0,0-1 0 0 0,-7 6-1 0 0,8-9 535 0 0,2-1-2468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3.240"/>
    </inkml:context>
    <inkml:brush xml:id="br0">
      <inkml:brushProperty name="width" value="0.1" units="cm"/>
      <inkml:brushProperty name="height" value="0.1" units="cm"/>
      <inkml:brushProperty name="color" value="#008C3A"/>
    </inkml:brush>
  </inkml:definitions>
  <inkml:trace contextRef="#ctx0" brushRef="#br0">13 164 13823 0 0,'-6'-5'1471'0'0,"5"4"-1466"0"0,0-1-1 0 0,0 1 1 0 0,1-1 0 0 0,-1 1 0 0 0,0-1-1 0 0,1 1 1 0 0,-1-1 0 0 0,1 0 0 0 0,0 1-1 0 0,-1-1 1 0 0,1 1 0 0 0,0-1 0 0 0,0 0-1 0 0,0 1 1 0 0,1-4 0 0 0,0 0 187 0 0,1 0 0 0 0,0 0 0 0 0,0 1 1 0 0,0-1-1 0 0,1 0 0 0 0,-1 1 0 0 0,1-1 0 0 0,0 1 1 0 0,1 0-1 0 0,-1 0 0 0 0,1 0 0 0 0,0 0 0 0 0,0 1 0 0 0,4-4 1 0 0,5-2-8 0 0,0 0 0 0 0,1 0 1 0 0,20-8-1 0 0,-27 14-175 0 0,0 0 0 0 0,0 0 0 0 0,0 1 0 0 0,0-1 0 0 0,1 2 0 0 0,-1-1 1 0 0,1 1-1 0 0,13 0 0 0 0,-17 1-5 0 0,0 1 0 0 0,-1-1 0 0 0,1 1 0 0 0,0 0 0 0 0,0 0 0 0 0,-1 0 0 0 0,1 0 0 0 0,-1 1 0 0 0,1 0 0 0 0,-1 0 0 0 0,1-1 0 0 0,-1 2 0 0 0,0-1 1 0 0,0 0-1 0 0,0 1 0 0 0,0-1 0 0 0,-1 1 0 0 0,1 0 0 0 0,2 4 0 0 0,0 0 54 0 0,0 1-1 0 0,-1 0 1 0 0,0 0 0 0 0,0 1 0 0 0,-1-1-1 0 0,0 1 1 0 0,0 0 0 0 0,1 9 0 0 0,7 75 579 0 0,-10-77-504 0 0,2 43 505 0 0,-9 108 1 0 0,-22 57 35 0 0,24-192-606 0 0,-28 164 208 0 0,-17-3-145 0 0,41-165-279 0 0,5-17-1078 0 0,-1 1 0 0 0,-7 15 0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3.575"/>
    </inkml:context>
    <inkml:brush xml:id="br0">
      <inkml:brushProperty name="width" value="0.1" units="cm"/>
      <inkml:brushProperty name="height" value="0.1" units="cm"/>
      <inkml:brushProperty name="color" value="#008C3A"/>
    </inkml:brush>
  </inkml:definitions>
  <inkml:trace contextRef="#ctx0" brushRef="#br0">18 20 12959 0 0,'-17'12'10473'0'0,"23"-11"-10566"0"0,-3 0-743 0 0,6 0 938 0 0,1 0 0 0 0,-1 0 1 0 0,1-1-1 0 0,-1 0 0 0 0,1-1 0 0 0,15-2 0 0 0,56-17-1882 0 0,-42 8-5891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4.017"/>
    </inkml:context>
    <inkml:brush xml:id="br0">
      <inkml:brushProperty name="width" value="0.1" units="cm"/>
      <inkml:brushProperty name="height" value="0.1" units="cm"/>
      <inkml:brushProperty name="color" value="#008C3A"/>
    </inkml:brush>
  </inkml:definitions>
  <inkml:trace contextRef="#ctx0" brushRef="#br0">46 1 14223 0 0,'0'0'654'0'0,"-3"15"236"0"0,1 115 3343 0 0,1-15-2503 0 0,-15 125 46 0 0,-7 332-1683 0 0,24-545-1160 0 0,0 0 0 0 0,7 30 0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4.399"/>
    </inkml:context>
    <inkml:brush xml:id="br0">
      <inkml:brushProperty name="width" value="0.1" units="cm"/>
      <inkml:brushProperty name="height" value="0.1" units="cm"/>
      <inkml:brushProperty name="color" value="#008C3A"/>
    </inkml:brush>
  </inkml:definitions>
  <inkml:trace contextRef="#ctx0" brushRef="#br0">7 209 8751 0 0,'0'0'399'0'0,"-6"-15"154"0"0,6 10-268 0 0,0 0 0 0 0,0 0 0 0 0,0 0 0 0 0,1 0-1 0 0,-1 0 1 0 0,1 0 0 0 0,0 0 0 0 0,1 0 0 0 0,0 0 0 0 0,-1 0-1 0 0,1 0 1 0 0,1 1 0 0 0,2-5 0 0 0,2-3 782 0 0,1 0 1 0 0,1 1-1 0 0,14-16 1 0 0,-18 22-830 0 0,2-1 1 0 0,-1 0-1 0 0,0 1 1 0 0,1 1-1 0 0,0-1 1 0 0,0 1-1 0 0,0 0 1 0 0,1 0 0 0 0,0 1-1 0 0,-1 0 1 0 0,1 1-1 0 0,9-3 1 0 0,-12 4-202 0 0,-1 1 0 0 0,1-1 0 0 0,-1 1 0 0 0,0 0 1 0 0,1 0-1 0 0,-1 0 0 0 0,1 1 0 0 0,-1-1 0 0 0,0 1 0 0 0,1 0 1 0 0,-1 1-1 0 0,0-1 0 0 0,0 1 0 0 0,0 0 0 0 0,0-1 1 0 0,0 2-1 0 0,0-1 0 0 0,0 0 0 0 0,-1 1 0 0 0,1 0 0 0 0,-1 0 1 0 0,0 0-1 0 0,0 0 0 0 0,3 5 0 0 0,1 1 45 0 0,-1 1 0 0 0,0 0 0 0 0,-1 0 0 0 0,0 1 0 0 0,6 19 1 0 0,12 59 234 0 0,-21-78-287 0 0,6 29 85 0 0,-2 0 0 0 0,1 74 1 0 0,-20 81 31 0 0,-93 334-928 0 0,101-502 146 0 0,-2 3-1563 0 0,1-11-3833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4.763"/>
    </inkml:context>
    <inkml:brush xml:id="br0">
      <inkml:brushProperty name="width" value="0.1" units="cm"/>
      <inkml:brushProperty name="height" value="0.1" units="cm"/>
      <inkml:brushProperty name="color" value="#008C3A"/>
    </inkml:brush>
  </inkml:definitions>
  <inkml:trace contextRef="#ctx0" brushRef="#br0">20 20 13823 0 0,'-19'4'10119'0'0,"31"-1"-8409"0"0,20 1-2068 0 0,0-6 165 0 0,0-1 1 0 0,52-13-1 0 0,-42 7-236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5.926"/>
    </inkml:context>
    <inkml:brush xml:id="br0">
      <inkml:brushProperty name="width" value="0.1" units="cm"/>
      <inkml:brushProperty name="height" value="0.1" units="cm"/>
      <inkml:brushProperty name="color" value="#008C3A"/>
    </inkml:brush>
  </inkml:definitions>
  <inkml:trace contextRef="#ctx0" brushRef="#br0">12 11 15663 0 0,'-11'0'1696'0'0,"21"-2"-2360"0"0,-1 1 408 0 0,3-1-1024 0 0,-1-1-216 0 0,-2 1-40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6.298"/>
    </inkml:context>
    <inkml:brush xml:id="br0">
      <inkml:brushProperty name="width" value="0.1" units="cm"/>
      <inkml:brushProperty name="height" value="0.1" units="cm"/>
      <inkml:brushProperty name="color" value="#008C3A"/>
    </inkml:brush>
  </inkml:definitions>
  <inkml:trace contextRef="#ctx0" brushRef="#br0">1 0 13359 0 0,'0'0'1408'0'0,"8"10"-1000"0"0,-2-4-396 0 0,1-1 0 0 0,-1-1 0 0 0,1 1-1 0 0,0-1 1 0 0,0 0 0 0 0,0 0 0 0 0,1-1-1 0 0,-1 0 1 0 0,15 3 0 0 0,-17-4-66 0 0,9 3-74 0 0</inkml:trace>
  <inkml:trace contextRef="#ctx0" brushRef="#br0" timeOffset="1">536 14 13823 0 0,'0'0'2167'0'0,"12"9"682"0"0,-4-6-1874 0 0,1 1-1 0 0,14 9 1 0 0,-15-8-940 0 0,0 0 1 0 0,0-1 0 0 0,16 6 0 0 0,6-4-2567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6.723"/>
    </inkml:context>
    <inkml:brush xml:id="br0">
      <inkml:brushProperty name="width" value="0.1" units="cm"/>
      <inkml:brushProperty name="height" value="0.1" units="cm"/>
      <inkml:brushProperty name="color" value="#008C3A"/>
    </inkml:brush>
  </inkml:definitions>
  <inkml:trace contextRef="#ctx0" brushRef="#br0">141 0 3223 0 0,'-4'7'3850'0'0,"1"23"7972"0"0,3 17-8267 0 0,-1 9-2821 0 0,-52 305 2882 0 0,17-155-3152 0 0,23-122-483 0 0,-12 89-2 0 0,21-131-596 0 0,2-1-1 0 0,4 49 1 0 0,-1-86 376 0 0,-1 3-322 0 0,0-1 0 0 0,1 0 0 0 0,0 1 1 0 0,0-1-1 0 0,1 0 0 0 0,0 0 0 0 0,2 6 1 0 0,0-6-1364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7.081"/>
    </inkml:context>
    <inkml:brush xml:id="br0">
      <inkml:brushProperty name="width" value="0.1" units="cm"/>
      <inkml:brushProperty name="height" value="0.1" units="cm"/>
      <inkml:brushProperty name="color" value="#008C3A"/>
    </inkml:brush>
  </inkml:definitions>
  <inkml:trace contextRef="#ctx0" brushRef="#br0">9 105 16583 0 0,'0'-1'77'0'0,"-1"0"-1"0"0,0 0 1 0 0,0 0-1 0 0,0 0 0 0 0,1 0 1 0 0,-1 0-1 0 0,1 0 1 0 0,-1 0-1 0 0,1 0 1 0 0,-1 0-1 0 0,1 0 0 0 0,-1 0 1 0 0,1 0-1 0 0,0 0 1 0 0,0 0-1 0 0,-1 0 1 0 0,1 0-1 0 0,0-1 1 0 0,0 1-1 0 0,0 0 0 0 0,0 0 1 0 0,0 0-1 0 0,1-2 1 0 0,0 0-15 0 0,0 1-1 0 0,0 0 1 0 0,0 0 0 0 0,1-1 0 0 0,-1 1 0 0 0,0 0 0 0 0,1 0 0 0 0,0 0 0 0 0,-1 0 0 0 0,4-2 0 0 0,2-2 93 0 0,0 1 0 0 0,1 0 1 0 0,0 0-1 0 0,0 0 1 0 0,10-3-1 0 0,-7 4 130 0 0,0 0 0 0 0,0 2 0 0 0,0-1 0 0 0,1 1 0 0 0,-1 1 0 0 0,24-1 1 0 0,-16 3 39 0 0,1 0 0 0 0,-1 2 0 0 0,27 6 0 0 0,-35-7-280 0 0,0 2 1 0 0,1-1-1 0 0,-1 2 0 0 0,0-1 0 0 0,-1 1 0 0 0,1 1 1 0 0,-1 0-1 0 0,0 1 0 0 0,-1-1 0 0 0,1 2 1 0 0,-1-1-1 0 0,-1 2 0 0 0,1-1 0 0 0,-2 1 0 0 0,1 0 1 0 0,-1 1-1 0 0,0-1 0 0 0,-1 1 0 0 0,0 1 0 0 0,-1-1 1 0 0,0 1-1 0 0,6 21 0 0 0,-4-6 18 0 0,-2 1-1 0 0,-1-1 0 0 0,-1 1 1 0 0,-2 0-1 0 0,0 0 1 0 0,-6 49-1 0 0,-38 159-328 0 0,42-230 246 0 0,-5 23-155 0 0,-30 117-1023 0 0,29-121-189 0 0,-1-1 0 0 0,-2 0 0 0 0,-23 42 0 0 0,20-46-491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47.466"/>
    </inkml:context>
    <inkml:brush xml:id="br0">
      <inkml:brushProperty name="width" value="0.1" units="cm"/>
      <inkml:brushProperty name="height" value="0.1" units="cm"/>
      <inkml:brushProperty name="color" value="#008C3A"/>
    </inkml:brush>
  </inkml:definitions>
  <inkml:trace contextRef="#ctx0" brushRef="#br0">41 21 14543 0 0,'-12'-1'506'0'0,"-17"-1"7755"0"0,58-9-5828 0 0,4 7-1873 0 0,0 2-1 0 0,0 2 1 0 0,52 5-1 0 0,-46-3-361 0 0,81 8-460 0 0,-39-3-2753 0 0,-58-6 1800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15.670"/>
    </inkml:context>
    <inkml:brush xml:id="br0">
      <inkml:brushProperty name="width" value="0.05" units="cm"/>
      <inkml:brushProperty name="height" value="0.05" units="cm"/>
      <inkml:brushProperty name="color" value="#E71224"/>
    </inkml:brush>
  </inkml:definitions>
  <inkml:trace contextRef="#ctx0" brushRef="#br0">1 0 8751 0 0,'0'0'674'0'0,"0"2"-438"0"0,11 35 4120 0 0,17 38 1 0 0,-14-49-3542 0 0,1 0 1 0 0,1-2-1 0 0,31 37 1 0 0,21 33-397 0 0,-67-92-412 0 0,12 19 57 0 0,18 40 0 0 0,-29-55-46 0 0,0-1 0 0 0,0 1-1 0 0,0 0 1 0 0,-1 0 0 0 0,0 0-1 0 0,0 0 1 0 0,0 0 0 0 0,-1 0 0 0 0,0 0-1 0 0,0 0 1 0 0,0 0 0 0 0,-3 11-1 0 0,3-15 8 0 0,-1-1-1 0 0,1 1 0 0 0,-1-1 0 0 0,0 1 0 0 0,1-1 0 0 0,-1 1 0 0 0,0-1 0 0 0,0 0 0 0 0,0 1 0 0 0,0-1 1 0 0,0 0-1 0 0,0 0 0 0 0,-1 0 0 0 0,1 0 0 0 0,0 0 0 0 0,0 0 0 0 0,-1 0 0 0 0,1 0 0 0 0,-1 0 0 0 0,1 0 0 0 0,-1-1 1 0 0,1 1-1 0 0,-1-1 0 0 0,1 1 0 0 0,-1-1 0 0 0,0 0 0 0 0,1 1 0 0 0,-1-1 0 0 0,0 0 0 0 0,1 0 0 0 0,-1 0 1 0 0,0 0-1 0 0,1-1 0 0 0,-1 1 0 0 0,1 0 0 0 0,-4-2 0 0 0,2 2-13 0 0,0-1 1 0 0,0 0 0 0 0,0-1-1 0 0,0 1 1 0 0,0 0-1 0 0,0-1 1 0 0,0 0-1 0 0,1 1 1 0 0,-1-1-1 0 0,1 0 1 0 0,-1-1-1 0 0,1 1 1 0 0,-1 0-1 0 0,1-1 1 0 0,0 1-1 0 0,0-1 1 0 0,-2-3-1 0 0,3 0-11 0 0,-1 1 0 0 0,1-1 0 0 0,0 0 0 0 0,0 0 0 0 0,0 1 0 0 0,1-1 0 0 0,0 0 0 0 0,0 0 0 0 0,1 0 0 0 0,-1 1 0 0 0,3-10 0 0 0,2-5 0 0 0,14-36 0 0 0,1 13-423 0 0,1 1-1 0 0,2 1 1 0 0,36-49 0 0 0,-25 42-7388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3.582"/>
    </inkml:context>
    <inkml:brush xml:id="br0">
      <inkml:brushProperty name="width" value="0.05" units="cm"/>
      <inkml:brushProperty name="height" value="0.05" units="cm"/>
      <inkml:brushProperty name="color" value="#E71224"/>
    </inkml:brush>
  </inkml:definitions>
  <inkml:trace contextRef="#ctx0" brushRef="#br0">24 0 9215 0 0,'-4'5'435'0'0,"0"2"-84"0"0,-1 16 159 0 0,4-17 269 0 0,-3 15 4454 0 0,-1 33-1 0 0,7-22-3963 0 0,0-21-838 0 0,-1-3-196 0 0,1 0 0 0 0,-1 0 0 0 0,5 10 0 0 0,-4-14-154 0 0,6 3-6 0 0,3-3-59 0 0,-9-4-18 0 0,1 0 1 0 0,-1 0-1 0 0,0-1 1 0 0,1 1-1 0 0,-1-1 0 0 0,1 0 1 0 0,-1 0-1 0 0,4-2 0 0 0,5-4-70 0 0,-4 0-4 0 0,0 0 0 0 0,-1 0 0 0 0,1 0 0 0 0,7-14-1 0 0,22-28-103 0 0,-28 40 169 0 0,-6 7 442 0 0,0 3-243 0 0,2 1-96 0 0,0 0-1 0 0,0 0 1 0 0,-1 1-1 0 0,1-1 1 0 0,-1 1 0 0 0,1 0-1 0 0,-1 0 1 0 0,0 0-1 0 0,0 1 1 0 0,-1-1 0 0 0,1 1-1 0 0,-1-1 1 0 0,4 7-1 0 0,-1-2-7 0 0,0 0-1 0 0,0-1 1 0 0,8 7-1 0 0,-3-5-98 0 0,0-4-105 0 0,-9-4 63 0 0,0-1 0 0 0,0 0 0 0 0,0 0 0 0 0,0 0 0 0 0,0 1 0 0 0,1-1 0 0 0,-1 0 0 0 0,0 0 0 0 0,0 0 0 0 0,0-1 0 0 0,0 1-1 0 0,0 0 1 0 0,0 0 0 0 0,0-1 0 0 0,0 1 0 0 0,0 0 0 0 0,0-1 0 0 0,0 1 0 0 0,0-1 0 0 0,0 1 0 0 0,1-2 0 0 0,17-14-1406 0 0,-15 11 477 0 0,0 0 1 0 0,0-1 0 0 0,4-7 0 0 0,1-2-6213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0.619"/>
    </inkml:context>
    <inkml:brush xml:id="br0">
      <inkml:brushProperty name="width" value="0.05" units="cm"/>
      <inkml:brushProperty name="height" value="0.05" units="cm"/>
      <inkml:brushProperty name="color" value="#E71224"/>
    </inkml:brush>
  </inkml:definitions>
  <inkml:trace contextRef="#ctx0" brushRef="#br0">29 1 7831 0 0,'-15'12'848'0'0,"13"-10"-476"0"0,1 0 1 0 0,0 0-1 0 0,-1 0 0 0 0,1 0 0 0 0,0 0 0 0 0,0 0 0 0 0,0 1 0 0 0,0-1 0 0 0,0 0 0 0 0,1 1 0 0 0,-1-1 0 0 0,1 0 1 0 0,0 1-1 0 0,-1-1 0 0 0,1 4 0 0 0,1 6 520 0 0,0 0 1 0 0,2 12-1 0 0,0-2-409 0 0,16 216 2302 0 0,10 96-1901 0 0,-19-234-850 0 0,11 99 39 0 0,16-5-2479 0 0,-36-192 1950 0 0,4 13 235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0.973"/>
    </inkml:context>
    <inkml:brush xml:id="br0">
      <inkml:brushProperty name="width" value="0.05" units="cm"/>
      <inkml:brushProperty name="height" value="0.05" units="cm"/>
      <inkml:brushProperty name="color" value="#E71224"/>
    </inkml:brush>
  </inkml:definitions>
  <inkml:trace contextRef="#ctx0" brushRef="#br0">19 152 11519 0 0,'0'0'528'0'0,"-8"-13"192"0"0,6 11-682 0 0,1 0 0 0 0,0 0 0 0 0,0 0 0 0 0,0 0 1 0 0,0-1-1 0 0,0 1 0 0 0,0 0 0 0 0,1-1 0 0 0,-1 1 0 0 0,1 0 0 0 0,0-1 0 0 0,-1 1 0 0 0,1-1 0 0 0,0 1 0 0 0,1-1 0 0 0,-1 1 0 0 0,1-5 0 0 0,0 3 100 0 0,1 1-1 0 0,-1 0 0 0 0,1-1 1 0 0,0 1-1 0 0,-1 0 1 0 0,2 0-1 0 0,-1 0 1 0 0,0 0-1 0 0,0 1 1 0 0,6-6-1 0 0,0 2 145 0 0,0 0 0 0 0,1 0 0 0 0,-1 1 0 0 0,1 0 0 0 0,0 1-1 0 0,1 0 1 0 0,16-5 0 0 0,-19 6-206 0 0,0 2 0 0 0,1-1-1 0 0,-1 1 1 0 0,1 0 0 0 0,-1 0-1 0 0,1 1 1 0 0,-1 0 0 0 0,12 2 0 0 0,-14-1 3 0 0,0 0 0 0 0,0 1 1 0 0,-1 0-1 0 0,1 0 0 0 0,0 0 1 0 0,0 0-1 0 0,-1 1 0 0 0,0-1 1 0 0,1 1-1 0 0,-1 1 0 0 0,0-1 1 0 0,0 0-1 0 0,4 6 0 0 0,2 3 196 0 0,-1 0 0 0 0,0 1 1 0 0,0 1-1 0 0,-1-1 0 0 0,-1 2 0 0 0,9 23 0 0 0,-2 5 230 0 0,10 46-1 0 0,-3 10-527 0 0,-5 1 0 0 0,-3 0-1 0 0,-6 1 1 0 0,-3 0 0 0 0,-13 131 0 0 0,-4-146-350 0 0,10-74-159 0 0,0 0-1 0 0,-1 0 1 0 0,0 0 0 0 0,-1-1 0 0 0,-6 12 0 0 0,2-11-1795 0 0,1-3-3644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1.365"/>
    </inkml:context>
    <inkml:brush xml:id="br0">
      <inkml:brushProperty name="width" value="0.05" units="cm"/>
      <inkml:brushProperty name="height" value="0.05" units="cm"/>
      <inkml:brushProperty name="color" value="#E71224"/>
    </inkml:brush>
  </inkml:definitions>
  <inkml:trace contextRef="#ctx0" brushRef="#br0">1 112 15055 0 0,'0'0'1512'0'0,"2"2"-1382"0"0,9 5-41 0 0,-10-7-12 0 0,0 0 1 0 0,0 0-1 0 0,0 0 1 0 0,0 0-1 0 0,0 0 0 0 0,0-1 1 0 0,0 1-1 0 0,0 0 1 0 0,0-1-1 0 0,0 1 0 0 0,0-1 1 0 0,0 1-1 0 0,0-1 1 0 0,0 0-1 0 0,1 0 1 0 0,-1 0 104 0 0,106-44 2513 0 0,-5 2-3550 0 0,-76 31-4007 0 0,1-1-1668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1.744"/>
    </inkml:context>
    <inkml:brush xml:id="br0">
      <inkml:brushProperty name="width" value="0.05" units="cm"/>
      <inkml:brushProperty name="height" value="0.05" units="cm"/>
      <inkml:brushProperty name="color" value="#E71224"/>
    </inkml:brush>
  </inkml:definitions>
  <inkml:trace contextRef="#ctx0" brushRef="#br0">13 5 12439 0 0,'-4'-4'5528'0'0,"2"7"-5304"0"0,1 0-1 0 0,0 1 0 0 0,0-1 1 0 0,0 1-1 0 0,0-1 0 0 0,0 1 1 0 0,1-1-1 0 0,-1 1 0 0 0,1 6 0 0 0,4 38 558 0 0,-2-26-373 0 0,73 906 2138 0 0,-73-903-2769 0 0,13 119-550 0 0,3-50-2551 0 0,-14-81-1586 0 0,-1-5-1428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2.072"/>
    </inkml:context>
    <inkml:brush xml:id="br0">
      <inkml:brushProperty name="width" value="0.05" units="cm"/>
      <inkml:brushProperty name="height" value="0.05" units="cm"/>
      <inkml:brushProperty name="color" value="#E71224"/>
    </inkml:brush>
  </inkml:definitions>
  <inkml:trace contextRef="#ctx0" brushRef="#br0">46 123 14279 0 0,'-6'-2'596'0'0,"3"2"-396"0"0,0-1 1 0 0,0 1 0 0 0,0-1-1 0 0,0 0 1 0 0,0 0-1 0 0,-6-3 1 0 0,8 3-154 0 0,0 0-1 0 0,0 0 1 0 0,0 0 0 0 0,1 0 0 0 0,-1 0 0 0 0,0 0-1 0 0,0 0 1 0 0,0 0 0 0 0,1 0 0 0 0,-1 0 0 0 0,1-1 0 0 0,-1 1-1 0 0,1 0 1 0 0,-1-1 0 0 0,1 1 0 0 0,0 0 0 0 0,-1-1-1 0 0,1 1 1 0 0,0 0 0 0 0,0-2 0 0 0,0 0 5 0 0,-1 0 0 0 0,1-1 0 0 0,0 1 1 0 0,0 0-1 0 0,1 0 0 0 0,-1 0 0 0 0,1 0 0 0 0,-1-1 0 0 0,1 1 1 0 0,0 0-1 0 0,0 0 0 0 0,1 0 0 0 0,-1 1 0 0 0,0-1 1 0 0,1 0-1 0 0,0 0 0 0 0,0 1 0 0 0,0-1 0 0 0,0 1 0 0 0,0-1 1 0 0,0 1-1 0 0,0 0 0 0 0,1 0 0 0 0,-1 0 0 0 0,1 0 0 0 0,0 0 1 0 0,0 1-1 0 0,-1-1 0 0 0,1 1 0 0 0,0 0 0 0 0,0 0 1 0 0,7-2-1 0 0,-4 2-16 0 0,1 0 1 0 0,1 0 0 0 0,-1 1 0 0 0,0-1 0 0 0,0 2-1 0 0,0-1 1 0 0,0 1 0 0 0,0 0 0 0 0,0 0-1 0 0,0 1 1 0 0,0 0 0 0 0,-1 0 0 0 0,1 1-1 0 0,6 3 1 0 0,-4 0 63 0 0,0 0 1 0 0,0 0-1 0 0,-1 1 0 0 0,1 0 0 0 0,-2 0 1 0 0,1 1-1 0 0,9 13 0 0 0,-3-1 99 0 0,0 0 1 0 0,12 28-1 0 0,-16-26-130 0 0,-1 0 0 0 0,-1 0 0 0 0,-1 1 0 0 0,-1 0 0 0 0,4 31 0 0 0,5 120 57 0 0,-15-173-124 0 0,2 109-10 0 0,-5-1 1 0 0,-20 127 0 0 0,19-211 7 0 0,0 0-1 0 0,-2 0 0 0 0,-11 32 1 0 0,14-48-22 0 0,0-1 0 0 0,-1 0 0 0 0,0 0 0 0 0,-1 0 0 0 0,1-1 0 0 0,-2 1 0 0 0,1-1 0 0 0,-1 0 0 0 0,0-1 0 0 0,0 1 0 0 0,-1-1 0 0 0,-14 10 0 0 0,18-14 61 0 0,0 0 0 0 0,0 0 0 0 0,-1-1 0 0 0,1 1 0 0 0,-1-1 0 0 0,1 0 0 0 0,-1 0 0 0 0,1-1 0 0 0,-1 1 0 0 0,0-1 0 0 0,1 1 0 0 0,-1-1 0 0 0,0 0 0 0 0,1-1 0 0 0,-1 1 0 0 0,0-1 0 0 0,1 1 0 0 0,-1-1 0 0 0,1 0 0 0 0,-1 0 0 0 0,1-1 0 0 0,-1 1 0 0 0,1-1 0 0 0,0 1 0 0 0,0-1 0 0 0,0 0 0 0 0,-3-3 0 0 0,5 4 92 0 0,-3-5 231 0 0,4 4-334 0 0,0 0-1 0 0,0 0 0 0 0,1 0 0 0 0,-1 0 0 0 0,1 0 0 0 0,-1 0 1 0 0,1 0-1 0 0,0 1 0 0 0,-1-1 0 0 0,1 0 0 0 0,0 0 0 0 0,0 1 0 0 0,0-1 1 0 0,1 0-1 0 0,-1 1 0 0 0,0-1 0 0 0,1 1 0 0 0,-1 0 0 0 0,1-1 1 0 0,-1 1-1 0 0,1 0 0 0 0,-1 0 0 0 0,1 0 0 0 0,0 0 0 0 0,0 0 0 0 0,-1 0 1 0 0,4-1-1 0 0,6-1-28 0 0,-1 0 0 0 0,1 1 0 0 0,0 0-1 0 0,11 0 1 0 0,-1-1 21 0 0,28-3-36 0 0,51-11-2886 0 0,-37 2 1340 0 0,-7 3-6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2.556"/>
    </inkml:context>
    <inkml:brush xml:id="br0">
      <inkml:brushProperty name="width" value="0.05" units="cm"/>
      <inkml:brushProperty name="height" value="0.05" units="cm"/>
      <inkml:brushProperty name="color" value="#E71224"/>
    </inkml:brush>
  </inkml:definitions>
  <inkml:trace contextRef="#ctx0" brushRef="#br0">14 1 13823 0 0,'-13'3'2424'0'0,"20"0"-2328"0"0,2-1-96 0 0,0 0-96 0 0,2-1-64 0 0,1-1-24 0 0,0 1-4080 0 0,1 0-824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2.913"/>
    </inkml:context>
    <inkml:brush xml:id="br0">
      <inkml:brushProperty name="width" value="0.05" units="cm"/>
      <inkml:brushProperty name="height" value="0.05" units="cm"/>
      <inkml:brushProperty name="color" value="#E71224"/>
    </inkml:brush>
  </inkml:definitions>
  <inkml:trace contextRef="#ctx0" brushRef="#br0">0 69 15751 0 0,'0'0'1188'0'0,"12"-9"-648"0"0,-10 8-451 0 0,1-1 0 0 0,0 0-1 0 0,-1 1 1 0 0,1-1 0 0 0,0 1-1 0 0,0 0 1 0 0,0 0 0 0 0,0 0-1 0 0,0 0 1 0 0,0 1 0 0 0,3-1-1 0 0,4 0-306 0 0,-1 0 0 0 0,14 2 0 0 0,-1 1-2585 0 0,-8-2-2780 0 0</inkml:trace>
  <inkml:trace contextRef="#ctx0" brushRef="#br0" timeOffset="1">479 1 6447 0 0,'0'0'499'0'0,"22"2"8156"0"0,21 3-5344 0 0,-23-4-4398 0 0,27-3 0 0 0,-33 0-420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3.295"/>
    </inkml:context>
    <inkml:brush xml:id="br0">
      <inkml:brushProperty name="width" value="0.05" units="cm"/>
      <inkml:brushProperty name="height" value="0.05" units="cm"/>
      <inkml:brushProperty name="color" value="#E71224"/>
    </inkml:brush>
  </inkml:definitions>
  <inkml:trace contextRef="#ctx0" brushRef="#br0">3 6 19375 0 0,'0'0'1474'0'0,"0"-1"-1004"0"0,-2-3 890 0 0,3 12-561 0 0,33 234 2320 0 0,-18 2-3217 0 0,-8-109 61 0 0,-6-87-122 0 0,2 26-1131 0 0,3 1 0 0 0,20 83-1 0 0,-22-141-1779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3.638"/>
    </inkml:context>
    <inkml:brush xml:id="br0">
      <inkml:brushProperty name="width" value="0.05" units="cm"/>
      <inkml:brushProperty name="height" value="0.05" units="cm"/>
      <inkml:brushProperty name="color" value="#E71224"/>
    </inkml:brush>
  </inkml:definitions>
  <inkml:trace contextRef="#ctx0" brushRef="#br0">0 45 18543 0 0,'0'0'1859'0'0,"0"-2"-1703"0"0,1 0-96 0 0,0 0 0 0 0,-1 0 1 0 0,1 0-1 0 0,0 0 0 0 0,0 0 0 0 0,0 1 0 0 0,0-1 1 0 0,1 0-1 0 0,-1 0 0 0 0,0 1 0 0 0,1-1 0 0 0,-1 1 1 0 0,1-1-1 0 0,-1 1 0 0 0,1 0 0 0 0,0 0 1 0 0,0 0-1 0 0,0-1 0 0 0,2 0 0 0 0,2 0 19 0 0,-1 1 0 0 0,0-1 0 0 0,1 1 0 0 0,-1 1 0 0 0,7-2 0 0 0,-5 2-141 0 0,13-1 129 0 0,0 1-1 0 0,0 0 1 0 0,0 2 0 0 0,0 0 0 0 0,0 1 0 0 0,0 1-1 0 0,-1 1 1 0 0,1 1 0 0 0,-1 1 0 0 0,-1 0 0 0 0,1 2 0 0 0,-1 0-1 0 0,-1 1 1 0 0,0 0 0 0 0,0 2 0 0 0,-1 0 0 0 0,0 0-1 0 0,15 18 1 0 0,-21-18 12 0 0,1 2 0 0 0,-2-1 0 0 0,0 1 0 0 0,-1 1 0 0 0,0-1 0 0 0,-1 1 0 0 0,-1 1 0 0 0,0-1 0 0 0,5 28 0 0 0,0 9 6 0 0,5 88-1 0 0,-9-42 4 0 0,-7 103-1 0 0,-4-141-943 0 0,-2 1-1 0 0,-28 113 0 0 0,20-132-1365 0 0,1-16-3438 0 0,2-9-442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6:54.029"/>
    </inkml:context>
    <inkml:brush xml:id="br0">
      <inkml:brushProperty name="width" value="0.05" units="cm"/>
      <inkml:brushProperty name="height" value="0.05" units="cm"/>
      <inkml:brushProperty name="color" value="#E71224"/>
    </inkml:brush>
  </inkml:definitions>
  <inkml:trace contextRef="#ctx0" brushRef="#br0">43 39 13847 0 0,'-38'-3'2542'0'0,"38"3"-2447"0"0,0 0 0 0 0,0 0 0 0 0,-1 0 1 0 0,1 0-1 0 0,0 0 0 0 0,0 0 0 0 0,0 0 1 0 0,0 0-1 0 0,-1 0 0 0 0,1 0 1 0 0,0 0-1 0 0,0 0 0 0 0,0 0 0 0 0,0 0 1 0 0,0 0-1 0 0,-1 0 0 0 0,1-1 0 0 0,0 1 1 0 0,0 0-1 0 0,0 0 0 0 0,0 0 0 0 0,0 0 1 0 0,0 0-1 0 0,0 0 0 0 0,-1-1 1 0 0,1 1-1 0 0,0 0 0 0 0,0 0 0 0 0,0 0 1 0 0,0 0-1 0 0,0 0 0 0 0,0-1 0 0 0,0 1 1 0 0,0 0-1 0 0,0 0 0 0 0,0 0 0 0 0,0 0 1 0 0,0-1-1 0 0,0 1 0 0 0,0 0 1 0 0,0 0-1 0 0,0 0 0 0 0,0 0 0 0 0,0-1 1 0 0,0 1-1 0 0,0 0 0 0 0,0 0 0 0 0,0 0 1 0 0,0 0-1 0 0,1 0 0 0 0,-1-1 0 0 0,0 1 1 0 0,0 0-1 0 0,0 0 0 0 0,0 0 1 0 0,0 0-1 0 0,0 0 0 0 0,0 0 0 0 0,1-1 1 0 0,-1 1-1 0 0,0 0 0 0 0,0 0 0 0 0,0 0 1 0 0,1 0-1 0 0,8-6 1608 0 0,4 2-1387 0 0,1 2 0 0 0,-1-1-1 0 0,0 2 1 0 0,1 0-1 0 0,18 0 1 0 0,8 0-36 0 0,143-6-2120 0 0,-153 5-6987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3.945"/>
    </inkml:context>
    <inkml:brush xml:id="br0">
      <inkml:brushProperty name="width" value="0.05" units="cm"/>
      <inkml:brushProperty name="height" value="0.05" units="cm"/>
      <inkml:brushProperty name="color" value="#E71224"/>
    </inkml:brush>
  </inkml:definitions>
  <inkml:trace contextRef="#ctx0" brushRef="#br0">0 65 9215 0 0,'0'0'831'0'0,"1"2"-686"0"0,3 11 4035 0 0,-1-11-3745 0 0,0 1-1 0 0,0-1 0 0 0,1 0 1 0 0,-1 0-1 0 0,0-1 1 0 0,0 1-1 0 0,1-1 1 0 0,-1 1-1 0 0,1-1 0 0 0,0 0 1 0 0,-1-1-1 0 0,1 1 1 0 0,0 0-1 0 0,4-1 0 0 0,-2 0-279 0 0,0-1 0 0 0,1 1-1 0 0,-1-1 1 0 0,0-1 0 0 0,0 1-1 0 0,0-1 1 0 0,-1 0-1 0 0,7-3 1 0 0,2-3-876 0 0,0 0-1 0 0,0 0 1 0 0,-1-2 0 0 0,0 1 0 0 0,22-23-1 0 0,-24 20-974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4.869"/>
    </inkml:context>
    <inkml:brush xml:id="br0">
      <inkml:brushProperty name="width" value="0.05" units="cm"/>
      <inkml:brushProperty name="height" value="0.05" units="cm"/>
      <inkml:brushProperty name="color" value="#33CCFF"/>
    </inkml:brush>
  </inkml:definitions>
  <inkml:trace contextRef="#ctx0" brushRef="#br0">277 1 14279 0 0,'-4'0'176'0'0,"0"0"-1"0"0,0 0 0 0 0,0 0 0 0 0,0 1 0 0 0,0 0 1 0 0,0-1-1 0 0,0 1 0 0 0,0 1 0 0 0,0-1 1 0 0,0 1-1 0 0,0-1 0 0 0,1 1 0 0 0,-1 0 1 0 0,-4 4-1 0 0,-4 2 716 0 0,1 1 0 0 0,-19 18 0 0 0,15-11-553 0 0,1 1 0 0 0,0 1 1 0 0,1 0-1 0 0,1 1 1 0 0,-19 39-1 0 0,16-22-1114 0 0,1 0 0 0 0,-14 60 0 0 0,25-82-729 0 0,2-2-58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5.205"/>
    </inkml:context>
    <inkml:brush xml:id="br0">
      <inkml:brushProperty name="width" value="0.05" units="cm"/>
      <inkml:brushProperty name="height" value="0.05" units="cm"/>
      <inkml:brushProperty name="color" value="#33CCFF"/>
    </inkml:brush>
  </inkml:definitions>
  <inkml:trace contextRef="#ctx0" brushRef="#br0">1 1 6911 0 0,'1'1'5632'0'0,"2"4"-5074"0"0,-1-1-1 0 0,0 1 0 0 0,1 0 0 0 0,-1 0 1 0 0,-1 0-1 0 0,1 0 0 0 0,-1 0 0 0 0,1 6 0 0 0,3 48 1309 0 0,-4-32-1184 0 0,33 252 1550 0 0,-32-270-2800 0 0,0 1 0 0 0,1-1 0 0 0,4 10 0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5.575"/>
    </inkml:context>
    <inkml:brush xml:id="br0">
      <inkml:brushProperty name="width" value="0.05" units="cm"/>
      <inkml:brushProperty name="height" value="0.05" units="cm"/>
      <inkml:brushProperty name="color" value="#33CCFF"/>
    </inkml:brush>
  </inkml:definitions>
  <inkml:trace contextRef="#ctx0" brushRef="#br0">134 0 15199 0 0,'0'0'696'0'0,"-11"4"256"0"0,3 0-633 0 0,0 1 0 0 0,1 0-1 0 0,0 1 1 0 0,0 0-1 0 0,0 0 1 0 0,1 0 0 0 0,-1 1-1 0 0,2 0 1 0 0,-1 0 0 0 0,1 0-1 0 0,0 1 1 0 0,-4 8 0 0 0,3-4-545 0 0,0 0 0 0 0,-6 24 0 0 0,8-23-1767 0 0,1 1 0 0 0,-2 21 0 0 0,5-28-3485 0 0</inkml:trace>
  <inkml:trace contextRef="#ctx0" brushRef="#br0" timeOffset="0.99">88 165 2303 0 0,'28'-29'848'0'0,"9"-16"7234"0"0,-28 34-6242 0 0,21-23 922 0 0,-26 31-2241 0 0,-1 0 1 0 0,0 0 0 0 0,1 1 0 0 0,-1-1 0 0 0,1 1 0 0 0,0 0 0 0 0,7-3 0 0 0,-9 4-73 0 0,6 2 789 0 0,-6 0-1155 0 0,0 1 1 0 0,0 0-1 0 0,0-1 1 0 0,0 1-1 0 0,-1 0 1 0 0,1 0-1 0 0,-1 0 1 0 0,1 0-1 0 0,-1 1 1 0 0,0-1-1 0 0,0 0 1 0 0,0 1 0 0 0,0-1-1 0 0,0 0 1 0 0,0 1-1 0 0,-1-1 1 0 0,1 4-1 0 0,2 10 71 0 0,0 23-1 0 0,-2-31-117 0 0,1 32-65 0 0,1 6-1792 0 0,-1-15-5174 0 0,-1-20 648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5.966"/>
    </inkml:context>
    <inkml:brush xml:id="br0">
      <inkml:brushProperty name="width" value="0.05" units="cm"/>
      <inkml:brushProperty name="height" value="0.05" units="cm"/>
      <inkml:brushProperty name="color" value="#33CCFF"/>
    </inkml:brush>
  </inkml:definitions>
  <inkml:trace contextRef="#ctx0" brushRef="#br0">119 0 7367 0 0,'-11'2'10127'0'0,"10"2"-9845"0"0,0 0-1 0 0,0 0 1 0 0,1 0 0 0 0,-1 0 0 0 0,1 0 0 0 0,0 0-1 0 0,0-1 1 0 0,0 1 0 0 0,2 5 0 0 0,8 40 1100 0 0,-5-27-1029 0 0,3 15-95 0 0,3 46 0 0 0,-10-67-299 0 0,-1 1 0 0 0,0-1 0 0 0,-1 0 0 0 0,-1 0 0 0 0,-5 24-1 0 0,6-37-477 0 0,0 0 0 0 0,0 0 0 0 0,0 0 0 0 0,0 0 0 0 0,-1 0 0 0 0,1-1-1 0 0,-3 5 1 0 0</inkml:trace>
  <inkml:trace contextRef="#ctx0" brushRef="#br0" timeOffset="1">40 160 12895 0 0,'0'0'2336'0'0,"-9"1"826"0"0,7 0-3044 0 0,0 0 0 0 0,0 0 0 0 0,1 1 0 0 0,-1-1 1 0 0,0 1-1 0 0,0-1 0 0 0,1 1 0 0 0,-1-1 0 0 0,1 1 1 0 0,-1 0-1 0 0,1 0 0 0 0,-1 0 0 0 0,1 0 0 0 0,0 0 1 0 0,0 0-1 0 0,0 0 0 0 0,0 0 0 0 0,1 0 0 0 0,-1 0 1 0 0,1 0-1 0 0,-1 1 0 0 0,0 2 0 0 0,1-2-159 0 0,0-1-1 0 0,-1 1 1 0 0,1 0 0 0 0,0 0-1 0 0,0 0 1 0 0,0-1-1 0 0,1 1 1 0 0,-1 0 0 0 0,1 0-1 0 0,-1-1 1 0 0,1 1-1 0 0,0 0 1 0 0,0-1 0 0 0,0 1-1 0 0,0-1 1 0 0,1 1-1 0 0,-1-1 1 0 0,4 4 0 0 0,0-1-1637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6.302"/>
    </inkml:context>
    <inkml:brush xml:id="br0">
      <inkml:brushProperty name="width" value="0.05" units="cm"/>
      <inkml:brushProperty name="height" value="0.05" units="cm"/>
      <inkml:brushProperty name="color" value="#33CCFF"/>
    </inkml:brush>
  </inkml:definitions>
  <inkml:trace contextRef="#ctx0" brushRef="#br0">0 0 19231 0 0,'0'0'1744'0'0,"6"6"-1042"0"0,1 2-184 0 0,-1 0 1 0 0,0 1 0 0 0,7 15-1 0 0,-7-13 33 0 0,14 20 0 0 0,-18-28-622 0 0,1 0 1 0 0,0 0-1 0 0,0 0 0 0 0,0 0 0 0 0,0 0 1 0 0,1 0-1 0 0,-1-1 0 0 0,1 0 1 0 0,6 3-1 0 0,6 1-1076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6.674"/>
    </inkml:context>
    <inkml:brush xml:id="br0">
      <inkml:brushProperty name="width" value="0.05" units="cm"/>
      <inkml:brushProperty name="height" value="0.05" units="cm"/>
      <inkml:brushProperty name="color" value="#33CCFF"/>
    </inkml:brush>
  </inkml:definitions>
  <inkml:trace contextRef="#ctx0" brushRef="#br0">44 0 11975 0 0,'0'0'3927'0'0,"0"9"-1102"0"0,-3 8-1679 0 0,1 0 0 0 0,-2 0 0 0 0,-9 25 0 0 0,8-28-847 0 0,1 1 0 0 0,0 0 0 0 0,1 0 1 0 0,0 0-1 0 0,0 17 0 0 0,3-20-257 0 0,1 0 0 0 0,0 0 1 0 0,0-1-1 0 0,1 1 0 0 0,1 0 1 0 0,5 16-1 0 0,-4-20-44 0 0,-1 0 0 0 0,1 0 0 0 0,0-1 0 0 0,1 0 1 0 0,0 0-1 0 0,0 0 0 0 0,0 0 0 0 0,1-1 0 0 0,13 11 0 0 0,-7-7 5 0 0,1 0 0 0 0,24 12 0 0 0,-30-18-270 0 0,1 0 0 0 0,0-1 0 0 0,-1 0-1 0 0,1-1 1 0 0,1 0 0 0 0,14 3 0 0 0,-20-5 39 0 0,-1 0 1 0 0,0 0 0 0 0,1 0-1 0 0,-1 0 1 0 0,0-1 0 0 0,1 1-1 0 0,-1-1 1 0 0,0 1 0 0 0,0-1-1 0 0,0 0 1 0 0,1 0-1 0 0,-1 0 1 0 0,0 0 0 0 0,0 0-1 0 0,0-1 1 0 0,0 1 0 0 0,-1 0-1 0 0,1-1 1 0 0,0 1 0 0 0,2-4-1 0 0,4-7-1416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7.060"/>
    </inkml:context>
    <inkml:brush xml:id="br0">
      <inkml:brushProperty name="width" value="0.05" units="cm"/>
      <inkml:brushProperty name="height" value="0.05" units="cm"/>
      <inkml:brushProperty name="color" value="#33CCFF"/>
    </inkml:brush>
  </inkml:definitions>
  <inkml:trace contextRef="#ctx0" brushRef="#br0">354 0 14279 0 0,'-13'0'1527'0'0,"12"0"-1248"0"0,0 0-1 0 0,0 0 1 0 0,0 1 0 0 0,0-1-1 0 0,0 0 1 0 0,0 0 0 0 0,0 1-1 0 0,-1-1 1 0 0,1 0 0 0 0,0 1 0 0 0,0-1-1 0 0,0 1 1 0 0,0-1 0 0 0,1 1-1 0 0,-1 0 1 0 0,-1 0 0 0 0,0 1-56 0 0,1 0 0 0 0,0 0 1 0 0,-1-1-1 0 0,1 1 0 0 0,0 0 0 0 0,0 0 1 0 0,0 0-1 0 0,1 0 0 0 0,-2 3 1 0 0,1 0 130 0 0,-8 26 603 0 0,1 0-1 0 0,2 1 1 0 0,-5 51-1 0 0,3-11-709 0 0,4-45-256 0 0,-18 96 172 0 0,18-104-301 0 0,-2 1 1 0 0,0-1 0 0 0,-2-1-1 0 0,-11 23 1 0 0,19-40-44 0 0,-1 0 1 0 0,1 1-1 0 0,-1-1 0 0 0,0 0 1 0 0,0 0-1 0 0,0 1 0 0 0,1-1 0 0 0,-1 0 1 0 0,0 0-1 0 0,0 0 0 0 0,-1 0 1 0 0,1 0-1 0 0,0 0 0 0 0,0 0 1 0 0,0-1-1 0 0,-1 1 0 0 0,1 0 0 0 0,-3 0 1 0 0,-6 0-1595 0 0</inkml:trace>
  <inkml:trace contextRef="#ctx0" brushRef="#br0" timeOffset="1">0 219 14279 0 0,'0'0'1103'0'0,"2"-2"-612"0"0,8-7 228 0 0,2-1 0 0 0,0 1 0 0 0,0 1 0 0 0,0 0 1 0 0,1 1-1 0 0,23-10 0 0 0,88-25 795 0 0,-105 36-1392 0 0,73-23-1575 0 0,-59 17 546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7.441"/>
    </inkml:context>
    <inkml:brush xml:id="br0">
      <inkml:brushProperty name="width" value="0.05" units="cm"/>
      <inkml:brushProperty name="height" value="0.05" units="cm"/>
      <inkml:brushProperty name="color" value="#33CCFF"/>
    </inkml:brush>
  </inkml:definitions>
  <inkml:trace contextRef="#ctx0" brushRef="#br0">19 1 11055 0 0,'-18'7'12273'0'0,"20"12"-10815"0"0,3-5-1303 0 0,0 1 1 0 0,8 13-1 0 0,-9-20-87 0 0,0 0 1 0 0,0 1-1 0 0,-1-1 0 0 0,0 1 1 0 0,-1 0-1 0 0,1-1 0 0 0,-2 1 0 0 0,1 0 1 0 0,-1 14-1 0 0,-2-5-115 0 0,-2-1 0 0 0,0 1 0 0 0,-9 29 0 0 0,5-22 7 0 0,6-23 4 0 0,1-2 25 0 0,-1 1 0 0 0,1 0 0 0 0,0-1-1 0 0,0 1 1 0 0,0 0 0 0 0,-1 0 0 0 0,1-1 0 0 0,0 1-1 0 0,0 0 1 0 0,0-1 0 0 0,0 1 0 0 0,0 0 0 0 0,0 0-1 0 0,1-1 1 0 0,-1 1 0 0 0,0 0 0 0 0,0-1 0 0 0,0 1-1 0 0,1 0 1 0 0,-1-1 0 0 0,0 1 0 0 0,1 0 0 0 0,-1-1-1 0 0,1 2 1 0 0,1-1 2 0 0,-1 0 0 0 0,1 0-1 0 0,-1 0 1 0 0,1 0 0 0 0,0 0 0 0 0,-1 0 0 0 0,1 0-1 0 0,0-1 1 0 0,0 1 0 0 0,0 0 0 0 0,3 0-1 0 0,3 1-7 0 0,0 1 16 0 0,0-1 1 0 0,17 4-1 0 0,-19-6 2 0 0,-1 1 0 0 0,1 0 1 0 0,-1 1-1 0 0,0-1 0 0 0,1 1 1 0 0,-1 0-1 0 0,0 0 0 0 0,0 1 0 0 0,6 4 1 0 0,-7-5 69 0 0,0 1 0 0 0,-1 0-1 0 0,1 0 1 0 0,-1 0 0 0 0,0 1 0 0 0,0-1 0 0 0,0 1 0 0 0,-1-1 0 0 0,1 1 0 0 0,-1 0 0 0 0,0 0 0 0 0,0 0-1 0 0,0 1 1 0 0,0-1 0 0 0,-1 0 0 0 0,1 1 0 0 0,-1-1 0 0 0,-1 1 0 0 0,1-1 0 0 0,0 1 0 0 0,-1-1 0 0 0,0 8-1 0 0,-2 1 87 0 0,0 0 0 0 0,0-1 0 0 0,-1 1 0 0 0,-1 0 0 0 0,0-1 0 0 0,-9 18-1 0 0,9-21-217 0 0,-1-1 0 0 0,0 1 0 0 0,0-1-1 0 0,-1 0 1 0 0,0-1 0 0 0,-1 1 0 0 0,0-1-1 0 0,0-1 1 0 0,-10 9 0 0 0,15-14-179 0 0,-1 1 0 0 0,1-1 0 0 0,0 0 0 0 0,-1 0 0 0 0,1 0 1 0 0,-1 0-1 0 0,1 0 0 0 0,-1-1 0 0 0,1 1 0 0 0,-1-1 0 0 0,1 1 0 0 0,-1-1 0 0 0,0 0 1 0 0,1 0-1 0 0,-1 0 0 0 0,1-1 0 0 0,-1 1 0 0 0,0-1 0 0 0,1 1 0 0 0,-4-2 0 0 0,-8-4-1497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7.790"/>
    </inkml:context>
    <inkml:brush xml:id="br0">
      <inkml:brushProperty name="width" value="0.05" units="cm"/>
      <inkml:brushProperty name="height" value="0.05" units="cm"/>
      <inkml:brushProperty name="color" value="#33CCFF"/>
    </inkml:brush>
  </inkml:definitions>
  <inkml:trace contextRef="#ctx0" brushRef="#br0">0 232 20759 0 0,'0'0'952'0'0,"2"-1"-20"0"0,146-93 1638 0 0,-112 74-1637 0 0,1 2 0 0 0,51-18 0 0 0,87-19-1667 0 0,-154 48-809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8:13.608"/>
    </inkml:context>
    <inkml:brush xml:id="br0">
      <inkml:brushProperty name="width" value="0.05" units="cm"/>
      <inkml:brushProperty name="height" value="0.05" units="cm"/>
      <inkml:brushProperty name="color" value="#33CCFF"/>
    </inkml:brush>
  </inkml:definitions>
  <inkml:trace contextRef="#ctx0" brushRef="#br0">0 158 13823 0 0,'1'4'6649'0'0,"2"-2"-6866"0"0,10-1 702 0 0,0-1-1 0 0,0-1 1 0 0,1 0 0 0 0,-1 0-1 0 0,0-2 1 0 0,20-5 0 0 0,13-2-77 0 0,3 1-152 0 0,84-28 0 0 0,-46 1-1527 0 0,-64 24-1041 0 0,35-24 1 0 0,-44 25 492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0:54.314"/>
    </inkml:context>
    <inkml:brush xml:id="br0">
      <inkml:brushProperty name="width" value="0.05" units="cm"/>
      <inkml:brushProperty name="height" value="0.05" units="cm"/>
      <inkml:brushProperty name="color" value="#E71224"/>
    </inkml:brush>
  </inkml:definitions>
  <inkml:trace contextRef="#ctx0" brushRef="#br0">61 1 11519 0 0,'-5'9'625'0'0,"-1"1"-1"0"0,2 0 0 0 0,-1 1 0 0 0,1-1 0 0 0,1 1 1 0 0,0 0-1 0 0,-4 20 0 0 0,-1 81 7612 0 0,6-69-8089 0 0,-4 40 821 0 0,-2 62 135 0 0,8-138-1068 0 0,1 0-1 0 0,-1 0 0 0 0,1 0 1 0 0,1 0-1 0 0,0 0 1 0 0,-1 0-1 0 0,2 0 1 0 0,3 9-1 0 0,-5-14-42 0 0,0-1 0 0 0,0 1-1 0 0,1 0 1 0 0,-1-1 0 0 0,0 1 0 0 0,1 0 0 0 0,-1-1-1 0 0,0 0 1 0 0,1 1 0 0 0,0-1 0 0 0,-1 0-1 0 0,1 0 1 0 0,0 0 0 0 0,0 0 0 0 0,0 0 0 0 0,-1 0-1 0 0,1 0 1 0 0,0-1 0 0 0,0 1 0 0 0,0-1 0 0 0,0 1-1 0 0,0-1 1 0 0,1 0 0 0 0,-1 0 0 0 0,0 0-1 0 0,0 0 1 0 0,0 0 0 0 0,0 0 0 0 0,0 0 0 0 0,0-1-1 0 0,0 1 1 0 0,0-1 0 0 0,2-1 0 0 0,3 0-83 0 0,0-1-1 0 0,-1 0 1 0 0,1-1 0 0 0,-1 0 0 0 0,0 0 0 0 0,0 0 0 0 0,10-10 0 0 0,34-40-1542 0 0,-44 48 1423 0 0,29-37-1001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8:13.993"/>
    </inkml:context>
    <inkml:brush xml:id="br0">
      <inkml:brushProperty name="width" value="0.05" units="cm"/>
      <inkml:brushProperty name="height" value="0.05" units="cm"/>
      <inkml:brushProperty name="color" value="#33CCFF"/>
    </inkml:brush>
  </inkml:definitions>
  <inkml:trace contextRef="#ctx0" brushRef="#br0">54 1 13647 0 0,'-3'1'197'0'0,"0"0"0"0"0,1 0 0 0 0,-1 0 0 0 0,0 1 0 0 0,1-1 0 0 0,-1 1 0 0 0,0 0 0 0 0,1-1 0 0 0,0 1-1 0 0,-1 0 1 0 0,1 1 0 0 0,0-1 0 0 0,0 0 0 0 0,0 1 0 0 0,1-1 0 0 0,-1 1 0 0 0,1-1 0 0 0,-1 1 0 0 0,1 0 0 0 0,0-1 0 0 0,0 1 0 0 0,0 0-1 0 0,0 0 1 0 0,0 4 0 0 0,-2 8 1038 0 0,2-1 0 0 0,0 1 0 0 0,2 27 0 0 0,0-26-1234 0 0,14 293 1295 0 0,-12-293-1830 0 0,0 1-3817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8:14.396"/>
    </inkml:context>
    <inkml:brush xml:id="br0">
      <inkml:brushProperty name="width" value="0.05" units="cm"/>
      <inkml:brushProperty name="height" value="0.05" units="cm"/>
      <inkml:brushProperty name="color" value="#33CCFF"/>
    </inkml:brush>
  </inkml:definitions>
  <inkml:trace contextRef="#ctx0" brushRef="#br0">184 1 7831 0 0,'-12'7'834'0'0,"8"-4"65"0"0,1 0 1 0 0,-1 0 0 0 0,1 0 0 0 0,0 0 0 0 0,0 1-1 0 0,0-1 1 0 0,1 1 0 0 0,-5 7 0 0 0,4-5-117 0 0,1 1 0 0 0,-1 0 0 0 0,1-1 0 0 0,0 1 0 0 0,0 7 0 0 0,-1 8 118 0 0,2 0 1 0 0,2 37-1 0 0,0-32-999 0 0,5 68 230 0 0,-3-60-782 0 0,-1 0 1 0 0,-1 0-1 0 0,-2 1 1 0 0,-7 37-1 0 0,7-69 518 0 0,0 0 0 0 0,0 0 0 0 0,0 0 0 0 0,-1 0 0 0 0,0 0 1 0 0,0 0-1 0 0,0-1 0 0 0,0 1 0 0 0,0 0 0 0 0,-1-1 0 0 0,0 0 0 0 0,1 0 0 0 0,-1 0 0 0 0,-5 4 0 0 0,-3 1 249 0 0,1-1-1 0 0,-2 0 1 0 0,-15 6-1 0 0,18-8 164 0 0,-13 7 2653 0 0,39-18-2244 0 0,8-3-590 0 0,-2-2-1 0 0,0 0 0 0 0,32-21 0 0 0,-7-3-7110 0 0,-35 24-182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8:14.783"/>
    </inkml:context>
    <inkml:brush xml:id="br0">
      <inkml:brushProperty name="width" value="0.05" units="cm"/>
      <inkml:brushProperty name="height" value="0.05" units="cm"/>
      <inkml:brushProperty name="color" value="#33CCFF"/>
    </inkml:brush>
  </inkml:definitions>
  <inkml:trace contextRef="#ctx0" brushRef="#br0">47 0 9671 0 0,'-24'11'996'0'0,"22"-10"-558"0"0,0 0 1 0 0,0 1-1 0 0,1 0 0 0 0,-1-1 1 0 0,0 1-1 0 0,1 0 1 0 0,0 0-1 0 0,-1 0 1 0 0,1 0-1 0 0,0 0 1 0 0,0 0-1 0 0,0 1 0 0 0,0-1 1 0 0,0 0-1 0 0,1 0 1 0 0,-1 1-1 0 0,1-1 1 0 0,-1 0-1 0 0,1 1 1 0 0,0-1-1 0 0,0 3 1 0 0,0 47 2453 0 0,13 101 0 0 0,-8-113-2535 0 0,-3-28-258 0 0,12 88 489 0 0,-11-85-472 0 0,1 0-1 0 0,1 0 1 0 0,0 0 0 0 0,11 20-1 0 0,-14-30-76 0 0,1 0 0 0 0,1 0 0 0 0,-1-1 0 0 0,0 1 0 0 0,1-1 0 0 0,0 0 0 0 0,0 0 0 0 0,1 0 0 0 0,-1-1 0 0 0,1 1 0 0 0,9 4 0 0 0,-7-4-10 0 0,1-1 1 0 0,0 0-1 0 0,1 0 1 0 0,-1-1-1 0 0,0 0 1 0 0,1 0-1 0 0,10 0 1 0 0,-1-2-20 0 0,0 0 0 0 0,-1-1 1 0 0,1-1-1 0 0,0 0 0 0 0,0-1 1 0 0,33-12-1 0 0,14-10-1166 0 0,-23 2-5657 0 0,-6-3-2002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8:34.631"/>
    </inkml:context>
    <inkml:brush xml:id="br0">
      <inkml:brushProperty name="width" value="0.05" units="cm"/>
      <inkml:brushProperty name="height" value="0.05" units="cm"/>
      <inkml:brushProperty name="color" value="#33CCFF"/>
    </inkml:brush>
  </inkml:definitions>
  <inkml:trace contextRef="#ctx0" brushRef="#br0">0 785 5983 0 0,'0'0'5104'0'0,"1"0"-4943"0"0,0 0-1 0 0,0 0 1 0 0,0-1-1 0 0,0 1 0 0 0,-1 0 1 0 0,1 0-1 0 0,0-1 1 0 0,0 1-1 0 0,0-1 0 0 0,-1 1 1 0 0,1-1-1 0 0,1 0 1 0 0,15-16 606 0 0,0 1 0 0 0,2 0 0 0 0,0 1 0 0 0,0 2 0 0 0,30-17 0 0 0,-7 8-376 0 0,78-28 1 0 0,-71 36-260 0 0,0 2 0 0 0,94-11 0 0 0,-96 17-127 0 0,259-20 63 0 0,-55 8-72 0 0,142-47 175 0 0,-147 20-86 0 0,434-35 267 0 0,19-13 342 0 0,-544 68-598 0 0,-45 8-35 0 0,-73 11-40 0 0,278-54 155 0 0,119-24 48 0 0,-197 60-224 0 0,-234 23 0 0 0,97-1 191 0 0,150 17 0 0 0,-130-6-45 0 0,194-1 169 0 0,118 2-140 0 0,-374-7-169 0 0,188 27 199 0 0,-3 20 90 0 0,-167-34-262 0 0,38 14 143 0 0,110 43 0 0 0,-37-9-37 0 0,-26-10-75 0 0,-47-16-37 0 0,27 10 10 0 0,-69-26 9 0 0,0 4 1 0 0,102 52-1 0 0,101 50 44 0 0,9-17-1 0 0,-246-96-87 0 0,59 21 19 0 0,75 29 74 0 0,-118-41-58 0 0,58 34-1 0 0,135 74 172 0 0,-13-7-138 0 0,25 5 4 0 0,-227-116-42 0 0,8 4-22 0 0,-3-1-10 0 0,0 0 1 0 0,47 33-1 0 0,139 83 53 0 0,84 52 86 0 0,-249-151-129 0 0,104 47-1 0 0,-126-65 25 0 0,-19-8 5 0 0,0 1-1 0 0,-1 1 0 0 0,0 0 0 0 0,-1 1 0 0 0,0 1 0 0 0,0 0 0 0 0,-2 1 0 0 0,1 1 0 0 0,-2 0 0 0 0,19 26 0 0 0,-27-35-10 0 0,7 13 116 0 0,2 0 1 0 0,22 24-1 0 0,-29-36-121 0 0,3 1 25 0 0,-1-1-36 0 0,0-2-39 0 0,-6-3-111 0 0,3-10-7047 0 0,-3-3-481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8:46.594"/>
    </inkml:context>
    <inkml:brush xml:id="br0">
      <inkml:brushProperty name="width" value="0.05" units="cm"/>
      <inkml:brushProperty name="height" value="0.05" units="cm"/>
      <inkml:brushProperty name="color" value="#33CCFF"/>
    </inkml:brush>
  </inkml:definitions>
  <inkml:trace contextRef="#ctx0" brushRef="#br0">5 102 9215 0 0,'-5'4'5130'0'0,"25"-5"-4694"0"0,-3-2-198 0 0,-1 0 1 0 0,0-2 0 0 0,24-8-1 0 0,10-4 618 0 0,10 0 18 0 0,0 3 0 0 0,2 2 0 0 0,80-5 0 0 0,-109 15-705 0 0,17 0 151 0 0,77 6-1 0 0,-67 3 17 0 0,0 2 0 0 0,-1 3 0 0 0,-1 3 0 0 0,0 2 0 0 0,68 30 0 0 0,41 41 654 0 0,-130-67-771 0 0,46 23 77 0 0,120 45-1 0 0,-47-27-114 0 0,-73-32-61 0 0,-29-9-10 0 0,1-2-1 0 0,79 15 0 0 0,-83-24 44 0 0,-2 2 0 0 0,83 30 0 0 0,-76-20-104 0 0,153 64 382 0 0,23 0 90 0 0,-121-49-370 0 0,83 13-86 0 0,-57-17-13 0 0,250 69 99 0 0,-304-81-139 0 0,99 33 23 0 0,-18-5-6 0 0,92 27-29 0 0,43 11 0 0 0,-220-64 0 0 0,78 35 0 0 0,19 7 0 0 0,88 34-179 0 0,-100-35 70 0 0,270 118-320 0 0,-348-147 104 0 0,122 34 1 0 0,-62-23-22 0 0,-32-9-168 0 0,2-5 0 0 0,1-5 0 0 0,136 13 0 0 0,-234-38 195 0 0,-12 0-186 0 0,-1-1 0 0 0,1 0 0 0 0,0-1 0 0 0,0 0 1 0 0,0 0-1 0 0,8-1 0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9:30.696"/>
    </inkml:context>
    <inkml:brush xml:id="br0">
      <inkml:brushProperty name="width" value="0.05" units="cm"/>
      <inkml:brushProperty name="height" value="0.05" units="cm"/>
      <inkml:brushProperty name="color" value="#33CCFF"/>
    </inkml:brush>
  </inkml:definitions>
  <inkml:trace contextRef="#ctx0" brushRef="#br0">9 539 6911 0 0,'0'0'623'0'0,"-2"-1"-683"0"0,-4-9 7717 0 0,5 8-7452 0 0,1-1 0 0 0,0 0-1 0 0,0 0 1 0 0,1 0 0 0 0,-1 1-1 0 0,1-1 1 0 0,-1 0 0 0 0,1 0-1 0 0,0 1 1 0 0,0-1-1 0 0,0 1 1 0 0,0-1 0 0 0,1 1-1 0 0,1-4 1 0 0,5-6 392 0 0,15-16 0 0 0,-17 20-309 0 0,18-20-61 0 0,2 2 0 0 0,0 0 0 0 0,2 1 0 0 0,1 2-1 0 0,0 1 1 0 0,2 1 0 0 0,55-27 0 0 0,-75 42-178 0 0,1 1 1 0 0,0 0-1 0 0,0 1 0 0 0,15-4 1 0 0,-26 8 357 0 0,-1 1-381 0 0,-1 1-1 0 0,1 0 1 0 0,-1 0-1 0 0,1 0 0 0 0,-1 0 1 0 0,0-1-1 0 0,1 1 0 0 0,-1 0 1 0 0,0-1-1 0 0,0 1 1 0 0,0-1-1 0 0,-1 1 0 0 0,0 1 1 0 0,-21 19 98 0 0,20-19-93 0 0,-23 18 1 0 0,0-2 0 0 0,-2-1 0 0 0,0-1 0 0 0,-1-1 0 0 0,0-1 0 0 0,-1-2 0 0 0,-56 17 0 0 0,75-26-25 0 0,2-1 68 0 0,-1-1 1 0 0,1 1-1 0 0,-1-1 1 0 0,-15 1 188 0 0,26-16-101 0 0,0 11-142 0 0,0 0 0 0 0,1 0 0 0 0,-1-1 0 0 0,1 1 0 0 0,0 0 0 0 0,0 0 0 0 0,0 1 0 0 0,0-1 0 0 0,0 0 0 0 0,0 1 0 0 0,1-1 0 0 0,-1 1 0 0 0,0 0 0 0 0,1 0 0 0 0,2-1 0 0 0,7-3 48 0 0,21-5 1 0 0,205-35 212 0 0,-203 39-271 0 0,-25 5-11 0 0,0-2 0 0 0,0 2 0 0 0,1-1 0 0 0,-1 1 0 0 0,1 1 0 0 0,-1 0 0 0 0,14 2 0 0 0,-18 0 12 0 0,-5-2 1 0 0,-1 1 0 0 0,0 0 0 0 0,0 0 0 0 0,0 0 0 0 0,0-1 0 0 0,1 1 0 0 0,-1 0 0 0 0,0 0 0 0 0,0 0-1 0 0,-1-1 1 0 0,1 1 0 0 0,0 0 0 0 0,0 0 0 0 0,0 0 0 0 0,0-1 0 0 0,-1 1 0 0 0,1 0 0 0 0,0-1 0 0 0,-1 2 0 0 0,-3 3 15 0 0,1 0 1 0 0,-1 0-1 0 0,1-1 0 0 0,-1 1 1 0 0,0-1-1 0 0,-1 0 0 0 0,1 0 1 0 0,-1-1-1 0 0,-6 5 1 0 0,-8 3 37 0 0,-23 10-1 0 0,34-17-44 0 0,-32 13 10 0 0,-2-1 1 0 0,0-1-1 0 0,-1-3 1 0 0,-76 12-1 0 0,92-24 33 0 0,35-14 0 0 0,-3 9-58 0 0,0 0-1 0 0,1 1 1 0 0,0-1 0 0 0,0 1-1 0 0,0 0 1 0 0,11-4 0 0 0,43-17 28 0 0,-34 16-44 0 0,284-91 74 0 0,-298 97-55 0 0,1 0 0 0 0,0 0 0 0 0,0 1 0 0 0,0 1 0 0 0,21 0-1 0 0,-26 2 3 0 0,-3 3 1 0 0,-6-3-2 0 0,1 0 0 0 0,0 1 0 0 0,-1-1 0 0 0,1 0 1 0 0,-1 0-1 0 0,1 0 0 0 0,-1 0 0 0 0,0 0 0 0 0,0 0 0 0 0,1 0 0 0 0,-2 1 0 0 0,2-2-4 0 0,-3 3 9 0 0,0 0 0 0 0,0-1-1 0 0,-1 1 1 0 0,1-1 0 0 0,0 1 0 0 0,-1-1 0 0 0,0 0 0 0 0,1-1 0 0 0,-5 2 0 0 0,-38 12 47 0 0,39-13-47 0 0,-281 93-223 0 0,274-88 142 0 0,9-5 30 0 0,11-3 21 0 0,162-67 15 0 0,-11 3 0 0 0,-130 55 4 0 0,7-3 19 0 0,1 2 1 0 0,44-10 0 0 0,-209 36 398 0 0,21-4-159 0 0,43-4-397 0 0,18-3-46 0 0,-49 12 1 0 0,89-15 336 0 0,32-12 67 0 0,2 4-209 0 0,1 2 0 0 0,53-4 0 0 0,57 7 75 0 0,44-4-17 0 0,-135-1-75 0 0,52-3 15 0 0,-81 11 104 0 0,-22-1-75 0 0,-1 1 1 0 0,1 0-1 0 0,0 0 0 0 0,0 0 0 0 0,-8 4 0 0 0,-11 3-27 0 0,-30 0-7 0 0,-1-2 0 0 0,1-3 0 0 0,-63-3 0 0 0,91-1-76 0 0,-7 1-74 0 0,-46-7 0 0 0,70 5 130 0 0,8 2 12 0 0,1 0 0 0 0,0 0 0 0 0,-1 0 0 0 0,1 0 0 0 0,0 0 0 0 0,0 0 0 0 0,-1-1 0 0 0,1 1 0 0 0,0 0 0 0 0,-1 0 0 0 0,1 0 0 0 0,0 0 0 0 0,0 0 0 0 0,-1-1 0 0 0,1 1 0 0 0,0 0 0 0 0,0 0 0 0 0,0 0 0 0 0,-1-1 0 0 0,1 1 0 0 0,0 0 0 0 0,0 0 0 0 0,0 0 0 0 0,-1-1 0 0 0,1 1 0 0 0,0 0 0 0 0,0-1 0 0 0,0 1 0 0 0,0 0 0 0 0,0 0 0 0 0,0-1 0 0 0,0 1 0 0 0,0 0 0 0 0,0-1 0 0 0,0 1 0 0 0,0 0 0 0 0,0 0 0 0 0,0-1 0 0 0,0 1 0 0 0,0 0 0 0 0,0-1 0 0 0,0 1 0 0 0,0 0 0 0 0,0-1 0 0 0,0 1 0 0 0,0 0 0 0 0,0 0 0 0 0,1-1 0 0 0,-1 1 0 0 0,0 0 0 0 0,0 0 0 0 0,1-1 0 0 0,0-1 4 0 0,0 0-1 0 0,0 0 1 0 0,1 1-1 0 0,-1-1 0 0 0,1 0 1 0 0,-1 0-1 0 0,1 1 1 0 0,0-1-1 0 0,-1 1 1 0 0,1 0-1 0 0,0-1 1 0 0,0 1-1 0 0,0 0 1 0 0,0 0-1 0 0,0 0 1 0 0,1 1-1 0 0,1-2 1 0 0,41-9 61 0 0,-44 11-65 0 0,49-6 56 0 0,55-1-1 0 0,-37 4 15 0 0,215-3 80 0 0,-251 9-111 0 0,0 2 0 0 0,42 10 0 0 0,-73-14-28 0 0,1-1 0 0 0,0 0 0 0 0,-1 1 0 0 0,1-1 0 0 0,0 1 1 0 0,-1 0-1 0 0,1 0 0 0 0,-1-1 0 0 0,1 1 0 0 0,-1 0 0 0 0,1 0 0 0 0,1 2 0 0 0,-3-2-3 0 0,0 0-1 0 0,-1-1 1 0 0,1 1 0 0 0,0 0-1 0 0,-1-1 1 0 0,1 1 0 0 0,0-1 0 0 0,-1 1-1 0 0,1-1 1 0 0,-1 1 0 0 0,1-1-1 0 0,-1 1 1 0 0,1-1 0 0 0,-1 1-1 0 0,0-1 1 0 0,1 1 0 0 0,-1-1-1 0 0,1 0 1 0 0,-1 1 0 0 0,0-1-1 0 0,0 0 1 0 0,-17 6 67 0 0,17-5-63 0 0,-43 9-4 0 0,-84 8-1 0 0,60-10-21 0 0,-55 11-187 0 0,-52 6 73 0 0,149-24 139 0 0,26-2-10 0 0,0 1 0 0 0,0 0 0 0 0,0 0 0 0 0,0 0-1 0 0,0 0 1 0 0,-1 0 0 0 0,1-1 0 0 0,0 1 0 0 0,0 0 0 0 0,0 0 0 0 0,0 0 0 0 0,0 0 0 0 0,0-1 0 0 0,0 1 0 0 0,0 0 0 0 0,0 0 0 0 0,0 0 0 0 0,0-1 0 0 0,0 1 0 0 0,0 0-1 0 0,0 0 1 0 0,0 0 0 0 0,0-1 0 0 0,0 1 0 0 0,0 0 0 0 0,0 0 0 0 0,0 0 0 0 0,0 0 0 0 0,0-1 0 0 0,0 1 0 0 0,0 0 0 0 0,0 0 0 0 0,1 0 0 0 0,-1 0 0 0 0,0-1 0 0 0,0 1-1 0 0,3-7 19 0 0,-1 4-15 0 0,1 1 0 0 0,-1-1 0 0 0,1 1 0 0 0,-1 0 0 0 0,1 0 0 0 0,0 0 0 0 0,-1 0 0 0 0,1 0 0 0 0,0 0-1 0 0,1 1 1 0 0,3-2 0 0 0,41-11 70 0 0,-38 11-63 0 0,16-2 21 0 0,1 0 0 0 0,50-2 1 0 0,56 8 83 0 0,-83 0-101 0 0,25 2 7 0 0,41-1 20 0 0,-3 2-42 0 0,-112-4 6 0 0,10 0 51 0 0,-8 1-25 0 0,-6-1-10 0 0,-159 8-11 0 0,-120-8-427 0 0,231 2 354 0 0,40-1 63 0 0,-1 0-1 0 0,1 0 0 0 0,0-1 0 0 0,0-1 0 0 0,-1 0 0 0 0,1 0 1 0 0,0-1-1 0 0,0-1 0 0 0,-12-4 0 0 0,22 7 88 0 0,17-10 50 0 0,-12 8-134 0 0,-1-1 1 0 0,1 1-1 0 0,0 0 1 0 0,6-3-1 0 0,32-7 88 0 0,-1 1-1 0 0,74-8 0 0 0,87 9 87 0 0,-67 6-164 0 0,34 0 36 0 0,-137 3-50 0 0,-25 0 1 0 0,0 0 0 0 0,1 1 1 0 0,-1 0-1 0 0,1 1 0 0 0,-1 0 0 0 0,1 0 0 0 0,-1 0 0 0 0,0 1 0 0 0,8 2 0 0 0,-28 3 52 0 0,-5-2-54 0 0,-1 0 0 0 0,0-1 0 0 0,-25 2 0 0 0,3 0-66 0 0,-184 18-433 0 0,78-29 327 0 0,142 5 185 0 0,-1-1 1 0 0,1 0-1 0 0,0 0 1 0 0,0 0-1 0 0,0-1 0 0 0,-9-4 1 0 0,13 6 68 0 0,9-12 59 0 0,-5 10-133 0 0,1-1-1 0 0,-1 1 1 0 0,1 1-1 0 0,-1-1 1 0 0,1 0-1 0 0,0 1 1 0 0,0 0 0 0 0,0 0-1 0 0,4-1 1 0 0,39-3 57 0 0,-38 5-43 0 0,132-4 88 0 0,-1 0-77 0 0,-94 1-11 0 0,0 1 1 0 0,80 7-1 0 0,-98 1 54 0 0,-27-6-22 0 0,-17 2 86 0 0,-276-9-57 0 0,249 5-190 0 0,-148-10-218 0 0,160 13 263 0 0,26-1 69 0 0,-1 1 0 0 0,1-1 0 0 0,-1 0 0 0 0,1-1 0 0 0,-1 1 0 0 0,1-1 0 0 0,-1 0 0 0 0,1 0 0 0 0,-7-3 0 0 0,26-10 58 0 0,-4 8-57 0 0,0 0 0 0 0,1 1 0 0 0,0 0 0 0 0,0 0 1 0 0,0 1-1 0 0,1 1 0 0 0,-1 0 0 0 0,21-2 0 0 0,11 0 58 0 0,45 2 0 0 0,-70 3-56 0 0,141 3 47 0 0,49-1 5 0 0,-152-3-61 0 0,62 7 0 0 0,-96-3 0 0 0,-22-3 0 0 0,0 0 0 0 0,1 0 0 0 0,-1 0 0 0 0,0 0 0 0 0,0 0 0 0 0,0 1 0 0 0,1-1 0 0 0,-1 0 0 0 0,0 0 0 0 0,0 0 0 0 0,1 0 0 0 0,-1 0-1 0 0,0 0 1 0 0,0 0 0 0 0,0 0 0 0 0,1 0 0 0 0,-1 1 0 0 0,0-1 0 0 0,0 0 0 0 0,0 0 0 0 0,0 0 0 0 0,1 0 0 0 0,-1 1 0 0 0,0-1 0 0 0,0 0 0 0 0,0 0 0 0 0,0 0 0 0 0,0 1 0 0 0,0-1 0 0 0,0 0 0 0 0,1 0 0 0 0,-1 0 0 0 0,0 1 0 0 0,0-1-1 0 0,0 0 1 0 0,0 0 0 0 0,0 1 0 0 0,0-1 0 0 0,0 0 0 0 0,0 0 0 0 0,0 0 0 0 0,0 1 0 0 0,0-1 0 0 0,0 0 0 0 0,0 0 0 0 0,-1 1 0 0 0,1-1 0 0 0,0 0 0 0 0,0 0 0 0 0,0 0 0 0 0,0 1 0 0 0,0-1 0 0 0,0 0 0 0 0,0 0 0 0 0,-1 0 0 0 0,1 0 0 0 0,0 1-1 0 0,0-1 1 0 0,-8 5 14 0 0,-4 2-16 0 0,-1-1 0 0 0,1-1 1 0 0,-1 0-1 0 0,0-1 0 0 0,0 0 0 0 0,-1-1 1 0 0,-17 3-1 0 0,-99 1-307 0 0,53-5 156 0 0,-171 4-150 0 0,244-6 308 0 0,2 0 10 0 0,-1 1-1 0 0,1-2 0 0 0,0 1 1 0 0,-1 0-1 0 0,1 0 0 0 0,-1-1 1 0 0,1 1-1 0 0,0-1 0 0 0,-1 0 1 0 0,1 1-1 0 0,0-1 0 0 0,0 0 1 0 0,0-1-1 0 0,0 1 0 0 0,-4-2 1 0 0,6 2-12 0 0,0 1 0 0 0,0-1 0 0 0,0 1 0 0 0,0-1 0 0 0,0 1 0 0 0,0 0 0 0 0,0-1 1 0 0,0 1-1 0 0,1-1 0 0 0,-1 1 0 0 0,0 0 0 0 0,0-1 0 0 0,0 1 0 0 0,0-1 0 0 0,0 1 0 0 0,1 0 0 0 0,-1-1 0 0 0,0 1 1 0 0,0 0-1 0 0,1-1 0 0 0,-1 1 0 0 0,0 0 0 0 0,1-1 0 0 0,-1 1 0 0 0,1-1 0 0 0,8-7 39 0 0,-3 4-30 0 0,-1 0-1 0 0,2 0 0 0 0,-1 1 0 0 0,0 0 1 0 0,1 1-1 0 0,10-4 0 0 0,45-7 48 0 0,-40 10-42 0 0,75-11 22 0 0,0 5 0 0 0,150 4 0 0 0,-206 6-35 0 0,1 1 0 0 0,48 11-1 0 0,-85-12-3 0 0,0 1 0 0 0,-1-1 0 0 0,1 1 0 0 0,7 5 0 0 0,-3-3 11 0 0,-9-3-10 0 0,0-1 0 0 0,0 0 1 0 0,0 1-1 0 0,0-1 0 0 0,0 0 0 0 0,0 1 1 0 0,0-1-1 0 0,0 0 0 0 0,0 1 1 0 0,0-1-1 0 0,0 0 0 0 0,0 1 0 0 0,0-1 1 0 0,0 0-1 0 0,0 1 0 0 0,0-1 1 0 0,-1 0-1 0 0,1 1 0 0 0,0-1 0 0 0,0 0 1 0 0,0 0-1 0 0,0 1 0 0 0,-1-1 1 0 0,1 0-1 0 0,0 0 0 0 0,-1 1 0 0 0,-5 7 18 0 0,2-5-17 0 0,0 0 0 0 0,0 0 0 0 0,-1 0 0 0 0,1 0 0 0 0,-1-1 0 0 0,1 1 0 0 0,-1-1 0 0 0,0-1 0 0 0,0 1 0 0 0,0-1 0 0 0,-6 2 0 0 0,-10 0 16 0 0,-30 1 0 0 0,26-2-14 0 0,-23-1-57 0 0,-1-2 0 0 0,-59-9-1 0 0,9 0-14 0 0,86 10 29 0 0,8 0 38 0 0,0 0 0 0 0,1 0 0 0 0,-1-1 0 0 0,0 0-1 0 0,1 0 1 0 0,-1 0 0 0 0,-7-3 0 0 0,12 3 7 0 0,1-1 0 0 0,-1 1 0 0 0,1 0 0 0 0,-1-1 0 0 0,1 1 0 0 0,0 0 0 0 0,0-1 0 0 0,-1 1 0 0 0,3-2 0 0 0,0 0-3 0 0,0 1 1 0 0,0-1-1 0 0,0 1 1 0 0,1 0-1 0 0,-1 0 1 0 0,0 0-1 0 0,1 1 0 0 0,0-1 1 0 0,3 0-1 0 0,37-9 35 0 0,-42 10-38 0 0,375-45 260 0 0,-271 37-224 0 0,-36 3-36 0 0,103-13 0 0 0,-169 18-19 0 0,-3 1-67 0 0,-10 0-65 0 0,0 0 78 0 0,0 0 0 0 0,0 1 0 0 0,-14 3 0 0 0,3 0-19 0 0,-206 48-1289 0 0,106-23 1269 0 0,105-25 264 0 0,11-5 68 0 0,9-3-96 0 0,7-2-62 0 0,0 1 1 0 0,0 0-1 0 0,0 0 1 0 0,18-3-1 0 0,55-8 86 0 0,-37 8-75 0 0,-9 2-107 0 0,-6 0-328 0 0,0 0 1 0 0,0-3 0 0 0,41-15-1 0 0,-44 11-1486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2.024"/>
    </inkml:context>
    <inkml:brush xml:id="br0">
      <inkml:brushProperty name="width" value="0.05" units="cm"/>
      <inkml:brushProperty name="height" value="0.05" units="cm"/>
      <inkml:brushProperty name="color" value="#33CCFF"/>
    </inkml:brush>
  </inkml:definitions>
  <inkml:trace contextRef="#ctx0" brushRef="#br0">1 1 9295 0 0,'0'0'7008'0'0,"3"0"-6244"0"0,-2 0-713 0 0,0 0-1 0 0,-1 0 0 0 0,1 0 0 0 0,0 1 1 0 0,0-1-1 0 0,-1 0 0 0 0,1 0 0 0 0,0 0 1 0 0,-1 1-1 0 0,1-1 0 0 0,0 0 0 0 0,-1 1 1 0 0,1-1-1 0 0,0 1 0 0 0,-1-1 1 0 0,1 1-1 0 0,-1-1 0 0 0,1 1 0 0 0,0-1 1 0 0,-1 1-1 0 0,0-1 0 0 0,1 1 0 0 0,0 1 1 0 0,5 21 1331 0 0,-5-19-1259 0 0,9 72 1018 0 0,1 127 0 0 0,-3-24-1787 0 0,-7-166 477 0 0,0 3-1616 0 0,1-1 0 0 0,5 22 0 0 0,-3-25-4203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2.390"/>
    </inkml:context>
    <inkml:brush xml:id="br0">
      <inkml:brushProperty name="width" value="0.05" units="cm"/>
      <inkml:brushProperty name="height" value="0.05" units="cm"/>
      <inkml:brushProperty name="color" value="#33CCFF"/>
    </inkml:brush>
  </inkml:definitions>
  <inkml:trace contextRef="#ctx0" brushRef="#br0">15 130 11055 0 0,'-14'17'4590'0'0,"27"-30"-4156"0"0,47-38 659 0 0,-17 11-1580 0 0,-14 13-4459 0 0,-15 12-114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2.748"/>
    </inkml:context>
    <inkml:brush xml:id="br0">
      <inkml:brushProperty name="width" value="0.05" units="cm"/>
      <inkml:brushProperty name="height" value="0.05" units="cm"/>
      <inkml:brushProperty name="color" value="#33CCFF"/>
    </inkml:brush>
  </inkml:definitions>
  <inkml:trace contextRef="#ctx0" brushRef="#br0">41 1 10591 0 0,'0'0'819'0'0,"-1"1"-534"0"0,-5 16 1107 0 0,0 0 0 0 0,1 0 0 0 0,1 0 0 0 0,-2 20 0 0 0,-3 74 754 0 0,7-77-1844 0 0,0 6-303 0 0,2 1 0 0 0,2-1 0 0 0,2 0 0 0 0,11 51 0 0 0,-4-53-2755 0 0,-3-24 1109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3.105"/>
    </inkml:context>
    <inkml:brush xml:id="br0">
      <inkml:brushProperty name="width" value="0.05" units="cm"/>
      <inkml:brushProperty name="height" value="0.05" units="cm"/>
      <inkml:brushProperty name="color" value="#33CCFF"/>
    </inkml:brush>
  </inkml:definitions>
  <inkml:trace contextRef="#ctx0" brushRef="#br0">1 558 11519 0 0,'0'0'4192'0'0,"8"-3"-3865"0"0,-4 1-299 0 0,0 0 1 0 0,-1 0 0 0 0,1 0-1 0 0,0 0 1 0 0,-1 0-1 0 0,0-1 1 0 0,0 0-1 0 0,0 0 1 0 0,0 0-1 0 0,0 0 1 0 0,0 0-1 0 0,-1-1 1 0 0,1 1-1 0 0,3-8 1 0 0,-2 2-374 0 0,0 0 1 0 0,-1 0-1 0 0,0-1 0 0 0,-1 1 1 0 0,2-11-1 0 0,-4 19 52 0 0,0 1 262 0 0,0-1 1 0 0,1 1-1 0 0,-1-1 0 0 0,0 1 0 0 0,0 0 0 0 0,0-1 0 0 0,-1 1 0 0 0,1-1 0 0 0,0 1 0 0 0,0 0 0 0 0,0-1 0 0 0,0 1 0 0 0,0-1 0 0 0,0 1 0 0 0,0 0 0 0 0,-1-1 1 0 0,1 1-1 0 0,0 0 0 0 0,0-1 0 0 0,-1 1 0 0 0,1 0 0 0 0,0-1 0 0 0,0 1 0 0 0,-1 0 0 0 0,1 0 0 0 0,0-1 0 0 0,-1 1 0 0 0,1 0 0 0 0,0 0 0 0 0,-1-1 1 0 0,1 1-1 0 0,-1 0 0 0 0,0 0 84 0 0,0-1 0 0 0,0 1 0 0 0,0-1 0 0 0,0 1 0 0 0,0 0 0 0 0,0 0 1 0 0,0 0-1 0 0,0-1 0 0 0,1 1 0 0 0,-1 0 0 0 0,0 0 0 0 0,0 0 0 0 0,0 0 0 0 0,0 1 0 0 0,0-1 1 0 0,0 0-1 0 0,0 0 0 0 0,0 1 0 0 0,0-1 0 0 0,0 0 0 0 0,0 1 0 0 0,0-1 0 0 0,0 1 1 0 0,1-1-1 0 0,-1 1 0 0 0,0-1 0 0 0,0 1 0 0 0,1 0 0 0 0,-1-1 0 0 0,0 1 0 0 0,0 1 1 0 0,-2 1 214 0 0,1 0-1 0 0,0 0 1 0 0,0 0 0 0 0,0 1 0 0 0,1-1 0 0 0,-1 1 0 0 0,1-1 0 0 0,0 1 0 0 0,0 0 0 0 0,0-1 0 0 0,0 1 0 0 0,1 0 0 0 0,-1 0-1 0 0,1-1 1 0 0,0 1 0 0 0,1 5 0 0 0,0-1-119 0 0,0 0 0 0 0,0 0-1 0 0,1-1 1 0 0,0 1 0 0 0,1 0 0 0 0,6 12 0 0 0,-5-13-139 0 0,-4-6-31 0 0,1 0-1 0 0,-1-1 1 0 0,1 1 0 0 0,-1-1-1 0 0,1 1 1 0 0,0 0 0 0 0,-1-1-1 0 0,1 1 1 0 0,0-1 0 0 0,-1 0-1 0 0,1 1 1 0 0,0-1 0 0 0,0 1-1 0 0,-1-1 1 0 0,1 0 0 0 0,0 0-1 0 0,0 1 1 0 0,0-1 0 0 0,-1 0-1 0 0,1 0 1 0 0,0 0-1 0 0,0 0 1 0 0,0 0 0 0 0,0 0-1 0 0,-1 0 1 0 0,1 0 0 0 0,0 0-1 0 0,0-1 1 0 0,0 1 0 0 0,-1 0-1 0 0,1 0 1 0 0,0-1 0 0 0,1 0-1 0 0,0 0-20 0 0,1 0-227 0 0,-1 0 0 0 0,1-1 1 0 0,0 0-1 0 0,-1 1 0 0 0,1-1 0 0 0,-1 0 0 0 0,0 0 0 0 0,3-4 0 0 0,4-4-903 0 0</inkml:trace>
  <inkml:trace contextRef="#ctx0" brushRef="#br0" timeOffset="1">224 0 11975 0 0,'0'0'1083'0'0,"0"8"-870"0"0,-5 88 7139 0 0,6-32-5416 0 0,7 24-1079 0 0,31 135 1 0 0,-38-217-943 0 0,10 34-395 0 0,-10-37 298 0 0,0 0-1 0 0,0 0 1 0 0,0 0-1 0 0,1 0 1 0 0,-1-1-1 0 0,1 1 1 0 0,0-1-1 0 0,0 1 1 0 0,0-1-1 0 0,3 4 1 0 0,-4-6-690 0 0,6-3-3175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15.317"/>
    </inkml:context>
    <inkml:brush xml:id="br0">
      <inkml:brushProperty name="width" value="0.05" units="cm"/>
      <inkml:brushProperty name="height" value="0.05" units="cm"/>
      <inkml:brushProperty name="color" value="#E71224"/>
    </inkml:brush>
  </inkml:definitions>
  <inkml:trace contextRef="#ctx0" brushRef="#br0">1 542 10911 0 0,'0'0'5704'0'0,"2"-3"-5065"0"0,0 0-555 0 0,-1 1 0 0 0,1 0 0 0 0,0 0 1 0 0,-1 1-1 0 0,1-1 0 0 0,0 0 0 0 0,0 1 0 0 0,0-1 0 0 0,1 1 0 0 0,-1-1 1 0 0,0 1-1 0 0,0 0 0 0 0,1 0 0 0 0,-1 0 0 0 0,1 0 0 0 0,3 0 1 0 0,144-51 2129 0 0,29-8-638 0 0,441-123-60 0 0,-468 126-1358 0 0,261-78-140 0 0,-368 125-16 0 0,1 3-1 0 0,0 2 1 0 0,1 1-1 0 0,51 4 1 0 0,185 30 171 0 0,-258-27-149 0 0,0-1-1 0 0,0-1 0 0 0,30-3 0 0 0,73-15-411 0 0,-83 11-218 0 0,-33 4-138 0 0,5-1-257 0 0,-6 3-5691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3.461"/>
    </inkml:context>
    <inkml:brush xml:id="br0">
      <inkml:brushProperty name="width" value="0.05" units="cm"/>
      <inkml:brushProperty name="height" value="0.05" units="cm"/>
      <inkml:brushProperty name="color" value="#33CCFF"/>
    </inkml:brush>
  </inkml:definitions>
  <inkml:trace contextRef="#ctx0" brushRef="#br0">30 1 9215 0 0,'0'0'707'0'0,"-3"8"-144"0"0,-8 26 6263 0 0,2 0-3372 0 0,6-14-2702 0 0,1-1 1 0 0,0 0-1 0 0,2 31 1 0 0,8 62-182 0 0,30 148-1 0 0,-35-244-1503 0 0,0-1-1 0 0,1-1 1 0 0,1 1-1 0 0,0-1 1 0 0,9 17-1 0 0,-7-21-798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3.851"/>
    </inkml:context>
    <inkml:brush xml:id="br0">
      <inkml:brushProperty name="width" value="0.05" units="cm"/>
      <inkml:brushProperty name="height" value="0.05" units="cm"/>
      <inkml:brushProperty name="color" value="#33CCFF"/>
    </inkml:brush>
  </inkml:definitions>
  <inkml:trace contextRef="#ctx0" brushRef="#br0">118 66 12439 0 0,'0'0'958'0'0,"-12"-10"472"0"0,-9-6 2089 0 0,14 10-2709 0 0,0 0 1 0 0,-1 1 0 0 0,1 0-1 0 0,-1 0 1 0 0,-17-7 0 0 0,23 12-591 0 0,2 0-184 0 0,-1 0 0 0 0,0 0 0 0 0,0 0 0 0 0,1 0-1 0 0,-1 0 1 0 0,0 0 0 0 0,0 0 0 0 0,0 0 0 0 0,1 1 0 0 0,-1-1 0 0 0,0 0 0 0 0,0 1 0 0 0,1-1 0 0 0,-1 0 0 0 0,0 1 0 0 0,1-1 0 0 0,-1 1 0 0 0,1-1-1 0 0,-1 1 1 0 0,0 0 0 0 0,1-1 0 0 0,-1 1 0 0 0,1-1 0 0 0,-1 2 0 0 0,0 0-8 0 0,1-1 1 0 0,-1 1-1 0 0,1 0 0 0 0,-1-1 1 0 0,1 1-1 0 0,0 0 0 0 0,0 0 0 0 0,-1-1 1 0 0,1 1-1 0 0,1 3 0 0 0,-1 1-19 0 0,1-1-1 0 0,1 1 1 0 0,-1 0-1 0 0,1 0 0 0 0,4 9 1 0 0,-5-13-21 0 0,0 1 0 0 0,1-1 1 0 0,-1 0-1 0 0,1 1 0 0 0,0-1 0 0 0,0 0 1 0 0,0 0-1 0 0,0 0 0 0 0,0 0 0 0 0,0 0 1 0 0,0 0-1 0 0,1-1 0 0 0,-1 1 0 0 0,0-1 1 0 0,1 0-1 0 0,0 1 0 0 0,-1-1 0 0 0,1 0 1 0 0,0-1-1 0 0,-1 1 0 0 0,1 0 1 0 0,0-1-1 0 0,0 0 0 0 0,0 1 0 0 0,-1-1 1 0 0,1 0-1 0 0,0 0 0 0 0,0-1 0 0 0,0 1 1 0 0,-1-1-1 0 0,1 1 0 0 0,0-1 0 0 0,0 0 1 0 0,-1 0-1 0 0,1 0 0 0 0,0 0 0 0 0,-1-1 1 0 0,0 1-1 0 0,1-1 0 0 0,-1 1 0 0 0,0-1 1 0 0,1 0-1 0 0,-1 0 0 0 0,0 0 1 0 0,2-3-1 0 0,13-20-1146 0 0,-9 7-5328 0 0,-3 4-621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5.824"/>
    </inkml:context>
    <inkml:brush xml:id="br0">
      <inkml:brushProperty name="width" value="0.05" units="cm"/>
      <inkml:brushProperty name="height" value="0.05" units="cm"/>
      <inkml:brushProperty name="color" value="#33CCFF"/>
    </inkml:brush>
  </inkml:definitions>
  <inkml:trace contextRef="#ctx0" brushRef="#br0">23 135 11951 0 0,'0'0'547'0'0,"-1"-2"-11"0"0,-6-5-350 0 0,6 7-186 0 0,1 0 0 0 0,0 0 1 0 0,0 0-1 0 0,-1 0 0 0 0,1 0 0 0 0,0 0 1 0 0,0 0-1 0 0,-1 0 0 0 0,1 0 0 0 0,0 0 1 0 0,0 0-1 0 0,-1 0 0 0 0,1 0 0 0 0,0 1 1 0 0,0-1-1 0 0,-1 0 0 0 0,1 0 0 0 0,0 0 1 0 0,0 0-1 0 0,0 1 0 0 0,-1-1 0 0 0,1 0 1 0 0,0 0-1 0 0,0 0 0 0 0,0 1 1 0 0,0-1-1 0 0,-2 3 138 0 0,1-1 0 0 0,0 1 0 0 0,0 0 0 0 0,1-1 0 0 0,-1 1 0 0 0,0 0 0 0 0,0 4 0 0 0,1 11 240 0 0,-1 0-1 0 0,2 0 1 0 0,1 0-1 0 0,0 0 1 0 0,1 0-1 0 0,1 0 1 0 0,10 29-1 0 0,-13-44-355 0 0,1 1-1 0 0,-1-1 0 0 0,1 1 1 0 0,0-1-1 0 0,3 5 0 0 0,-4-7-21 0 0,-1 0 0 0 0,1-1 0 0 0,-1 1 0 0 0,0-1 0 0 0,1 0 0 0 0,-1 1 0 0 0,1-1 0 0 0,-1 1 0 0 0,1-1 0 0 0,-1 1 1 0 0,1-1-1 0 0,0 0 0 0 0,-1 0 0 0 0,1 1 0 0 0,-1-1 0 0 0,1 0 0 0 0,0 0 0 0 0,-1 0 0 0 0,1 1 0 0 0,0-1 0 0 0,-1 0 0 0 0,1 0 0 0 0,0 0 0 0 0,-1 0 0 0 0,1 0 0 0 0,0 0 0 0 0,-1-1 0 0 0,1 1 0 0 0,-1 0 0 0 0,1 0 0 0 0,0 0 0 0 0,-1-1 0 0 0,2 1 0 0 0,10-12-11 0 0,-12 12 11 0 0,4-5-30 0 0,-1 0 1 0 0,0 0 0 0 0,0 0-1 0 0,-1-1 1 0 0,1 1 0 0 0,-1-1 0 0 0,-1 0-1 0 0,2-7 1 0 0,6-50-434 0 0,-7 42 314 0 0,-1-41 36 0 0,-1 40 4903 0 0,2 41-4381 0 0,0-7-356 0 0,0-1 0 0 0,2 1-1 0 0,-1-1 1 0 0,7 14 0 0 0,-7-20-53 0 0,-1-1 0 0 0,0 1 0 0 0,1-1 0 0 0,0 0 0 0 0,0 0 0 0 0,0 0 0 0 0,0-1 0 0 0,1 1 0 0 0,-1-1 0 0 0,1 0 0 0 0,0 0 0 0 0,0 0 0 0 0,5 3 0 0 0,-8-6 0 0 0,0 1-1 0 0,0-1 0 0 0,0 1 1 0 0,0-1-1 0 0,0 0 1 0 0,1 1-1 0 0,-1-1 0 0 0,0 0 1 0 0,0 0-1 0 0,1 0 1 0 0,-1 0-1 0 0,0 0 0 0 0,0 0 1 0 0,0 0-1 0 0,1 0 1 0 0,-1-1-1 0 0,0 1 0 0 0,0 0 1 0 0,0-1-1 0 0,3 0 1 0 0,-2-1-3 0 0,0 1 0 0 0,0-1 0 0 0,0 1 1 0 0,0-1-1 0 0,0 0 0 0 0,0 0 0 0 0,-1 0 1 0 0,1 0-1 0 0,2-3 0 0 0,0-4-5 0 0,1 0 0 0 0,-1 0 0 0 0,-1 0 0 0 0,4-12 0 0 0,9-56-1214 0 0,-10 46 25 0 0,11-34-1 0 0,-10 48-2418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6.208"/>
    </inkml:context>
    <inkml:brush xml:id="br0">
      <inkml:brushProperty name="width" value="0.05" units="cm"/>
      <inkml:brushProperty name="height" value="0.05" units="cm"/>
      <inkml:brushProperty name="color" value="#33CCFF"/>
    </inkml:brush>
  </inkml:definitions>
  <inkml:trace contextRef="#ctx0" brushRef="#br0">129 49 5063 0 0,'0'0'390'0'0,"-18"-8"8810"0"0,-73-25-2055 0 0,90 32-6985 0 0,-11 10 577 0 0,11-6-726 0 0,0-1 0 0 0,0 1 0 0 0,0-1 0 0 0,0 1-1 0 0,1 0 1 0 0,-1-1 0 0 0,1 1 0 0 0,0 0 0 0 0,0 0 0 0 0,0-1 0 0 0,0 1-1 0 0,0 0 1 0 0,1-1 0 0 0,-1 1 0 0 0,1 0 0 0 0,-1-1 0 0 0,1 1 0 0 0,0 0-1 0 0,0-1 1 0 0,0 1 0 0 0,1-1 0 0 0,-1 0 0 0 0,0 1 0 0 0,1-1 0 0 0,0 0-1 0 0,-1 0 1 0 0,4 3 0 0 0,1 0-11 0 0,1-3 0 0 0,-5-2-118 0 0,1 0-1 0 0,-1 0 0 0 0,0-1 1 0 0,1 1-1 0 0,-1-1 0 0 0,0 0 1 0 0,1 0-1 0 0,-1 0 0 0 0,0 0 1 0 0,0 0-1 0 0,0 0 1 0 0,0 0-1 0 0,0-1 0 0 0,0 1 1 0 0,0-1-1 0 0,0 0 0 0 0,-1 1 1 0 0,1-1-1 0 0,1-2 0 0 0,3-4-1134 0 0,-1-1 0 0 0,1 0-1 0 0,4-11 1 0 0,-3 6-427 0 0,0 0-4350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6.574"/>
    </inkml:context>
    <inkml:brush xml:id="br0">
      <inkml:brushProperty name="width" value="0.05" units="cm"/>
      <inkml:brushProperty name="height" value="0.05" units="cm"/>
      <inkml:brushProperty name="color" value="#33CCFF"/>
    </inkml:brush>
  </inkml:definitions>
  <inkml:trace contextRef="#ctx0" brushRef="#br0">1 0 12407 0 0,'0'0'1126'0'0,"0"9"-908"0"0,2 1 570 0 0,0 1-1 0 0,1-1 1 0 0,0 0-1 0 0,0 0 1 0 0,1 0-1 0 0,1 0 1 0 0,0 0-1 0 0,9 12 1 0 0,-6-7-604 0 0,1 0 0 0 0,5 17 0 0 0,-8-16-102 0 0,8 24-45 0 0,-13-37-6 0 0,0 1 1 0 0,-1-1-1 0 0,1 1 1 0 0,-1-1-1 0 0,1 1 1 0 0,-1-1-1 0 0,-1 1 1 0 0,1-1-1 0 0,-1 5 0 0 0,1-8-13 0 0,0 0 0 0 0,0 0 0 0 0,0 0 0 0 0,0 0 0 0 0,0-1 0 0 0,-1 1 0 0 0,1 0 0 0 0,0 0 0 0 0,0 0 0 0 0,0 0 0 0 0,0 0 0 0 0,0 0 0 0 0,0 0 0 0 0,0 0 0 0 0,-1 0 0 0 0,1 0-1 0 0,0 0 1 0 0,0 0 0 0 0,0 0 0 0 0,0 0 0 0 0,0 0 0 0 0,0 0 0 0 0,0 1 0 0 0,0-1 0 0 0,-1 0 0 0 0,1 0 0 0 0,0 0 0 0 0,0 0 0 0 0,0 0 0 0 0,0 0 0 0 0,0 0 0 0 0,0 0-1 0 0,0 0 1 0 0,0 0 0 0 0,0 0 0 0 0,0 0 0 0 0,0 0 0 0 0,-1 1 0 0 0,1-1 0 0 0,0 0 0 0 0,0 0 0 0 0,0 0 0 0 0,0 0 0 0 0,0 0 0 0 0,0 0 0 0 0,0 0 0 0 0,0 0 0 0 0,0 1-1 0 0,0-1 1 0 0,0 0 0 0 0,0 0 0 0 0,0 0 0 0 0,0 0 0 0 0,0 0 0 0 0,0 0 0 0 0,-7-9 288 0 0,7 6-300 0 0,-1-1-1 0 0,1 1 0 0 0,-1-1 1 0 0,1 0-1 0 0,0 1 0 0 0,1-1 1 0 0,-1 1-1 0 0,1-1 0 0 0,-1 1 1 0 0,1-1-1 0 0,0 1 0 0 0,0-1 1 0 0,1 1-1 0 0,1-4 0 0 0,4-7-12 0 0,1 1 0 0 0,10-14-1 0 0,-5 7-10 0 0,6-10-352 0 0,31-46-4922 0 0,-40 62-1222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6.939"/>
    </inkml:context>
    <inkml:brush xml:id="br0">
      <inkml:brushProperty name="width" value="0.05" units="cm"/>
      <inkml:brushProperty name="height" value="0.05" units="cm"/>
      <inkml:brushProperty name="color" value="#33CCFF"/>
    </inkml:brush>
  </inkml:definitions>
  <inkml:trace contextRef="#ctx0" brushRef="#br0">18 0 5063 0 0,'0'0'14439'0'0,"-4"8"-12200"0"0,1-2-1859 0 0,1 0 0 0 0,0 0 1 0 0,0 0-1 0 0,1 1 0 0 0,0-1 1 0 0,-1 11-1 0 0,2 41 415 0 0,0-49-627 0 0,8 105 88 0 0,34 167 1 0 0,-40-270-574 0 0,0-1-523 0 0,-1 1 0 0 0,2-1 1 0 0,-1 1-1 0 0,1-1 1 0 0,1 0-1 0 0,0 0 0 0 0,8 15 1 0 0,-4-16-519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47.310"/>
    </inkml:context>
    <inkml:brush xml:id="br0">
      <inkml:brushProperty name="width" value="0.05" units="cm"/>
      <inkml:brushProperty name="height" value="0.05" units="cm"/>
      <inkml:brushProperty name="color" value="#33CCFF"/>
    </inkml:brush>
  </inkml:definitions>
  <inkml:trace contextRef="#ctx0" brushRef="#br0">132 429 1839 0 0,'0'0'83'0'0,"-20"9"11622"0"0,-11 7-4380 0 0,14-5-6355 0 0,1 2 1 0 0,-17 15-1 0 0,32-27-960 0 0,0 0-1 0 0,0 0 1 0 0,0 0 0 0 0,-1 0-1 0 0,1 1 1 0 0,0-1 0 0 0,1 0-1 0 0,-1 0 1 0 0,0 1-1 0 0,0-1 1 0 0,0 1 0 0 0,1-1-1 0 0,-1 0 1 0 0,1 1 0 0 0,-1 0-1 0 0,1-1 1 0 0,0 1-1 0 0,-1-1 1 0 0,1 1 0 0 0,0-1-1 0 0,0 1 1 0 0,0-1 0 0 0,0 1-1 0 0,0 0 1 0 0,1-1-1 0 0,-1 1 1 0 0,0-1 0 0 0,1 1-1 0 0,-1-1 1 0 0,1 1 0 0 0,0-1-1 0 0,-1 1 1 0 0,1-1-1 0 0,0 0 1 0 0,0 1 0 0 0,0-1-1 0 0,0 0 1 0 0,0 0 0 0 0,0 0-1 0 0,0 1 1 0 0,0-1 0 0 0,2 1-1 0 0,2 2 21 0 0,0-1 0 0 0,0 1 0 0 0,0 0-1 0 0,1-1 1 0 0,-1 0 0 0 0,1-1 0 0 0,0 1 0 0 0,0-1-1 0 0,8 2 1 0 0,-10-3-234 0 0,0-1 1 0 0,1 1-1 0 0,-1-1 1 0 0,0 0-1 0 0,0 0 0 0 0,0 0 1 0 0,1-1-1 0 0,-1 1 0 0 0,5-3 1 0 0,-5 2-311 0 0,0-1 1 0 0,0 1 0 0 0,1-1-1 0 0,-1 0 1 0 0,0-1-1 0 0,-1 1 1 0 0,1-1 0 0 0,0 1-1 0 0,-1-1 1 0 0,0-1-1 0 0,1 1 1 0 0,-1 0 0 0 0,4-6-1 0 0,1-4-6110 0 0</inkml:trace>
  <inkml:trace contextRef="#ctx0" brushRef="#br0" timeOffset="1">183 0 11975 0 0,'0'0'923'0'0,"-13"6"1321"0"0,10-4-1433 0 0,1 0 0 0 0,-1-1 0 0 0,1 1 0 0 0,0 0 0 0 0,0 0 0 0 0,0 0 0 0 0,0 0 0 0 0,-3 4-1 0 0,3-2-239 0 0,-1 1-1 0 0,0-1 0 0 0,1 1 1 0 0,-2 5-1 0 0,-1 5-237 0 0,1 1 0 0 0,-2 17 1 0 0,5-25 85 0 0,-5 41-129 0 0,1 0 0 0 0,3 0 1 0 0,3 0-1 0 0,1 0 0 0 0,2-1 0 0 0,3 1 0 0 0,13 50 0 0 0,-9-60-1546 0 0,2-1-5552 0 0,2-8-2201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2.660"/>
    </inkml:context>
    <inkml:brush xml:id="br0">
      <inkml:brushProperty name="width" value="0.05" units="cm"/>
      <inkml:brushProperty name="height" value="0.05" units="cm"/>
      <inkml:brushProperty name="color" value="#33CCFF"/>
    </inkml:brush>
  </inkml:definitions>
  <inkml:trace contextRef="#ctx0" brushRef="#br0">1 1 10967 0 0,'0'0'1991'0'0,"0"7"-164"0"0,21 250 5686 0 0,-20 1-6534 0 0,-1-160-641 0 0,-2 31-230 0 0,2 83-369 0 0,1-200-259 0 0,4 24 1 0 0,-4-34-35 0 0,3-8-3972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3.057"/>
    </inkml:context>
    <inkml:brush xml:id="br0">
      <inkml:brushProperty name="width" value="0.05" units="cm"/>
      <inkml:brushProperty name="height" value="0.05" units="cm"/>
      <inkml:brushProperty name="color" value="#33CCFF"/>
    </inkml:brush>
  </inkml:definitions>
  <inkml:trace contextRef="#ctx0" brushRef="#br0">26 166 10591 0 0,'-2'-2'248'0'0,"-1"0"0"0"0,1 0 0 0 0,0 0 0 0 0,0 0 0 0 0,0-1-1 0 0,0 1 1 0 0,0 0 0 0 0,0-1 0 0 0,1 0 0 0 0,0 1 0 0 0,-2-4-1 0 0,2 3-70 0 0,1 1-1 0 0,0 0 1 0 0,0 0-1 0 0,0-1 0 0 0,0 1 1 0 0,0 0-1 0 0,0-1 0 0 0,1 1 1 0 0,-1 0-1 0 0,1 0 0 0 0,-1-1 1 0 0,1 1-1 0 0,0 0 1 0 0,0 0-1 0 0,2-3 0 0 0,-1 1 31 0 0,1 0-1 0 0,0 0 0 0 0,0 1 1 0 0,0-1-1 0 0,0 1 0 0 0,0-1 1 0 0,1 1-1 0 0,0 0 1 0 0,0 1-1 0 0,0-1 0 0 0,0 1 1 0 0,0-1-1 0 0,6-1 0 0 0,8-4 310 0 0,36-8-1 0 0,-41 12-497 0 0,6-1 16 0 0,-6 1 16 0 0,-1 0-1 0 0,1 1 1 0 0,0 1-1 0 0,24-2 0 0 0,-34 4 12 0 0,1 0 0 0 0,-1 1 0 0 0,1-1 0 0 0,-1 1 1 0 0,0-1-1 0 0,1 1 0 0 0,-1 0 0 0 0,0 0 0 0 0,0 1 0 0 0,1-1 0 0 0,-1 1 0 0 0,0-1 0 0 0,-1 1 0 0 0,1 0 0 0 0,0 0 0 0 0,0 1 0 0 0,-1-1 0 0 0,1 0 0 0 0,-1 1 0 0 0,0-1 0 0 0,0 1 0 0 0,0 0 0 0 0,3 5 0 0 0,0 2 123 0 0,0 0-1 0 0,-1 1 0 0 0,0-1 1 0 0,-1 1-1 0 0,0 0 0 0 0,2 16 1 0 0,2 70 359 0 0,-4-43-362 0 0,1 58-50 0 0,-4 0-1 0 0,-18 132 1 0 0,10-175-811 0 0,-4 0 0 0 0,-30 101 0 0 0,40-166 63 0 0,1 0 0 0 0,-1 0-1 0 0,0-1 1 0 0,0 1 0 0 0,-3 3-1 0 0,2-2-1158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7:53.456"/>
    </inkml:context>
    <inkml:brush xml:id="br0">
      <inkml:brushProperty name="width" value="0.05" units="cm"/>
      <inkml:brushProperty name="height" value="0.05" units="cm"/>
      <inkml:brushProperty name="color" value="#33CCFF"/>
    </inkml:brush>
  </inkml:definitions>
  <inkml:trace contextRef="#ctx0" brushRef="#br0">35 89 12439 0 0,'-8'2'-1240'0'0,"-10"5"5884"0"0,9-4 693 0 0,21-5-3022 0 0,37-10-739 0 0,102-29-805 0 0,-52 10-2141 0 0,-66 17 569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15.834"/>
    </inkml:context>
    <inkml:brush xml:id="br0">
      <inkml:brushProperty name="width" value="0.05" units="cm"/>
      <inkml:brushProperty name="height" value="0.05" units="cm"/>
      <inkml:brushProperty name="color" value="#E71224"/>
    </inkml:brush>
  </inkml:definitions>
  <inkml:trace contextRef="#ctx0" brushRef="#br0">60 0 12895 0 0,'0'0'4714'0'0,"1"2"-3630"0"0,1 0-962 0 0,0 1 0 0 0,-1-1 1 0 0,1 0-1 0 0,0 0 1 0 0,0 0-1 0 0,1 0 1 0 0,-1-1-1 0 0,0 1 1 0 0,1 0-1 0 0,-1-1 0 0 0,0 0 1 0 0,1 0-1 0 0,0 1 1 0 0,-1-1-1 0 0,1-1 1 0 0,0 1-1 0 0,3 0 1 0 0,2 2-149 0 0,-4-2 60 0 0,79 31 355 0 0,-73-28-297 0 0,0 1-1 0 0,0 1 1 0 0,-1-1 0 0 0,0 2-1 0 0,0-1 1 0 0,9 9-1 0 0,-15-11-14 0 0,0-1 0 0 0,0 1-1 0 0,-1-1 1 0 0,1 1 0 0 0,-1 0-1 0 0,1 0 1 0 0,-1 0 0 0 0,0 0-1 0 0,-1 0 1 0 0,1 1 0 0 0,-1-1-1 0 0,0 0 1 0 0,1 7 0 0 0,-1-4 76 0 0,-1 0 0 0 0,0 0 1 0 0,0 1-1 0 0,-1-1 1 0 0,0 0-1 0 0,0 0 1 0 0,-5 12-1 0 0,0-1 113 0 0,-2 0-1 0 0,0-1 1 0 0,-1 0 0 0 0,-1-1-1 0 0,-17 23 1 0 0,7-12-387 0 0,-2-1 1 0 0,-1-1 0 0 0,-1-1-1 0 0,-1-1 1 0 0,-1-1-1 0 0,-33 22 1 0 0,28-27-1636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9:33.777"/>
    </inkml:context>
    <inkml:brush xml:id="br0">
      <inkml:brushProperty name="width" value="0.05" units="cm"/>
      <inkml:brushProperty name="height" value="0.05" units="cm"/>
      <inkml:brushProperty name="color" value="#33CCFF"/>
    </inkml:brush>
  </inkml:definitions>
  <inkml:trace contextRef="#ctx0" brushRef="#br0">1 619 10591 0 0,'0'0'964'0'0,"1"-1"-794"0"0,27-21 3401 0 0,47-26 1 0 0,-56 37-3113 0 0,55-35 1251 0 0,207-114 780 0 0,-128 102-2045 0 0,-111 44-258 0 0,66-16 613 0 0,-6 3-216 0 0,-74 19-362 0 0,1 2 0 0 0,36-5 0 0 0,11-1 4 0 0,33-11-75 0 0,-67 14-15 0 0,27-4 72 0 0,56-1-19 0 0,-94 11-146 0 0,0-1-1 0 0,49-13 1 0 0,-44 6 48 0 0,63-9-1 0 0,-84 19-74 0 0,0 0 0 0 0,0 2 0 0 0,18 2 0 0 0,-23-2-9 0 0,2 1-3 0 0,0-1 0 0 0,1 0-1 0 0,16-2 1 0 0,77-4 49 0 0,-81 4-53 0 0,1 0 0 0 0,-1 2 0 0 0,34 5 0 0 0,-45-4 13 0 0,-1-1 1 0 0,18 0-1 0 0,11 0 11 0 0,-4 1-26 0 0,-23-2 8 0 0,30 5 1 0 0,-34-3 12 0 0,0-1 0 0 0,15 0 0 0 0,-16-1-17 0 0,0 0 0 0 0,1 1-1 0 0,13 3 1 0 0,-10-2 9 0 0,0 0 0 0 0,0-1 0 0 0,27-1 1 0 0,-2 0-4 0 0,9-1-8 0 0,-26 1 0 0 0,27 2 0 0 0,73 2 0 0 0,-94-4 0 0 0,18-1 0 0 0,47 2 0 0 0,49 3 0 0 0,-117-3 0 0 0,27-3 0 0 0,-21 0 0 0 0,7-1 0 0 0,-22 2 0 0 0,0 0 0 0 0,1 0 0 0 0,-1 2 0 0 0,23 3 0 0 0,1 1 0 0 0,-1-1 0 0 0,1-2 0 0 0,58-5 0 0 0,-77 2 0 0 0,109-11 0 0 0,-65 6 12 0 0,114-7 40 0 0,-154 12-43 0 0,0-2 1 0 0,0-1-1 0 0,34-9 0 0 0,39-6 29 0 0,-65 15-6 0 0,173-12 117 0 0,-161 14-149 0 0,-28 1 3 0 0,-1 0 1 0 0,26 3 0 0 0,-18 0 22 0 0,24-2 0 0 0,12 2 28 0 0,34 6-43 0 0,-51-3 15 0 0,-20-3 8 0 0,1 2 0 0 0,33 8 0 0 0,-41-8-34 0 0,-1-1 0 0 0,17 2 0 0 0,-8-2 0 0 0,90 4 0 0 0,-81-4 0 0 0,-24-3 0 0 0,-1 1 0 0 0,1 0 0 0 0,-1 0 0 0 0,10 3 0 0 0,-3 0 15 0 0,23 3 0 0 0,-24-5-4 0 0,0 1 1 0 0,15 5-1 0 0,-21-6-11 0 0,-1 0 0 0 0,1-1 0 0 0,7 1 0 0 0,-8-1 0 0 0,1 0 0 0 0,-1 0 0 0 0,12 5 0 0 0,21 6 13 0 0,1 0 0 0 0,62 7 0 0 0,35 10 12 0 0,-114-21-17 0 0,-1 2 0 0 0,41 22 0 0 0,-37-18 12 0 0,35 14 0 0 0,54 24-20 0 0,-29-11 0 0 0,-55-28 56 0 0,75 35-48 0 0,39 43 56 0 0,-130-80-64 0 0,4 0 0 0 0,0 0 0 0 0,1-2 0 0 0,1 0 0 0 0,0-2 0 0 0,24 6 0 0 0,-16-4 0 0 0,85 24 0 0 0,46 10 67 0 0,21 28-53 0 0,-57-21-15 0 0,-78-30 1 0 0,0 3 0 0 0,62 41 0 0 0,-64-37 0 0 0,51 24 0 0 0,-58-32 0 0 0,57 23 0 0 0,-62-29 0 0 0,0 1 0 0 0,32 21 0 0 0,157 97-128 0 0,12-1 0 0 0,-157-82 132 0 0,-37-22-61 0 0,91 51-53 0 0,-104-64 87 0 0,-1-2 0 0 0,2-1-1 0 0,33 8 1 0 0,-29-9 0 0 0,0 0-1 0 0,-2 2 1 0 0,42 22 0 0 0,78 58-87 0 0,-99-59-3 0 0,73 35 0 0 0,-69-44 0 0 0,22 11 15 0 0,-38-14 97 0 0,46 26-51 0 0,-48-26 1 0 0,2-1 0 0 0,1-1 1 0 0,64 20-1 0 0,-54-27 31 0 0,-36-10 6 0 0,0 2 0 0 0,-1-1 0 0 0,1 2-1 0 0,21 9 1 0 0,-5 1-158 0 0,46 16-1 0 0,14 6-90 0 0,-32-8-230 0 0,-56-28 396 0 0,-4-1-1105 0 0,-10-1-199 0 0,-8-3-395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12:19:35.507"/>
    </inkml:context>
    <inkml:brush xml:id="br0">
      <inkml:brushProperty name="width" value="0.05" units="cm"/>
      <inkml:brushProperty name="height" value="0.05" units="cm"/>
      <inkml:brushProperty name="color" value="#33CCFF"/>
    </inkml:brush>
  </inkml:definitions>
  <inkml:trace contextRef="#ctx0" brushRef="#br0">15 230 4607 0 0,'-1'0'354'0'0,"0"1"297"0"0,0-1 0 0 0,0 0 0 0 0,0 1 0 0 0,0-1 0 0 0,0 1 0 0 0,0-1 0 0 0,0 1 1 0 0,1-1-1 0 0,-3 3 1953 0 0,1-1-1953 0 0,10 3 5684 0 0,-1-3-7813 0 0,-1-1 1655 0 0,0 1 0 0 0,0-1 0 0 0,0 0 0 0 0,0 0 0 0 0,0-1 0 0 0,0 0 0 0 0,10-1 0 0 0,44-8 440 0 0,-34 4-425 0 0,11-3 7 0 0,0-2 1 0 0,44-19-1 0 0,13-3-48 0 0,-77 28-80 0 0,-16 4 286 0 0,-6 6-285 0 0,-2-2-61 0 0,1 1 0 0 0,0-1 0 0 0,-1-1 0 0 0,1 1 0 0 0,-1-1 0 0 0,0-1 1 0 0,0 1-1 0 0,-1-1 0 0 0,-7 2 0 0 0,-8 2 6 0 0,-14 4 193 0 0,-45 6 0 0 0,18-4 6 0 0,49-8 151 0 0,14-3-86 0 0,4-1 22 0 0,25-1 469 0 0,-19 0-892 0 0,48-3 308 0 0,-13 2-93 0 0,0-2-1 0 0,0-1 1 0 0,50-14-1 0 0,51-14-6 0 0,-143 32 139 0 0,-45 6 3 0 0,-53 12 0 0 0,-26 4-194 0 0,104-19-36 0 0,10 0 30 0 0,-1-1-1 0 0,1-1 1 0 0,0 0-1 0 0,-14-1 1 0 0,21 1 130 0 0,2-1-96 0 0,5-2-43 0 0,1-1 0 0 0,-1 1-1 0 0,1 1 1 0 0,0-1 0 0 0,0 1 0 0 0,14-3-1 0 0,46-3 43 0 0,-51 7-67 0 0,267-18 126 0 0,-92 7-63 0 0,-159 10-30 0 0,-17 0 97 0 0,-31 4 13 0 0,-44 1-72 0 0,-76-5 0 0 0,88-1-33 0 0,1 2 0 0 0,-1 3-1 0 0,-53 8 1 0 0,79-7-34 0 0,22-3 0 0 0,0 0 0 0 0,0 0 0 0 0,0 0 0 0 0,0 1 0 0 0,0-1 0 0 0,0 0 0 0 0,0 0 0 0 0,0 0 0 0 0,0 0 0 0 0,1 0 0 0 0,-1 0 0 0 0,0 0 0 0 0,0 0 0 0 0,0 0 0 0 0,0 0 0 0 0,0 1 0 0 0,0-1 0 0 0,0 0 0 0 0,0 0 0 0 0,0 0 0 0 0,0 0 0 0 0,0 0 0 0 0,0 0 0 0 0,0 0 0 0 0,0 0 0 0 0,0 1 0 0 0,0-1 0 0 0,0 0 0 0 0,0 0 0 0 0,0 0 0 0 0,0 0 0 0 0,0 0 0 0 0,-1 0 0 0 0,1 0 0 0 0,0 0 0 0 0,0 0 0 0 0,0 0 0 0 0,0 1 0 0 0,0-1 0 0 0,0 0 0 0 0,0 0 0 0 0,10 2 0 0 0,38 1 0 0 0,77-6 0 0 0,-101 2 0 0 0,60-5 64 0 0,122-25 0 0 0,-167 23-285 0 0,51-18 0 0 0,-79 23 108 0 0,-1-2 1 0 0,1 1-1 0 0,-1-2 1 0 0,0 1 0 0 0,0-1-1 0 0,0-1 1 0 0,-1 0-1 0 0,0 0 1 0 0,11-12-1 0 0,-10 4-1336 0 0,-4-2-71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18.201"/>
    </inkml:context>
    <inkml:brush xml:id="br0">
      <inkml:brushProperty name="width" value="0.05" units="cm"/>
      <inkml:brushProperty name="height" value="0.05" units="cm"/>
      <inkml:brushProperty name="color" value="#E71224"/>
    </inkml:brush>
  </inkml:definitions>
  <inkml:trace contextRef="#ctx0" brushRef="#br0">11 1 7367 0 0,'3'-1'8583'0'0,"-3"2"-8524"0"0,-5 20 1652 0 0,3-13-1183 0 0,0 0-1 0 0,1-1 0 0 0,-2 16 1 0 0,2 86 1091 0 0,2 110-1059 0 0,0-191-648 0 0,-1-17-170 0 0,0 0 1 0 0,0-1-1 0 0,1 1 0 0 0,1 0 1 0 0,5 20-1 0 0,-6-30-412 0 0,7-9-3988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18.591"/>
    </inkml:context>
    <inkml:brush xml:id="br0">
      <inkml:brushProperty name="width" value="0.05" units="cm"/>
      <inkml:brushProperty name="height" value="0.05" units="cm"/>
      <inkml:brushProperty name="color" value="#E71224"/>
    </inkml:brush>
  </inkml:definitions>
  <inkml:trace contextRef="#ctx0" brushRef="#br0">117 0 1839 0 0,'-9'0'-3489'0'0,"-18"1"23891"0"0,40 3-19100 0 0,-2 0-1213 0 0,0 1 0 0 0,-1 0 0 0 0,1 0 0 0 0,-1 1 0 0 0,-1 0 0 0 0,1 1 0 0 0,11 11 0 0 0,-14-13-41 0 0,-6-4-26 0 0,0 0 1 0 0,0 1 0 0 0,0-1-1 0 0,0 1 1 0 0,0 0 0 0 0,0-1-1 0 0,0 1 1 0 0,0 0-1 0 0,0-1 1 0 0,-1 1 0 0 0,1 0-1 0 0,-1 0 1 0 0,1 0-1 0 0,-1-1 1 0 0,0 1 0 0 0,0 2-1 0 0,0 2 79 0 0,0-1-1 0 0,0 1 0 0 0,-2 9 0 0 0,0-6 5 0 0,0 0 1 0 0,-1 0-1 0 0,-1 0 0 0 0,1-1 1 0 0,-1 0-1 0 0,-8 12 0 0 0,-2 1 0 0 0,-19 21 0 0 0,26-34-97 0 0,0 0 1 0 0,-1 0-1 0 0,0-1 0 0 0,0 0 1 0 0,0 0-1 0 0,-1-1 1 0 0,0 0-1 0 0,0 0 1 0 0,-1-1-1 0 0,0 0 0 0 0,0-1 1 0 0,-14 4-1 0 0,29-8-40 0 0,0-1 0 0 0,-1 1 1 0 0,1 0-1 0 0,0 0 0 0 0,5 1 0 0 0,7 0 15 0 0,8-1 48 0 0,0 1 0 0 0,42 7-1 0 0,-57-6-255 0 0,-1 0-1 0 0,1 1 0 0 0,-1 1 0 0 0,0-1 1 0 0,1 1-1 0 0,-2 1 0 0 0,1 0 0 0 0,0 0 1 0 0,13 11-1 0 0,-11-6-1967 0 0,-1-2-4481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18.950"/>
    </inkml:context>
    <inkml:brush xml:id="br0">
      <inkml:brushProperty name="width" value="0.05" units="cm"/>
      <inkml:brushProperty name="height" value="0.05" units="cm"/>
      <inkml:brushProperty name="color" value="#E71224"/>
    </inkml:brush>
  </inkml:definitions>
  <inkml:trace contextRef="#ctx0" brushRef="#br0">48 0 14855 0 0,'0'0'1350'0'0,"-7"2"-1084"0"0,0 0-178 0 0,6-1 61 0 0,-1 0-1 0 0,1 0 0 0 0,-1 0 1 0 0,1 0-1 0 0,-1 0 1 0 0,1 0-1 0 0,0 1 0 0 0,-1-1 1 0 0,1 0-1 0 0,0 0 1 0 0,0 1-1 0 0,0-1 0 0 0,0 1 1 0 0,0-1-1 0 0,0 1 1 0 0,0 0-1 0 0,0 2 0 0 0,-6 29 183 0 0,6-27-439 0 0,-1 35-2568 0 0,1-29 1354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19.289"/>
    </inkml:context>
    <inkml:brush xml:id="br0">
      <inkml:brushProperty name="width" value="0.05" units="cm"/>
      <inkml:brushProperty name="height" value="0.05" units="cm"/>
      <inkml:brushProperty name="color" value="#E71224"/>
    </inkml:brush>
  </inkml:definitions>
  <inkml:trace contextRef="#ctx0" brushRef="#br0">34 1 11055 0 0,'0'1'852'0'0,"-12"38"911"0"0,9-30-468 0 0,0 0-1 0 0,0 1 0 0 0,-2 10 0 0 0,3-3-341 0 0,0-5-683 0 0,0 0 1 0 0,1 1-1 0 0,1-1 0 0 0,0 0 1 0 0,1 1-1 0 0,2 14 1 0 0,2-17-1228 0 0,3-3-4566 0 0,2-2-1019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19.644"/>
    </inkml:context>
    <inkml:brush xml:id="br0">
      <inkml:brushProperty name="width" value="0.05" units="cm"/>
      <inkml:brushProperty name="height" value="0.05" units="cm"/>
      <inkml:brushProperty name="color" value="#E71224"/>
    </inkml:brush>
  </inkml:definitions>
  <inkml:trace contextRef="#ctx0" brushRef="#br0">166 110 14911 0 0,'-1'2'687'0'0,"-13"14"344"0"0,-31 26 0 0 0,34-33-509 0 0,0 0 0 0 0,1 1 0 0 0,0 0 0 0 0,1 0 0 0 0,0 1 0 0 0,1 1 0 0 0,-11 18 0 0 0,1 10-300 0 0,18-36-180 0 0,0-3-64 0 0,0 1 0 0 0,0-1-1 0 0,1 1 1 0 0,-1-1-1 0 0,1 0 1 0 0,-1 1-1 0 0,1-1 1 0 0,0 0-1 0 0,-1 1 1 0 0,1-1-1 0 0,0 0 1 0 0,0 0-1 0 0,0 1 1 0 0,0-1-1 0 0,0 0 1 0 0,0 0-1 0 0,0 0 1 0 0,0 0-1 0 0,1 0 1 0 0,-1-1-1 0 0,0 1 1 0 0,1 0 0 0 0,-1 0-1 0 0,3 0 1 0 0,0 0-69 0 0,0 0 1 0 0,1 0 0 0 0,-1-1-1 0 0,1 0 1 0 0,8 0 0 0 0,-6 0-76 0 0,-6 0 137 0 0,4 0-121 0 0,0 0 0 0 0,-1 0 0 0 0,1 0 0 0 0,0 1 0 0 0,-1 0 0 0 0,6 1 1 0 0,-9-1 50 0 0,3 12 70 0 0,-3-11 71 0 0,0 1 1 0 0,0-1 0 0 0,0 0-1 0 0,-1 1 1 0 0,1-1-1 0 0,-1 0 1 0 0,0 1-1 0 0,0-1 1 0 0,0 1-1 0 0,0-1 1 0 0,0 0 0 0 0,0 1-1 0 0,-1-1 1 0 0,1 0-1 0 0,-1 3 1 0 0,-4 6 192 0 0,1 0 0 0 0,-1-1 0 0 0,-1 0-1 0 0,0 0 1 0 0,-8 11 0 0 0,10-16-199 0 0,-1 0 0 0 0,1 0 0 0 0,-1 0 0 0 0,0 0 0 0 0,0-1-1 0 0,-1 0 1 0 0,0 0 0 0 0,1 0 0 0 0,-13 5 0 0 0,17-8-193 0 0,-5-8-329 0 0,5 5 335 0 0,1 1 0 0 0,-1-1-1 0 0,1 1 1 0 0,-1-1 0 0 0,1 1-1 0 0,0-1 1 0 0,0 1 0 0 0,-1-1 0 0 0,1 0-1 0 0,0 1 1 0 0,0-1 0 0 0,1-2 0 0 0,2-12-1747 0 0</inkml:trace>
  <inkml:trace contextRef="#ctx0" brushRef="#br0" timeOffset="1">274 0 13391 0 0,'0'0'592'0'0,"-8"8"120"0"0,2 0-568 0 0,-1 0-144 0 0,2-1 0 0 0,1 1 920 0 0,4 2 88 0 0,3-1-1168 0 0,3 1-4408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08.013"/>
    </inkml:context>
    <inkml:brush xml:id="br0">
      <inkml:brushProperty name="width" value="0.05" units="cm"/>
      <inkml:brushProperty name="height" value="0.05" units="cm"/>
      <inkml:brushProperty name="color" value="#E71224"/>
    </inkml:brush>
  </inkml:definitions>
  <inkml:trace contextRef="#ctx0" brushRef="#br0">1 148 14599 0 0,'0'0'1320'0'0,"3"1"-1002"0"0,21 2 485 0 0,0-1 0 0 0,-1-2 0 0 0,1 0 0 0 0,41-6 0 0 0,100-25 1452 0 0,-77 12-1883 0 0,217-59-380 0 0,-281 72-2406 0 0,28-5 0 0 0,-37 9-4278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20.023"/>
    </inkml:context>
    <inkml:brush xml:id="br0">
      <inkml:brushProperty name="width" value="0.05" units="cm"/>
      <inkml:brushProperty name="height" value="0.05" units="cm"/>
      <inkml:brushProperty name="color" value="#E71224"/>
    </inkml:brush>
  </inkml:definitions>
  <inkml:trace contextRef="#ctx0" brushRef="#br0">15 36 9215 0 0,'0'0'707'0'0,"-1"9"-438"0"0,-3 17 2359 0 0,2 1 0 0 0,1 26 0 0 0,0 14 1375 0 0,-1-45-4086 0 0,0 5 538 0 0,1 33 0 0 0,1-52-967 0 0,1 0-1 0 0,0-1 1 0 0,0 1-1 0 0,1 0 1 0 0,0-1-1 0 0,1 1 1 0 0,-1-1-1 0 0,8 14 1 0 0,2-6-1608 0 0,7-2-22 0 0</inkml:trace>
  <inkml:trace contextRef="#ctx0" brushRef="#br0" timeOffset="1">448 1 6447 0 0,'-38'12'-490'0'0,"-1"2"4309"0"0,28-10-1634 0 0,1 1 0 0 0,0 1 0 0 0,0-1 0 0 0,0 2 0 0 0,-9 6 0 0 0,14-8-1987 0 0,1-1 0 0 0,0 1 0 0 0,0 0 0 0 0,0 0 0 0 0,0 1 0 0 0,1-1 0 0 0,-5 11 0 0 0,-14 44 88 0 0,18-49-235 0 0,1 0-31 0 0,-1 0-1 0 0,2 0 1 0 0,0 1 0 0 0,-1 22-1 0 0,2-30-29 0 0,1 1-1 0 0,1 0 1 0 0,-1 0 0 0 0,1 0-1 0 0,0 0 1 0 0,0 0-1 0 0,0 0 1 0 0,1-1-1 0 0,-1 1 1 0 0,1 0-1 0 0,0-1 1 0 0,1 1 0 0 0,4 6-1 0 0,-6-10-32 0 0,1-1 0 0 0,-1 1 0 0 0,0-1 0 0 0,0 1 0 0 0,1-1 0 0 0,-1 0 0 0 0,0 0 1 0 0,0 0-1 0 0,1 1 0 0 0,-1-1 0 0 0,0-1 0 0 0,1 1 0 0 0,-1 0 0 0 0,0 0 0 0 0,0 0 0 0 0,1-1 0 0 0,-1 1 0 0 0,2-1 0 0 0,1-1-84 0 0,0 0-1 0 0,1 0 1 0 0,-1 0-1 0 0,0-1 1 0 0,0 0-1 0 0,0 0 1 0 0,-1 0-1 0 0,1 0 1 0 0,4-5 0 0 0,28-38-1442 0 0,-26 33 760 0 0,8-11-672 0 0,-2-1-50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20.351"/>
    </inkml:context>
    <inkml:brush xml:id="br0">
      <inkml:brushProperty name="width" value="0.05" units="cm"/>
      <inkml:brushProperty name="height" value="0.05" units="cm"/>
      <inkml:brushProperty name="color" value="#E71224"/>
    </inkml:brush>
  </inkml:definitions>
  <inkml:trace contextRef="#ctx0" brushRef="#br0">163 0 16927 0 0,'-7'7'345'0'0,"-1"0"0"0"0,1 0 0 0 0,1 1 0 0 0,-1-1 0 0 0,1 2 0 0 0,1-1 0 0 0,-1 0 0 0 0,2 1 0 0 0,-1 0 1 0 0,-5 16-1 0 0,-1 8 1409 0 0,-10 58 0 0 0,16-67-1526 0 0,-40 233 1364 0 0,39-205-1578 0 0,2 1-1 0 0,7 101 1 0 0,-2-146-143 0 0,0-1 0 0 0,4 16 0 0 0,-4-21-89 0 0,0 1 0 0 0,0 0 0 0 0,0-1 0 0 0,0 0 0 0 0,0 1 0 0 0,1-1 0 0 0,-1 0 0 0 0,1 0 1 0 0,0 0-1 0 0,-1 0 0 0 0,4 3 0 0 0,-4-5-71 0 0,-1 0 0 0 0,1 0-1 0 0,-1 0 1 0 0,1 0 0 0 0,-1 0 0 0 0,1 0 0 0 0,0 0 0 0 0,-1 0 0 0 0,1 0 0 0 0,-1-1 0 0 0,1 1 0 0 0,-1 0-1 0 0,1 0 1 0 0,-1 0 0 0 0,1-1 0 0 0,-1 1 0 0 0,1 0 0 0 0,-1-1 0 0 0,1 1 0 0 0,-1 0 0 0 0,1-1-1 0 0,13-10-7512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20.751"/>
    </inkml:context>
    <inkml:brush xml:id="br0">
      <inkml:brushProperty name="width" value="0.05" units="cm"/>
      <inkml:brushProperty name="height" value="0.05" units="cm"/>
      <inkml:brushProperty name="color" value="#E71224"/>
    </inkml:brush>
  </inkml:definitions>
  <inkml:trace contextRef="#ctx0" brushRef="#br0">47 0 12439 0 0,'0'0'1126'0'0,"-1"1"-929"0"0,-1 1 394 0 0,-1 0 1 0 0,1 0-1 0 0,0 1 0 0 0,0-1 1 0 0,-1 1-1 0 0,1-1 0 0 0,1 1 1 0 0,-1 0-1 0 0,0 0 0 0 0,1 0 1 0 0,0 0-1 0 0,-2 5 0 0 0,1 0-323 0 0,0 0-1 0 0,0 1 1 0 0,1 8-1 0 0,0-8 18 0 0,-4 25 274 0 0,3-23-452 0 0,0 0 1 0 0,1 0-1 0 0,0 0 1 0 0,1 1-1 0 0,0-1 1 0 0,3 17-1 0 0,-1-19-106 0 0,-1-9-27 0 0,1 0-1 0 0,-1 1 0 0 0,0-1 0 0 0,0 0 1 0 0,0 0-1 0 0,0 0 0 0 0,0 0 0 0 0,1 0 1 0 0,-1 0-1 0 0,0 0 0 0 0,0 0 0 0 0,0 0 1 0 0,0 0-1 0 0,0-1 0 0 0,3 0 0 0 0,1-1-59 0 0,-1 0-1 0 0,1-1 0 0 0,0 1 0 0 0,-1-1 0 0 0,1 0 0 0 0,-1-1 1 0 0,0 1-1 0 0,0-1 0 0 0,0 0 0 0 0,-1 0 0 0 0,7-8 0 0 0,2-6-439 0 0,15-29-1 0 0,-26 47 517 0 0,13-28-308 0 0,-5 11 271 0 0,20-31 2020 0 0,-29 56-1691 0 0,-1 20 599 0 0,8 54 0 0 0,-6-74-906 0 0,1 0-1 0 0,0-1 1 0 0,0 1-1 0 0,0-1 1 0 0,1 0-1 0 0,0 0 0 0 0,1 0 1 0 0,-1 0-1 0 0,1 0 1 0 0,1-1-1 0 0,-1 0 1 0 0,7 7-1 0 0,-9-11-312 0 0,0 0 0 0 0,0-1 0 0 0,0 1-1 0 0,0 0 1 0 0,0-1 0 0 0,1 1 0 0 0,-1-1 0 0 0,0 0-1 0 0,1 0 1 0 0,-1 0 0 0 0,1 0 0 0 0,0 0 0 0 0,4 0 0 0 0,7 0-7128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21.094"/>
    </inkml:context>
    <inkml:brush xml:id="br0">
      <inkml:brushProperty name="width" value="0.05" units="cm"/>
      <inkml:brushProperty name="height" value="0.05" units="cm"/>
      <inkml:brushProperty name="color" value="#E71224"/>
    </inkml:brush>
  </inkml:definitions>
  <inkml:trace contextRef="#ctx0" brushRef="#br0">160 467 8287 0 0,'0'0'639'0'0,"-3"-16"-64"0"0,2 14-39 0 0,1 0 1 0 0,0-1 0 0 0,-1 1 0 0 0,0 0 0 0 0,1 0 0 0 0,-1 0-1 0 0,0 0 1 0 0,0 1 0 0 0,0-1 0 0 0,-1 0 0 0 0,1 0-1 0 0,0 0 1 0 0,-1 1 0 0 0,1-1 0 0 0,-1 1 0 0 0,1-1-1 0 0,-3-1 1 0 0,2 2-263 0 0,0 0 0 0 0,0 1 0 0 0,0-1 0 0 0,0 0 0 0 0,0 1 0 0 0,0-1 0 0 0,0 1 0 0 0,0 0 0 0 0,0-1 0 0 0,0 1 0 0 0,0 0 0 0 0,0 0 0 0 0,0 0 0 0 0,-4 1 0 0 0,1 1-134 0 0,0-1 1 0 0,0 1-1 0 0,0 0 1 0 0,0 0-1 0 0,1 0 0 0 0,-1 0 1 0 0,1 1-1 0 0,0 0 1 0 0,-1 0-1 0 0,1 0 1 0 0,0 1-1 0 0,1-1 1 0 0,-6 7-1 0 0,5-4-121 0 0,0 0 0 0 0,0 1 0 0 0,0-1-1 0 0,1 1 1 0 0,0 0 0 0 0,0 0 0 0 0,1 0 0 0 0,0 0-1 0 0,0 0 1 0 0,1 1 0 0 0,0-1 0 0 0,0 1 0 0 0,0-1 0 0 0,1 1-1 0 0,0-1 1 0 0,1 1 0 0 0,2 13 0 0 0,-3-21-51 0 0,0 1 1 0 0,1 0 0 0 0,-1-1-1 0 0,0 1 1 0 0,0-1 0 0 0,1 1-1 0 0,-1 0 1 0 0,0-1 0 0 0,1 1-1 0 0,-1-1 1 0 0,0 1 0 0 0,1-1-1 0 0,-1 1 1 0 0,1-1-1 0 0,-1 1 1 0 0,1-1 0 0 0,-1 1-1 0 0,1-1 1 0 0,-1 0 0 0 0,1 1-1 0 0,0-1 1 0 0,-1 0 0 0 0,1 1-1 0 0,-1-1 1 0 0,1 0 0 0 0,0 0-1 0 0,-1 0 1 0 0,1 1-1 0 0,0-1 1 0 0,-1 0 0 0 0,1 0-1 0 0,0 0 1 0 0,-1 0 0 0 0,1 0-1 0 0,0 0 1 0 0,-1 0 0 0 0,1-1-1 0 0,0 1 1 0 0,2 0 14 0 0,-1-1-1 0 0,1 0 1 0 0,-1 1-1 0 0,0-1 1 0 0,1 0-1 0 0,-1 0 1 0 0,0-1-1 0 0,3-1 1 0 0,-1 0 0 0 0,0-1 0 0 0,0 0 0 0 0,-1 0 0 0 0,0 0 0 0 0,0 0 0 0 0,0-1 0 0 0,0 1 0 0 0,3-8 0 0 0,15-24 19 0 0,-13 27 1 0 0,-4 8-8 0 0,0-1 116 0 0,-3 2-93 0 0,-1 0-1 0 0,1 0 1 0 0,0 0-1 0 0,0 0 1 0 0,-1 0-1 0 0,1 0 1 0 0,0 0-1 0 0,0 0 1 0 0,-1 0-1 0 0,1 1 1 0 0,0-1-1 0 0,0 0 1 0 0,-1 0-1 0 0,1 1 1 0 0,0-1-1 0 0,-1 0 1 0 0,1 1-1 0 0,0-1 1 0 0,-1 0-1 0 0,2 2 1 0 0,12 8 209 0 0,-11-8-191 0 0,-1 1 1 0 0,0-1-1 0 0,0 0 0 0 0,0 1 0 0 0,0-1 1 0 0,-1 1-1 0 0,1 0 0 0 0,-1 0 0 0 0,0-1 0 0 0,2 6 1 0 0,7 33 169 0 0,-3-12-139 0 0,-6-25-352 0 0,3 8 496 0 0,-3-8-3625 0 0</inkml:trace>
  <inkml:trace contextRef="#ctx0" brushRef="#br0" timeOffset="1">442 0 6447 0 0,'0'0'499'0'0,"-1"1"-328"0"0,-6 1 378 0 0,6-2 33 0 0,0 1 1 0 0,0 0-1 0 0,0-1 1 0 0,0 1-1 0 0,-1 0 1 0 0,2 0-1 0 0,-1 0 1 0 0,0-1-1 0 0,0 1 0 0 0,0 0 1 0 0,0 0-1 0 0,0 0 1 0 0,1 1-1 0 0,-1-1 1 0 0,1 0-1 0 0,-1 0 0 0 0,0 0 1 0 0,0 2-1 0 0,-4 23 3910 0 0,5-24-4312 0 0,-25 206 4527 0 0,-18 193-3683 0 0,40-363-1622 0 0,2 63 0 0 0,4-72-126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21.829"/>
    </inkml:context>
    <inkml:brush xml:id="br0">
      <inkml:brushProperty name="width" value="0.05" units="cm"/>
      <inkml:brushProperty name="height" value="0.05" units="cm"/>
      <inkml:brushProperty name="color" value="#E71224"/>
    </inkml:brush>
  </inkml:definitions>
  <inkml:trace contextRef="#ctx0" brushRef="#br0">247 60 13359 0 0,'-4'-6'1384'0'0,"0"0"-761"0"0,-1 1-1 0 0,1-1 1 0 0,-1 1-1 0 0,0 0 0 0 0,0 1 1 0 0,-10-7-1 0 0,12 9-427 0 0,0 1 0 0 0,1-1 0 0 0,-1 1 1 0 0,0 0-1 0 0,0 0 0 0 0,0 0 0 0 0,0 0 0 0 0,0 1 0 0 0,0-1 0 0 0,-1 1 0 0 0,1 0 0 0 0,0 0 0 0 0,0 0 0 0 0,0 0 0 0 0,0 0 0 0 0,0 1 0 0 0,-5 1 0 0 0,1 0-110 0 0,-1 1 1 0 0,1 0-1 0 0,0 0 0 0 0,0 1 0 0 0,0 0 0 0 0,0 0 0 0 0,1 1 1 0 0,-1 0-1 0 0,1 0 0 0 0,0 0 0 0 0,1 1 0 0 0,-1 0 0 0 0,1 0 1 0 0,1 0-1 0 0,-8 12 0 0 0,7-8-62 0 0,0-1 0 0 0,1 1 1 0 0,0 0-1 0 0,0 1 0 0 0,1-1 0 0 0,0 0 0 0 0,1 1 1 0 0,0 0-1 0 0,1 0 0 0 0,0-1 0 0 0,1 13 0 0 0,0-21-23 0 0,0 1-1 0 0,1-1 0 0 0,-1 1 0 0 0,0-1 0 0 0,1 0 0 0 0,-1 1 0 0 0,1-1 0 0 0,0 0 0 0 0,0 1 0 0 0,0-1 0 0 0,0 0 0 0 0,0 0 1 0 0,0 0-1 0 0,1 0 0 0 0,-1 0 0 0 0,1 0 0 0 0,-1 0 0 0 0,1 0 0 0 0,0-1 0 0 0,0 1 0 0 0,0 0 0 0 0,0-1 0 0 0,3 2 0 0 0,-3-2-16 0 0,1 0-1 0 0,0 0 1 0 0,-1-1-1 0 0,1 1 1 0 0,0-1 0 0 0,0 1-1 0 0,-1-1 1 0 0,1 0-1 0 0,0 0 1 0 0,0 0-1 0 0,-1-1 1 0 0,1 1-1 0 0,0-1 1 0 0,0 1-1 0 0,-1-1 1 0 0,1 0-1 0 0,-1 0 1 0 0,1 0-1 0 0,-1 0 1 0 0,4-2-1 0 0,13-9-761 0 0,0-1-1 0 0,18-14 1 0 0,-18 9-963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44.070"/>
    </inkml:context>
    <inkml:brush xml:id="br0">
      <inkml:brushProperty name="width" value="0.05" units="cm"/>
      <inkml:brushProperty name="height" value="0.05" units="cm"/>
      <inkml:brushProperty name="color" value="#E71224"/>
    </inkml:brush>
  </inkml:definitions>
  <inkml:trace contextRef="#ctx0" brushRef="#br0">69 1 12551 0 0,'0'0'1808'0'0,"2"11"-768"0"0,0 2-512 0 0,-1 0-1784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5.827"/>
    </inkml:context>
    <inkml:brush xml:id="br0">
      <inkml:brushProperty name="width" value="0.05" units="cm"/>
      <inkml:brushProperty name="height" value="0.05" units="cm"/>
      <inkml:brushProperty name="color" value="#E71224"/>
    </inkml:brush>
  </inkml:definitions>
  <inkml:trace contextRef="#ctx0" brushRef="#br0">269 77 2303 0 0,'0'0'102'0'0,"0"-1"458"0"0,-1-4 1174 0 0,0 0 1 0 0,0 1 0 0 0,-1 0-1 0 0,1-1 1 0 0,-1 1 0 0 0,-3-5-1 0 0,4 6-1163 0 0,-1 0-1 0 0,0 0 1 0 0,0 0 0 0 0,-1 1-1 0 0,1-1 1 0 0,-1 1-1 0 0,-5-5 1 0 0,5 5-443 0 0,0 0 0 0 0,0 1 1 0 0,0-1-1 0 0,-1 1 1 0 0,1 0-1 0 0,0 0 0 0 0,-1 0 1 0 0,1 0-1 0 0,-1 0 1 0 0,0 1-1 0 0,1-1 0 0 0,-1 1 1 0 0,1 0-1 0 0,-1 1 1 0 0,0-1-1 0 0,1 0 0 0 0,-1 1 1 0 0,-5 2-1 0 0,0-1-83 0 0,1 2-1 0 0,-1-1 1 0 0,1 1-1 0 0,0 1 1 0 0,0-1-1 0 0,1 1 1 0 0,-1 1-1 0 0,1-1 1 0 0,0 1-1 0 0,1 1 1 0 0,-1-1 0 0 0,1 1-1 0 0,1 0 1 0 0,-10 14-1 0 0,9-10 1 0 0,0 0 0 0 0,0 0-1 0 0,2 0 1 0 0,-1 0 0 0 0,1 1 0 0 0,1 0-1 0 0,0-1 1 0 0,1 1 0 0 0,0 0-1 0 0,0 21 1 0 0,2-29-45 0 0,0 0 0 0 0,0 1 0 0 0,1-1 0 0 0,-1 0 0 0 0,1 1 0 0 0,0-1 0 0 0,1 0 0 0 0,-1 0 0 0 0,1 0 0 0 0,0 0 0 0 0,0 0 0 0 0,3 5 0 0 0,-4-8 0 0 0,0 1 0 0 0,1-1 0 0 0,-1 0 0 0 0,0 1 0 0 0,1-1 0 0 0,-1 0 0 0 0,1 0 0 0 0,-1 0 0 0 0,1 0 0 0 0,-1 0 0 0 0,1-1 0 0 0,0 1 0 0 0,-1 0 0 0 0,1-1 0 0 0,0 1 0 0 0,0-1 0 0 0,-1 0 0 0 0,1 0 0 0 0,0 1 0 0 0,0-1 0 0 0,0 0 0 0 0,0 0 0 0 0,-1-1 0 0 0,1 1 0 0 0,0 0 0 0 0,0-1 0 0 0,-1 1 0 0 0,1-1 0 0 0,0 1 0 0 0,0-1 0 0 0,2-2 0 0 0,2 0 3 0 0,-1 0-1 0 0,0 0 1 0 0,0-1 0 0 0,0 0-1 0 0,0 0 1 0 0,-1 0-1 0 0,7-8 1 0 0,27-40-148 0 0,-21 28-84 0 0,9-10-2488 0 0,-14 18 1115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6.244"/>
    </inkml:context>
    <inkml:brush xml:id="br0">
      <inkml:brushProperty name="width" value="0.05" units="cm"/>
      <inkml:brushProperty name="height" value="0.05" units="cm"/>
      <inkml:brushProperty name="color" value="#E71224"/>
    </inkml:brush>
  </inkml:definitions>
  <inkml:trace contextRef="#ctx0" brushRef="#br0">54 7 3679 0 0,'0'1'13488'0'0,"-2"7"-12462"0"0,-22 110 5080 0 0,6-23-5339 0 0,9-62-727 0 0,9-31-122 0 0,2-14-815 0 0,2-7 788 0 0,1 1 0 0 0,2-1 0 0 0,0 1-1 0 0,16-29 1 0 0,47-64-353 0 0,-68 109 515 0 0,-1 0 25 0 0,0 0 1 0 0,0 1 0 0 0,0-1 0 0 0,0 1-1 0 0,0-1 1 0 0,1 1 0 0 0,-1-1 0 0 0,0 1-1 0 0,3-2 1 0 0,-2 3 0 0 0,-1 0-1 0 0,0 1 1 0 0,1-1-1 0 0,-1 1 1 0 0,1-1-1 0 0,-1 1 1 0 0,0-1-1 0 0,0 1 1 0 0,1 0-1 0 0,-1-1 1 0 0,0 1-1 0 0,0 0 1 0 0,0 0-1 0 0,0 0 1 0 0,0 0-1 0 0,0 0 1 0 0,0 0-1 0 0,0 1 1 0 0,1 0-1 0 0,14 26 677 0 0,-11-16-597 0 0,-1 1 0 0 0,0 0 0 0 0,-1 0-1 0 0,0 0 1 0 0,-1 0 0 0 0,2 21-1 0 0,-4-10-161 0 0,0 0 0 0 0,-8 44-1 0 0,-2-34-682 0 0,9-33-89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6.648"/>
    </inkml:context>
    <inkml:brush xml:id="br0">
      <inkml:brushProperty name="width" value="0.05" units="cm"/>
      <inkml:brushProperty name="height" value="0.05" units="cm"/>
      <inkml:brushProperty name="color" value="#E71224"/>
    </inkml:brush>
  </inkml:definitions>
  <inkml:trace contextRef="#ctx0" brushRef="#br0">97 0 17567 0 0,'0'0'2016'0'0,"-1"2"-1242"0"0,-6 46 3149 0 0,3-16-2557 0 0,-17 61 0 0 0,3-34-854 0 0,-26 75-172 0 0,43-132-412 0 0,1-8-130 0 0,1 1 81 0 0,0-1 0 0 0,0 0 0 0 0,0 1 0 0 0,1 0 0 0 0,-1-1 0 0 0,4-4 0 0 0,19-38-477 0 0,-14 31 332 0 0,25-47-858 0 0,61-83 2168 0 0,-95 149-964 0 0,0-1 1 0 0,0 0-1 0 0,0 0 0 0 0,0 1 0 0 0,0-1 0 0 0,0 0 1 0 0,0 1-1 0 0,0-1 0 0 0,0 4 0 0 0,0-4 2 0 0,6 15 89 0 0,-1 1 0 0 0,-1-1 0 0 0,0 1 0 0 0,2 19 0 0 0,-3-17-634 0 0,0 0-1 0 0,13 35 0 0 0,-16-51-49 0 0,6 10 335 0 0,0-7-4316 0 0,1-3 2483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6.971"/>
    </inkml:context>
    <inkml:brush xml:id="br0">
      <inkml:brushProperty name="width" value="0.05" units="cm"/>
      <inkml:brushProperty name="height" value="0.05" units="cm"/>
      <inkml:brushProperty name="color" value="#E71224"/>
    </inkml:brush>
  </inkml:definitions>
  <inkml:trace contextRef="#ctx0" brushRef="#br0">14 200 4143 0 0,'2'0'12118'0'0,"2"1"-11881"0"0,1 0 0 0 0,-1 0 0 0 0,1 0 0 0 0,-1-1 0 0 0,1 1 0 0 0,0-1 1 0 0,-1-1-1 0 0,1 1 0 0 0,-1-1 0 0 0,1 1 0 0 0,-1-1 0 0 0,1 0 0 0 0,-1-1 0 0 0,0 1 1 0 0,1-1-1 0 0,-1 0 0 0 0,0 0 0 0 0,4-3 0 0 0,8-6-236 0 0,0 0 0 0 0,-1-2-1 0 0,15-14 1 0 0,-5 4 225 0 0,-19 18-227 0 0,0-1 0 0 0,1 0 1 0 0,-2 0-1 0 0,1 0 0 0 0,-1-1 0 0 0,0 0 0 0 0,0 0 0 0 0,6-14 0 0 0,-11 21-8 0 0,0-1 0 0 0,1 0 0 0 0,-1 0 0 0 0,0 0 0 0 0,0 1 0 0 0,1-1-1 0 0,-1 0 1 0 0,0 0 0 0 0,0 0 0 0 0,0 0 0 0 0,0 1 0 0 0,0-1 0 0 0,0 0 0 0 0,-1 0 0 0 0,1 0-1 0 0,0 0 1 0 0,0 1 0 0 0,0-1 0 0 0,-1 0 0 0 0,1 0 0 0 0,0 1 0 0 0,-1-1 0 0 0,0-1 0 0 0,0 1 4 0 0,0 0 0 0 0,0 0 1 0 0,0 1-1 0 0,0-1 0 0 0,0 0 1 0 0,-1 1-1 0 0,1-1 0 0 0,0 0 1 0 0,0 1-1 0 0,-1-1 1 0 0,1 1-1 0 0,-3-1 0 0 0,-2 0 11 0 0,0 1 0 0 0,0 0 0 0 0,0 0 0 0 0,-1 0 0 0 0,-5 1 1 0 0,3 1 129 0 0,0 0 1 0 0,1 1 0 0 0,0 0-1 0 0,-1 0 1 0 0,1 1 0 0 0,0 0-1 0 0,0 0 1 0 0,1 1 0 0 0,0 0 0 0 0,-1 0-1 0 0,2 1 1 0 0,-1 0 0 0 0,1 0-1 0 0,-1 0 1 0 0,2 1 0 0 0,-1 0-1 0 0,-6 11 1 0 0,3-4 154 0 0,1 1-1 0 0,0 0 1 0 0,1 0-1 0 0,1 1 1 0 0,1 0 0 0 0,0 0-1 0 0,1 0 1 0 0,-3 24-1 0 0,6-33-227 0 0,1 0 0 0 0,0 0 0 0 0,0 0 0 0 0,1-1 0 0 0,0 1-1 0 0,0 0 1 0 0,0 0 0 0 0,1 0 0 0 0,0-1 0 0 0,1 1 0 0 0,-1-1-1 0 0,6 9 1 0 0,-6-12-192 0 0,0 0 0 0 0,0 0-1 0 0,0 0 1 0 0,1 0 0 0 0,-1-1 0 0 0,1 1-1 0 0,0-1 1 0 0,-1 0 0 0 0,1 0 0 0 0,0 0-1 0 0,4 2 1 0 0,-4-3-405 0 0,-1 0 0 0 0,1 0 0 0 0,0 0 0 0 0,0 0 0 0 0,0-1 0 0 0,0 1 0 0 0,0-1 0 0 0,0 0 0 0 0,0 0 0 0 0,0 0 0 0 0,0 0 0 0 0,0 0 1 0 0,0-1-1 0 0,5-1 0 0 0,10-4-6832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08.692"/>
    </inkml:context>
    <inkml:brush xml:id="br0">
      <inkml:brushProperty name="width" value="0.05" units="cm"/>
      <inkml:brushProperty name="height" value="0.05" units="cm"/>
      <inkml:brushProperty name="color" value="#E71224"/>
    </inkml:brush>
  </inkml:definitions>
  <inkml:trace contextRef="#ctx0" brushRef="#br0">3 1 15199 0 0,'-1'1'1172'0'0,"0"9"-823"0"0,1-1 0 0 0,-1 1-1 0 0,1 0 1 0 0,1-1-1 0 0,2 12 1 0 0,12 51 1892 0 0,-5-32-1383 0 0,45 331 2260 0 0,-26 3-2173 0 0,-26-336-831 0 0,24 439 114 0 0,18 248 116 0 0,-13-282-344 0 0,-17-280 0 0 0,12 156 0 0 0,-21-229 8 0 0,11 228 48 0 0,-14-185 40 0 0,7 129 195 0 0,-8-229-247 0 0,4 103 130 0 0,-6-83-113 0 0,0 52 113 0 0,-4 6 10 0 0,20 205 0 0 0,-5-181-184 0 0,-4-84 0 0 0,1 8 0 0 0,-7-42-29 0 0,-1-16-119 0 0,-2 6 50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7.346"/>
    </inkml:context>
    <inkml:brush xml:id="br0">
      <inkml:brushProperty name="width" value="0.05" units="cm"/>
      <inkml:brushProperty name="height" value="0.05" units="cm"/>
      <inkml:brushProperty name="color" value="#E71224"/>
    </inkml:brush>
  </inkml:definitions>
  <inkml:trace contextRef="#ctx0" brushRef="#br0">302 1 8287 0 0,'-1'0'382'0'0,"-15"0"1782"0"0,0 2 1 0 0,1-1 0 0 0,-1 2 0 0 0,-20 5-1 0 0,21-3-977 0 0,1 0 0 0 0,0 1 0 0 0,0 0 0 0 0,-23 15 0 0 0,29-16-1068 0 0,0 1 1 0 0,0 0-1 0 0,1 0 1 0 0,-1 1-1 0 0,1-1 0 0 0,1 2 1 0 0,0-1-1 0 0,0 1 1 0 0,0 0-1 0 0,1 0 0 0 0,0 0 1 0 0,0 1-1 0 0,1 0 1 0 0,0-1-1 0 0,1 2 1 0 0,0-1-1 0 0,1 0 0 0 0,-1 1 1 0 0,0 9-1 0 0,3-15-115 0 0,0-1 0 0 0,0 1-1 0 0,0-1 1 0 0,0 1 0 0 0,0-1 0 0 0,1 0 0 0 0,0 1-1 0 0,-1-1 1 0 0,1 0 0 0 0,1 1 0 0 0,-1-1-1 0 0,0 0 1 0 0,1 0 0 0 0,0 0 0 0 0,-1 0 0 0 0,1 0-1 0 0,0 0 1 0 0,1 0 0 0 0,-1-1 0 0 0,0 1 0 0 0,1-1-1 0 0,4 4 1 0 0,-3-3-19 0 0,0-1-1 0 0,-1 0 1 0 0,1-1 0 0 0,0 1-1 0 0,0 0 1 0 0,0-1 0 0 0,1 0-1 0 0,-1 0 1 0 0,0 0 0 0 0,0-1-1 0 0,1 1 1 0 0,-1-1 0 0 0,0 0-1 0 0,0 0 1 0 0,1-1-1 0 0,-1 1 1 0 0,8-3 0 0 0,2-1-309 0 0,0-1 0 0 0,-1-1 0 0 0,0 0 0 0 0,0 0 0 0 0,-1-1 0 0 0,0-1 0 0 0,0 0 0 0 0,13-13 0 0 0,-10 8-3647 0 0,15-18-1 0 0,-13 10-3268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7.721"/>
    </inkml:context>
    <inkml:brush xml:id="br0">
      <inkml:brushProperty name="width" value="0.05" units="cm"/>
      <inkml:brushProperty name="height" value="0.05" units="cm"/>
      <inkml:brushProperty name="color" value="#E71224"/>
    </inkml:brush>
  </inkml:definitions>
  <inkml:trace contextRef="#ctx0" brushRef="#br0">46 217 9671 0 0,'-46'22'13749'0'0,"52"-25"-13606"0"0,-1 2-1 0 0,1-1 0 0 0,8-1 0 0 0,4-1-60 0 0,19-5-43 0 0,-27 7-294 0 0,-1 1 1 0 0,0-2-1 0 0,0 1 0 0 0,0-1 0 0 0,0-1 0 0 0,0 0 0 0 0,-1 0 0 0 0,16-10 0 0 0,-14 4-1586 0 0</inkml:trace>
  <inkml:trace contextRef="#ctx0" brushRef="#br0" timeOffset="1">240 0 5063 0 0,'-33'39'3660'0'0,"22"-24"-426"0"0,1 0 0 0 0,0 1 1 0 0,1 1-1 0 0,-8 21 0 0 0,4-3-1094 0 0,3 1-3472 0 0,-30 124 2749 0 0,33-125-1425 0 0,2 1 0 0 0,-2 54 0 0 0,7-87-296 0 0,6-3-2880 0 0,-4 0 2802 0 0,1-1 1 0 0,0 1-1 0 0,-1-1 1 0 0,1 0-1 0 0,-1 0 0 0 0,1 0 1 0 0,-1 0-1 0 0,0 0 1 0 0,4-3-1 0 0,11-9-1338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8.065"/>
    </inkml:context>
    <inkml:brush xml:id="br0">
      <inkml:brushProperty name="width" value="0.05" units="cm"/>
      <inkml:brushProperty name="height" value="0.05" units="cm"/>
      <inkml:brushProperty name="color" value="#E71224"/>
    </inkml:brush>
  </inkml:definitions>
  <inkml:trace contextRef="#ctx0" brushRef="#br0">66 0 10135 0 0,'0'0'919'0'0,"-6"7"-742"0"0,1 0 619 0 0,0 0-1 0 0,1 0 0 0 0,0 0 0 0 0,-6 14 1 0 0,-9 39 4361 0 0,14-42-4872 0 0,0-1-1893 0 0,3-6-27 0 0</inkml:trace>
  <inkml:trace contextRef="#ctx0" brushRef="#br0" timeOffset="1">77 217 2759 0 0,'0'2'718'0'0,"4"43"10175"0"0,-4 1-4208 0 0,-3-16-4419 0 0,-6 33-1 0 0,-41 117-2079 0 0,46-169-414 0 0,-6 22 609 0 0,7-11-3267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8.433"/>
    </inkml:context>
    <inkml:brush xml:id="br0">
      <inkml:brushProperty name="width" value="0.05" units="cm"/>
      <inkml:brushProperty name="height" value="0.05" units="cm"/>
      <inkml:brushProperty name="color" value="#E71224"/>
    </inkml:brush>
  </inkml:definitions>
  <inkml:trace contextRef="#ctx0" brushRef="#br0">151 45 16151 0 0,'0'0'738'0'0,"-2"-1"-14"0"0,-8-7 470 0 0,0 0 0 0 0,0 1 0 0 0,-18-10-1 0 0,25 16-1040 0 0,1 0 0 0 0,0 1-1 0 0,0-1 1 0 0,-1 1 0 0 0,1 0-1 0 0,0-1 1 0 0,-1 1 0 0 0,1 0-1 0 0,0 0 1 0 0,-1 0 0 0 0,1 1-1 0 0,0-1 1 0 0,-1 0 0 0 0,1 1-1 0 0,0 0 1 0 0,0-1 0 0 0,-1 1-1 0 0,1 0 1 0 0,0 0 0 0 0,0 1-1 0 0,-2 0 1 0 0,1 0-97 0 0,1 1-1 0 0,-1-1 1 0 0,1 1-1 0 0,0 0 1 0 0,-1-1 0 0 0,1 1-1 0 0,0 0 1 0 0,-2 6-1 0 0,2-6 13 0 0,0 1-43 0 0,0 0 0 0 0,0 0 0 0 0,0 1 0 0 0,1-1-1 0 0,-2 7 1 0 0,3-10-18 0 0,-2 12 9 0 0,3 8-16 0 0,1-17 0 0 0,0 0 0 0 0,3 9 0 0 0,2-2-32 0 0,-6-11 3 0 0,0 1 0 0 0,0 0 0 0 0,0 0 1 0 0,0-1-1 0 0,0 1 0 0 0,1-1 0 0 0,-1 1 0 0 0,0-1 0 0 0,0 1 0 0 0,1-1 1 0 0,-1 0-1 0 0,0 0 0 0 0,1 1 0 0 0,-1-1 0 0 0,0 0 0 0 0,1 0 0 0 0,-1 0 0 0 0,0-1 1 0 0,1 1-1 0 0,-1 0 0 0 0,0 0 0 0 0,1-1 0 0 0,-1 1 0 0 0,0-1 0 0 0,0 1 0 0 0,2-2 1 0 0,3 0-124 0 0,-1-1 0 0 0,1-1 1 0 0,-1 1-1 0 0,6-6 1 0 0,38-40-2265 0 0,-32 30 601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8.793"/>
    </inkml:context>
    <inkml:brush xml:id="br0">
      <inkml:brushProperty name="width" value="0.05" units="cm"/>
      <inkml:brushProperty name="height" value="0.05" units="cm"/>
      <inkml:brushProperty name="color" value="#E71224"/>
    </inkml:brush>
  </inkml:definitions>
  <inkml:trace contextRef="#ctx0" brushRef="#br0">106 1 5063 0 0,'0'0'232'0'0,"0"2"-13"0"0,-2 19 3180 0 0,-5 12 6057 0 0,3-11-5083 0 0,1-1-4301 0 0,-2 3 497 0 0,-1 0 1 0 0,-1 0-1 0 0,-1 0 1 0 0,-18 36-1 0 0,9-20-247 0 0,12-32-265 0 0,3-5-41 0 0,1 0-1 0 0,-1 1 1 0 0,0-1 0 0 0,1 0-1 0 0,0 1 1 0 0,-2 6 0 0 0,0 1 20 0 0,2-8-112 0 0,3-5 52 0 0,0 1 0 0 0,-1 0 0 0 0,1 0 1 0 0,-1-1-1 0 0,1 1 0 0 0,-1-1 0 0 0,0 0 0 0 0,2-2 0 0 0,0 0-16 0 0,71-94-164 0 0,-47 59 168 0 0,-20 30 99 0 0,0 0-1 0 0,1 1 1 0 0,0 0-1 0 0,1 0 1 0 0,-1 1-1 0 0,1 0 1 0 0,19-10-1 0 0,-26 16-11 0 0,-1 1-1 0 0,1-1 1 0 0,-1 1-1 0 0,1-1 1 0 0,0 1-1 0 0,-1 0 1 0 0,1-1-1 0 0,0 1 1 0 0,0 0-1 0 0,-1 0 1 0 0,1 0-1 0 0,0 0 1 0 0,-1 1-1 0 0,1-1 1 0 0,0 0-1 0 0,-1 1 1 0 0,1-1-1 0 0,0 1 1 0 0,-1 0-1 0 0,1-1 1 0 0,-1 1-1 0 0,1 0 1 0 0,-1 0-1 0 0,1 0 1 0 0,2 2-1 0 0,0 1 56 0 0,0 0 1 0 0,0 0-1 0 0,0 1 0 0 0,-1-1 1 0 0,1 1-1 0 0,2 6 0 0 0,-2-2 1 0 0,0 0 0 0 0,0 1-1 0 0,-1-1 1 0 0,2 13-1 0 0,5 12 31 0 0,0-1-177 0 0,8 22 143 0 0,-15-50-480 0 0,-1 0-1 0 0,1 1 1 0 0,0-1-1 0 0,0 0 0 0 0,0-1 1 0 0,1 1-1 0 0,6 6 0 0 0,4-1-8963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1:59.960"/>
    </inkml:context>
    <inkml:brush xml:id="br0">
      <inkml:brushProperty name="width" value="0.05" units="cm"/>
      <inkml:brushProperty name="height" value="0.05" units="cm"/>
      <inkml:brushProperty name="color" value="#E71224"/>
    </inkml:brush>
  </inkml:definitions>
  <inkml:trace contextRef="#ctx0" brushRef="#br0">240 131 10135 0 0,'0'0'919'0'0,"-16"-2"810"0"0,13 0-1126 0 0,0 1 1 0 0,0 0-1 0 0,-1-1 0 0 0,1 0 0 0 0,0 1 0 0 0,1-1 0 0 0,-1-1 0 0 0,0 1 0 0 0,1 0 0 0 0,-4-4 0 0 0,-22-31 1520 0 0,24 30-1914 0 0,-1 0 0 0 0,0 0 0 0 0,0 1 0 0 0,0 0 0 0 0,-10-8 0 0 0,12 11-170 0 0,0 1-1 0 0,-1 0 1 0 0,1 0 0 0 0,0 0 0 0 0,-1 0 0 0 0,0 1 0 0 0,1-1-1 0 0,-1 1 1 0 0,0 0 0 0 0,0 0 0 0 0,-7-1 0 0 0,9 2-32 0 0,0 1 1 0 0,0-1 0 0 0,0 0 0 0 0,0 0-1 0 0,0 1 1 0 0,1-1 0 0 0,-1 1-1 0 0,0 0 1 0 0,0-1 0 0 0,0 1 0 0 0,0 0-1 0 0,0 0 1 0 0,1 0 0 0 0,-1 0-1 0 0,1 1 1 0 0,-1-1 0 0 0,1 0 0 0 0,-1 1-1 0 0,1-1 1 0 0,-1 1 0 0 0,1-1-1 0 0,0 1 1 0 0,0 0 0 0 0,-1 2-1 0 0,-3 5 14 0 0,2 0 0 0 0,-1 0-1 0 0,1 0 1 0 0,0 0-1 0 0,-2 17 1 0 0,-1 49 82 0 0,5-67-103 0 0,2 56 0 0 0,-1-58 0 0 0,1-1 0 0 0,0 0 0 0 0,0 1 0 0 0,0-1 0 0 0,1 0 0 0 0,-1 1 0 0 0,1-1 0 0 0,1 0 0 0 0,2 5 0 0 0,5 2 0 0 0,-5-11 0 0 0,-3-1 0 0 0,9 2-16 0 0,-8-3 6 0 0,0 1 1 0 0,-1-1-1 0 0,1 0 0 0 0,0 0 1 0 0,0 0-1 0 0,-1 0 0 0 0,1-1 1 0 0,-1 1-1 0 0,1-1 0 0 0,-1 1 1 0 0,0-1-1 0 0,1 0 0 0 0,-1 0 0 0 0,0 0 1 0 0,2-3-1 0 0,5-6-12 0 0,-1 1 0 0 0,6-13 0 0 0,-9 16 11 0 0,46-78-160 0 0,27-39-138 0 0,-74 116 330 0 0,-3 8-10 0 0,-1 0-1 0 0,0-1 0 0 0,0 1 1 0 0,0 0-1 0 0,1 0 0 0 0,-1 0 0 0 0,0-1 1 0 0,0 1-1 0 0,1 0 0 0 0,-1 0 0 0 0,0 0 1 0 0,0 0-1 0 0,1-1 0 0 0,-1 1 1 0 0,0 0-1 0 0,1 0 0 0 0,-1 0 0 0 0,0 0 1 0 0,0 0-1 0 0,1 0 0 0 0,-1 0 0 0 0,0 0 1 0 0,1 0-1 0 0,-1 0 0 0 0,0 0 1 0 0,1 0-1 0 0,-1 0 0 0 0,0 0 0 0 0,1 0 1 0 0,-1 0-1 0 0,0 0 0 0 0,0 1 0 0 0,1-1 1 0 0,-1 0-1 0 0,0 0 0 0 0,0 0 1 0 0,1 0-1 0 0,-1 1 0 0 0,0-1 0 0 0,0 0 1 0 0,1 0-1 0 0,-1 0 0 0 0,0 1 0 0 0,8 7 228 0 0,-5-4-176 0 0,-1-1-1 0 0,0 1 1 0 0,0 0 0 0 0,-1-1 0 0 0,1 1-1 0 0,-1 0 1 0 0,0 0 0 0 0,0 0-1 0 0,1 7 1 0 0,0 40 670 0 0,-2-35-656 0 0,-5 17-5953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0.314"/>
    </inkml:context>
    <inkml:brush xml:id="br0">
      <inkml:brushProperty name="width" value="0.05" units="cm"/>
      <inkml:brushProperty name="height" value="0.05" units="cm"/>
      <inkml:brushProperty name="color" value="#E71224"/>
    </inkml:brush>
  </inkml:definitions>
  <inkml:trace contextRef="#ctx0" brushRef="#br0">102 1 6911 0 0,'0'0'4660'0'0,"-2"8"-409"0"0,-19 56 1903 0 0,-3 36-3940 0 0,16-50-1616 0 0,-4 21-71 0 0,9-62-507 0 0,1-1 1 0 0,-1 1 0 0 0,0-1 0 0 0,-1 0-1 0 0,-8 15 1 0 0,8-18-42 0 0,3-4-91 0 0,-1-11-631 0 0,2 5 637 0 0,1 0 0 0 0,0 0-1 0 0,0 0 1 0 0,0 0 0 0 0,1 0-1 0 0,-1 0 1 0 0,4-6 0 0 0,19-33-440 0 0,-22 40 498 0 0,13-20-226 0 0,1 0 0 0 0,1 1 0 0 0,1 1 0 0 0,1 1 0 0 0,1 0 0 0 0,1 1 0 0 0,26-18 0 0 0,-42 35 320 0 0,-1 0 0 0 0,1 1 0 0 0,0 0 0 0 0,0 0 0 0 0,0 0 0 0 0,0 0 0 0 0,7-1 0 0 0,-11 4 16 0 0,0 0 1 0 0,1-1-1 0 0,-1 1 0 0 0,0 0 0 0 0,1-1 0 0 0,-1 1 1 0 0,0 0-1 0 0,0 0 0 0 0,0 0 0 0 0,0 0 1 0 0,0 0-1 0 0,0 0 0 0 0,0 1 0 0 0,0-1 0 0 0,0 0 1 0 0,0 0-1 0 0,0 3 0 0 0,12 30 634 0 0,-11-28-689 0 0,-1-1 0 0 0,1 1 0 0 0,0-1 0 0 0,1 1 0 0 0,0-1 0 0 0,-1 0 0 0 0,1 0 0 0 0,1 0 0 0 0,-1 0 0 0 0,1-1 0 0 0,0 1 0 0 0,0-1 0 0 0,5 4-1 0 0,-2-3-432 0 0,1-1 0 0 0,-1 1-1 0 0,1-1 1 0 0,0-1-1 0 0,11 4 1 0 0,-2-1-1689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0.658"/>
    </inkml:context>
    <inkml:brush xml:id="br0">
      <inkml:brushProperty name="width" value="0.05" units="cm"/>
      <inkml:brushProperty name="height" value="0.05" units="cm"/>
      <inkml:brushProperty name="color" value="#E71224"/>
    </inkml:brush>
  </inkml:definitions>
  <inkml:trace contextRef="#ctx0" brushRef="#br0">340 15 10135 0 0,'0'0'778'0'0,"-8"-3"-476"0"0,-17-2 2249 0 0,-1 2 0 0 0,0 1-1 0 0,0 0 1 0 0,-43 4 0 0 0,68-2-2545 0 0,-7 1 72 0 0,0-1 0 0 0,0 1 1 0 0,0 1-1 0 0,1-1 0 0 0,-1 1 0 0 0,0 1 0 0 0,1 0 0 0 0,0 0 1 0 0,-1 0-1 0 0,1 1 0 0 0,-7 4 0 0 0,9-4-27 0 0,0 0-1 0 0,0 0 1 0 0,0 1-1 0 0,1-1 1 0 0,0 1-1 0 0,0 0 1 0 0,0 0-1 0 0,1 0 1 0 0,-1 1-1 0 0,1-1 1 0 0,1 1 0 0 0,-1 0-1 0 0,1 0 1 0 0,-3 9-1 0 0,4-11-75 0 0,1 0 1 0 0,-1 0-1 0 0,1 0 0 0 0,0 0 0 0 0,0 0 0 0 0,0 0 0 0 0,0 0 1 0 0,1 0-1 0 0,-1 0 0 0 0,1 0 0 0 0,0 0 0 0 0,0 0 1 0 0,1 0-1 0 0,-1 0 0 0 0,1 0 0 0 0,3 5 0 0 0,-4-7 6 0 0,0-1 0 0 0,1 1 0 0 0,-1 0 0 0 0,1 0 0 0 0,0 0 0 0 0,-1-1 0 0 0,1 1 0 0 0,0-1 0 0 0,0 1 0 0 0,0-1 0 0 0,0 0 0 0 0,0 0 0 0 0,0 0 0 0 0,0 0 0 0 0,1 0 0 0 0,-1 0-1 0 0,0-1 1 0 0,1 1 0 0 0,-1-1 0 0 0,0 1 0 0 0,1-1 0 0 0,-1 0 0 0 0,0 0 0 0 0,1 0 0 0 0,-1 0 0 0 0,1 0 0 0 0,-1-1 0 0 0,0 1 0 0 0,4-2 0 0 0,4-2-190 0 0,-1 0 0 0 0,0 0 1 0 0,1-1-1 0 0,-1 0 0 0 0,-1-1 1 0 0,1 0-1 0 0,14-13 0 0 0,15-19-1915 0 0,-5 0-3817 0 0,-10 10-507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1.014"/>
    </inkml:context>
    <inkml:brush xml:id="br0">
      <inkml:brushProperty name="width" value="0.05" units="cm"/>
      <inkml:brushProperty name="height" value="0.05" units="cm"/>
      <inkml:brushProperty name="color" value="#E71224"/>
    </inkml:brush>
  </inkml:definitions>
  <inkml:trace contextRef="#ctx0" brushRef="#br0">226 1 8287 0 0,'0'0'11526'0'0,"-1"1"-10281"0"0,-8 20-65 0 0,2 0 0 0 0,0 0 1 0 0,-4 26-1 0 0,-3 9-368 0 0,-76 201 1052 0 0,20-62-3041 0 0,60-164-5438 0 0,3-5-2265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1.498"/>
    </inkml:context>
    <inkml:brush xml:id="br0">
      <inkml:brushProperty name="width" value="0.05" units="cm"/>
      <inkml:brushProperty name="height" value="0.05" units="cm"/>
      <inkml:brushProperty name="color" value="#E71224"/>
    </inkml:brush>
  </inkml:definitions>
  <inkml:trace contextRef="#ctx0" brushRef="#br0">1 723 13823 0 0,'0'0'1062'0'0,"0"-2"-622"0"0,1-6-150 0 0,27-148 2814 0 0,-9 76-2280 0 0,2-6-96 0 0,35-96 0 0 0,23-23 240 0 0,-79 205-939 0 0,0 0 0 0 0,0-1-1 0 0,0 1 1 0 0,0 0 0 0 0,0 0 0 0 0,0 0 0 0 0,0 0-1 0 0,0 0 1 0 0,0 0 0 0 0,0 0 0 0 0,0-1-1 0 0,0 1 1 0 0,0 0 0 0 0,0 0 0 0 0,0 0-1 0 0,0 0 1 0 0,0 0 0 0 0,0 0 0 0 0,0 0-1 0 0,0-1 1 0 0,0 1 0 0 0,0 0 0 0 0,0 0 0 0 0,0 0-1 0 0,0 0 1 0 0,0 0 0 0 0,1 0 0 0 0,-1 0-1 0 0,0 0 1 0 0,0 0 0 0 0,0 0 0 0 0,0-1-1 0 0,0 1 1 0 0,0 0 0 0 0,0 0 0 0 0,1 0-1 0 0,-1 0 1 0 0,0 0 0 0 0,0 0 0 0 0,0 0 0 0 0,0 0-1 0 0,0 0 1 0 0,0 0 0 0 0,0 0 0 0 0,1 0-1 0 0,-1 0 1 0 0,0 0 0 0 0,0 0 0 0 0,0 0-1 0 0,0 0 1 0 0,0 0 0 0 0,0 0 0 0 0,0 0-1 0 0,1 0 1 0 0,-1 0 0 0 0,0 1 0 0 0,0-1 0 0 0,0 0-1 0 0,0 0 1 0 0,0 0 0 0 0,3 11 536 0 0,0 18-101 0 0,18 260 1547 0 0,-13-217-1905 0 0,-1-14-52 0 0,18 73-1 0 0,-23-123-53 0 0,1 0 0 0 0,0 0 0 0 0,0 0 0 0 0,0-1 0 0 0,1 1 0 0 0,8 12 0 0 0,-6-13 12 0 0,-5-7-9 0 0,-1 0 0 0 0,1 0 0 0 0,-1 1 0 0 0,0-1 1 0 0,1 0-1 0 0,-1 0 0 0 0,1 0 0 0 0,-1 0 0 0 0,1 0 0 0 0,-1 0 0 0 0,0 0 0 0 0,1 0 0 0 0,-1 0 0 0 0,1 0 0 0 0,-1 0 1 0 0,0-1-1 0 0,1 1 0 0 0,-1 0 0 0 0,1 0 0 0 0,-1 0 0 0 0,0 0 0 0 0,1-1 0 0 0,-1 1 0 0 0,0 0 0 0 0,1 0 0 0 0,-1-1 1 0 0,1 0-1 0 0,8-7 61 0 0,-3 0-35 0 0,0 0 0 0 0,-1-1 0 0 0,0 0 0 0 0,-1 0 0 0 0,0 0 0 0 0,0 0 0 0 0,-1-1 0 0 0,4-15 0 0 0,6-17-29 0 0,12-26-248 0 0,29-72-1505 0 0,-41 111-847 0 0,21-32 0 0 0,-14 31-4903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09:09.108"/>
    </inkml:context>
    <inkml:brush xml:id="br0">
      <inkml:brushProperty name="width" value="0.05" units="cm"/>
      <inkml:brushProperty name="height" value="0.05" units="cm"/>
      <inkml:brushProperty name="color" value="#E71224"/>
    </inkml:brush>
  </inkml:definitions>
  <inkml:trace contextRef="#ctx0" brushRef="#br0">0 189 13647 0 0,'0'0'1239'0'0,"2"-1"-1022"0"0,35-11 1904 0 0,129-42 3589 0 0,88-12-2958 0 0,-42 34-2059 0 0,-143 23-782 0 0,-29 3-613 0 0,-4-2-271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1.889"/>
    </inkml:context>
    <inkml:brush xml:id="br0">
      <inkml:brushProperty name="width" value="0.05" units="cm"/>
      <inkml:brushProperty name="height" value="0.05" units="cm"/>
      <inkml:brushProperty name="color" value="#E71224"/>
    </inkml:brush>
  </inkml:definitions>
  <inkml:trace contextRef="#ctx0" brushRef="#br0">318 209 16759 0 0,'0'0'763'0'0,"-3"-6"260"0"0,-16-30-109 0 0,8 14 301 0 0,-2 1-1 0 0,-15-22 1 0 0,23 36-1007 0 0,-1 1 0 0 0,0 0 0 0 0,0 0 0 0 0,0 0 0 0 0,-1 0 0 0 0,0 1 0 0 0,0 0 0 0 0,0 1 0 0 0,-15-7 0 0 0,14 7-106 0 0,0 1 1 0 0,0 0-1 0 0,0 1 0 0 0,-1 0 1 0 0,0 1-1 0 0,1-1 0 0 0,-13 1 1 0 0,18 1-86 0 0,0 0 0 0 0,-1 0 0 0 0,1 0 0 0 0,0 1 0 0 0,0-1 0 0 0,-1 1 0 0 0,1 0 1 0 0,0 0-1 0 0,0 0 0 0 0,0 1 0 0 0,0-1 0 0 0,0 1 0 0 0,0-1 0 0 0,0 1 0 0 0,1 0 0 0 0,-1 0 0 0 0,1 0 1 0 0,-1 0-1 0 0,1 1 0 0 0,0-1 0 0 0,0 1 0 0 0,-3 3 0 0 0,2 0-23 0 0,1-1 1 0 0,-1 1-1 0 0,1 0 0 0 0,0 0 1 0 0,1 0-1 0 0,-1 1 0 0 0,1-1 1 0 0,1 0-1 0 0,-1 0 0 0 0,1 1 1 0 0,0-1-1 0 0,0 0 0 0 0,1 1 0 0 0,0-1 1 0 0,0 0-1 0 0,3 10 0 0 0,-3-13-75 0 0,0 0-1 0 0,0 1 0 0 0,1-1 1 0 0,-1 0-1 0 0,1 0 1 0 0,0 1-1 0 0,0-1 0 0 0,0-1 1 0 0,0 1-1 0 0,1 0 0 0 0,-1 0 1 0 0,1-1-1 0 0,-1 0 0 0 0,1 1 1 0 0,0-1-1 0 0,0 0 0 0 0,0 0 1 0 0,0-1-1 0 0,0 1 0 0 0,1 0 1 0 0,-1-1-1 0 0,0 0 0 0 0,1 0 1 0 0,-1 0-1 0 0,1 0 0 0 0,-1-1 1 0 0,1 1-1 0 0,0-1 0 0 0,-1 0 1 0 0,7-1-1 0 0,-2 0-467 0 0,1-1 0 0 0,-1 0 0 0 0,0 0 0 0 0,0-1 1 0 0,0 0-1 0 0,0-1 0 0 0,0 0 0 0 0,-1 0 0 0 0,11-8 0 0 0,4-4-6242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2.226"/>
    </inkml:context>
    <inkml:brush xml:id="br0">
      <inkml:brushProperty name="width" value="0.05" units="cm"/>
      <inkml:brushProperty name="height" value="0.05" units="cm"/>
      <inkml:brushProperty name="color" value="#E71224"/>
    </inkml:brush>
  </inkml:definitions>
  <inkml:trace contextRef="#ctx0" brushRef="#br0">1 0 6447 0 0,'0'2'3115'0'0,"8"41"6729"0"0,-3-24-8136 0 0,11 28 0 0 0,1-6-1111 0 0,-7-20-418 0 0,-1 0 0 0 0,-2 0 0 0 0,0 1 1 0 0,5 30-1 0 0,-14-30-23 0 0,2-20 732 0 0,-2-3-720 0 0,-1-1-131 0 0,1 0-1 0 0,0 0 1 0 0,-1 0-1 0 0,1 0 1 0 0,0-1-1 0 0,0 1 1 0 0,0-1-1 0 0,1 1 1 0 0,-1-1-1 0 0,1 0 1 0 0,-1 1-1 0 0,1-1 1 0 0,0 0-1 0 0,-2-6 1 0 0,2 3-9 0 0,1 1 1 0 0,-1-1-1 0 0,1 1 1 0 0,0-1 0 0 0,0 0-1 0 0,1 1 1 0 0,1-11-1 0 0,2 3-29 0 0,0-1 0 0 0,0 1 0 0 0,1 0 0 0 0,1 1 0 0 0,0-1 0 0 0,10-12 0 0 0,-11 16-158 0 0,2 1 0 0 0,-1 0 0 0 0,1 1 0 0 0,0-1 0 0 0,1 1 0 0 0,0 1-1 0 0,0 0 1 0 0,14-9 0 0 0,9-1-2775 0 0,3 2-3441 0 0,-17 7-349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2.628"/>
    </inkml:context>
    <inkml:brush xml:id="br0">
      <inkml:brushProperty name="width" value="0.05" units="cm"/>
      <inkml:brushProperty name="height" value="0.05" units="cm"/>
      <inkml:brushProperty name="color" value="#E71224"/>
    </inkml:brush>
  </inkml:definitions>
  <inkml:trace contextRef="#ctx0" brushRef="#br0">103 0 8287 0 0,'0'0'14816'0'0,"-1"2"-14204"0"0,-53 155 2208 0 0,10-36-2372 0 0,41-111-464 0 0,3-8-79 0 0,5-15-682 0 0,6-9 523 0 0,1 0 0 0 0,1 1 0 0 0,2 1-1 0 0,30-35 1 0 0,-19 23-279 0 0,8-4 189 0 0,-34 36 357 0 0,0 0 1 0 0,0-1-1 0 0,0 1 1 0 0,0 0-1 0 0,0 0 0 0 0,0 0 1 0 0,0 0-1 0 0,1-1 0 0 0,-1 1 1 0 0,0 0-1 0 0,0 0 0 0 0,0 0 1 0 0,0 0-1 0 0,0 0 1 0 0,1 0-1 0 0,-1 0 0 0 0,0 0 1 0 0,0-1-1 0 0,0 1 0 0 0,1 0 1 0 0,-1 0-1 0 0,0 0 0 0 0,0 0 1 0 0,0 0-1 0 0,1 0 1 0 0,-1 0-1 0 0,0 0 0 0 0,0 0 1 0 0,0 0-1 0 0,1 0 0 0 0,-1 0 1 0 0,0 0-1 0 0,0 0 0 0 0,0 0 1 0 0,0 1-1 0 0,1-1 0 0 0,-1 0 1 0 0,0 0-1 0 0,0 0 1 0 0,0 0-1 0 0,0 0 0 0 0,1 0 1 0 0,-1 0-1 0 0,0 1 0 0 0,0-1 1 0 0,0 0-1 0 0,3 13 249 0 0,-3 18 60 0 0,-3-10-54 0 0,-2 0 0 0 0,-6 22 0 0 0,-6 22 23 0 0,14-52-222 0 0,33-60-1 0 0,-16 25-77 0 0,29-40-66 0 0,-38 56 68 0 0,1-1-1 0 0,-1 1 1 0 0,1 0-1 0 0,1 0 1 0 0,-1 1 0 0 0,11-7-1 0 0,-6 7 8 0 0,0 3 0 0 0,-2 6 0 0 0,-7-1 10 0 0,0 0 0 0 0,0 0 0 0 0,0 0 0 0 0,0 0 0 0 0,-1 0 0 0 0,1 0 0 0 0,-1 0 0 0 0,0 1-1 0 0,0-1 1 0 0,1 6 0 0 0,3 38 138 0 0,-5-42-141 0 0,1-1-37 0 0,-1 7 58 0 0,1 0 1 0 0,0 0 0 0 0,1 0 0 0 0,1-1 0 0 0,5 17 0 0 0,-7-24-171 0 0,0-1 1 0 0,0 1-1 0 0,0-1 1 0 0,1 0 0 0 0,-1 0-1 0 0,1 1 1 0 0,0-1-1 0 0,0 0 1 0 0,0 0-1 0 0,0-1 1 0 0,0 1 0 0 0,0 0-1 0 0,0-1 1 0 0,0 1-1 0 0,1-1 1 0 0,-1 0-1 0 0,0 0 1 0 0,1 1 0 0 0,-1-2-1 0 0,1 1 1 0 0,0 0-1 0 0,-1 0 1 0 0,1-1 0 0 0,-1 0-1 0 0,1 1 1 0 0,0-1-1 0 0,0 0 1 0 0,4-1-1 0 0,1 0-1160 0 0,1 0 0 0 0,0 0 0 0 0,10-4-1 0 0,-3 0-1009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2.999"/>
    </inkml:context>
    <inkml:brush xml:id="br0">
      <inkml:brushProperty name="width" value="0.05" units="cm"/>
      <inkml:brushProperty name="height" value="0.05" units="cm"/>
      <inkml:brushProperty name="color" value="#E71224"/>
    </inkml:brush>
  </inkml:definitions>
  <inkml:trace contextRef="#ctx0" brushRef="#br0">173 109 6447 0 0,'0'0'499'0'0,"-1"-2"-328"0"0,0-2 607 0 0,-1 0 0 0 0,1 1 0 0 0,-1-1 0 0 0,0 0 0 0 0,0 1 0 0 0,0-1 0 0 0,-1 1 0 0 0,1 0 0 0 0,-1-1-1 0 0,0 1 1 0 0,0 1 0 0 0,0-1 0 0 0,0 0 0 0 0,-5-3 0 0 0,5 5-579 0 0,1-1-1 0 0,-1 1 1 0 0,0 0-1 0 0,0 0 1 0 0,1 0-1 0 0,-1 0 1 0 0,0 0-1 0 0,0 0 1 0 0,0 1-1 0 0,0-1 0 0 0,0 1 1 0 0,0 0-1 0 0,0 0 1 0 0,0 0-1 0 0,0 0 1 0 0,0 1-1 0 0,0-1 1 0 0,1 1-1 0 0,-1 0 1 0 0,0 0-1 0 0,-3 1 0 0 0,2 0-108 0 0,1 0-1 0 0,-1 0 0 0 0,1 0 0 0 0,0 0 0 0 0,-1 1 1 0 0,1-1-1 0 0,0 1 0 0 0,1 0 0 0 0,-1 0 0 0 0,0 0 0 0 0,1 0 1 0 0,0 1-1 0 0,0-1 0 0 0,-3 5 0 0 0,1 2-58 0 0,1 0 1 0 0,0 0-1 0 0,0 0 1 0 0,-1 13-1 0 0,2-9-31 0 0,2 0 0 0 0,2-3-15 0 0,-1-9-59 0 0,0-1 57 0 0,0-1 1 0 0,0 0 0 0 0,0 0 0 0 0,0 1-1 0 0,1-1 1 0 0,-1 0 0 0 0,0 0-1 0 0,0 0 1 0 0,0 0 0 0 0,0 0 0 0 0,0 0-1 0 0,1-1 1 0 0,-1 1 0 0 0,0 0-1 0 0,0 0 1 0 0,0-1 0 0 0,0 1-1 0 0,0-1 1 0 0,0 1 0 0 0,0-1 0 0 0,0 0-1 0 0,0 1 1 0 0,0-1 0 0 0,1-1-1 0 0,19-20-126 0 0,41-66-96 0 0,-6 6 1655 0 0,-55 84-1178 0 0,2 3-160 0 0,0-1 0 0 0,0 1 0 0 0,-1 0 0 0 0,0 0 0 0 0,0 0 1 0 0,0 0-1 0 0,-1 1 0 0 0,0-1 0 0 0,1 7 0 0 0,0 6 59 0 0,-2 25-1 0 0,0-27-98 0 0,0-16-129 0 0,0 1 1 0 0,0-1 0 0 0,0 0 0 0 0,0 0-1 0 0,0 1 1 0 0,0-1 0 0 0,0 0 0 0 0,0 1-1 0 0,0-1 1 0 0,0 0 0 0 0,0 0 0 0 0,0 1-1 0 0,0-1 1 0 0,0 0 0 0 0,0 0-1 0 0,0 1 1 0 0,0-1 0 0 0,0 0 0 0 0,0 0-1 0 0,0 1 1 0 0,0-1 0 0 0,0 0 0 0 0,1 0-1 0 0,-1 1 1 0 0,0-1 0 0 0,0 0 0 0 0,0 0-1 0 0,0 0 1 0 0,1 1 0 0 0,-1-1-1 0 0,0 0 1 0 0,0 0 0 0 0,0 0 0 0 0,1 0-1 0 0,-1 1 1 0 0,0-1 0 0 0,0 0 0 0 0,1 0-1 0 0,-1 0 1 0 0,0 0 0 0 0,10-8-1647 0 0,7-21-2125 0 0,-9 11-2633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3.400"/>
    </inkml:context>
    <inkml:brush xml:id="br0">
      <inkml:brushProperty name="width" value="0.05" units="cm"/>
      <inkml:brushProperty name="height" value="0.05" units="cm"/>
      <inkml:brushProperty name="color" value="#E71224"/>
    </inkml:brush>
  </inkml:definitions>
  <inkml:trace contextRef="#ctx0" brushRef="#br0">61 1 7367 0 0,'1'2'10115'0'0,"2"2"-9520"0"0,-1 0 1 0 0,0 0 0 0 0,-1 0-1 0 0,1 1 1 0 0,-1-1-1 0 0,0 1 1 0 0,0-1 0 0 0,0 1-1 0 0,-1-1 1 0 0,1 1-1 0 0,-1 0 1 0 0,-1 6 0 0 0,0 10 130 0 0,-7 28 0 0 0,8-47-687 0 0,-6 34 392 0 0,-49 302 1301 0 0,50-276-1620 0 0,4 72 0 0 0,2-121-774 0 0,-1-1 1 0 0,2 0-1 0 0,0 0 0 0 0,0 0 1 0 0,1 0-1 0 0,6 14 0 0 0,-1-8-8298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4.472"/>
    </inkml:context>
    <inkml:brush xml:id="br0">
      <inkml:brushProperty name="width" value="0.05" units="cm"/>
      <inkml:brushProperty name="height" value="0.05" units="cm"/>
      <inkml:brushProperty name="color" value="#E71224"/>
    </inkml:brush>
  </inkml:definitions>
  <inkml:trace contextRef="#ctx0" brushRef="#br0">188 101 8319 0 0,'0'0'756'0'0,"0"-10"167"0"0,-2 4-126 0 0,0 1-1 0 0,0-1 1 0 0,0 1-1 0 0,-5-8 1 0 0,-2-4 1167 0 0,8 15-1819 0 0,0-1 0 0 0,0 1 0 0 0,-1-1 0 0 0,1 1 1 0 0,-1 0-1 0 0,1-1 0 0 0,-1 1 0 0 0,0 0 0 0 0,0 0 1 0 0,0 0-1 0 0,0 1 0 0 0,0-1 0 0 0,-1 0 0 0 0,1 1 1 0 0,0-1-1 0 0,-5-1 0 0 0,4 2-101 0 0,1 1 1 0 0,0-1-1 0 0,0 1 0 0 0,-1 0 0 0 0,1 0 1 0 0,0 0-1 0 0,-1 0 0 0 0,1 0 1 0 0,0 0-1 0 0,0 1 0 0 0,-1-1 1 0 0,1 1-1 0 0,0-1 0 0 0,0 1 0 0 0,0 0 1 0 0,-1 0-1 0 0,1 0 0 0 0,0 0 1 0 0,0 0-1 0 0,-2 3 0 0 0,-7 4-273 0 0,0 1 0 0 0,1-1-1 0 0,0 2 1 0 0,1 0 0 0 0,-13 17-1 0 0,15-18-6226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5.340"/>
    </inkml:context>
    <inkml:brush xml:id="br0">
      <inkml:brushProperty name="width" value="0.05" units="cm"/>
      <inkml:brushProperty name="height" value="0.05" units="cm"/>
      <inkml:brushProperty name="color" value="#E71224"/>
    </inkml:brush>
  </inkml:definitions>
  <inkml:trace contextRef="#ctx0" brushRef="#br0">83 0 8863 0 0,'0'0'1850'0'0,"-11"5"1946"0"0,8-3-3429 0 0,-7 6 1034 0 0,-16 18 0 0 0,23-23-1277 0 0,0 1 0 0 0,0 0 0 0 0,0 0 0 0 0,1-1 0 0 0,0 1 1 0 0,0 1-1 0 0,0-1 0 0 0,0 0 0 0 0,-1 8 0 0 0,-1 12 237 0 0,2 1-1 0 0,1 0 1 0 0,1 0 0 0 0,1 0-1 0 0,6 31 1 0 0,-6-43-410 0 0,2 1-5832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6.531"/>
    </inkml:context>
    <inkml:brush xml:id="br0">
      <inkml:brushProperty name="width" value="0.05" units="cm"/>
      <inkml:brushProperty name="height" value="0.05" units="cm"/>
      <inkml:brushProperty name="color" value="#E71224"/>
    </inkml:brush>
  </inkml:definitions>
  <inkml:trace contextRef="#ctx0" brushRef="#br0">0 0 10591 0 0,'0'0'8218'0'0,"2"12"-6206"0"0,4 29-1429 0 0,-5-12-3722 0 0,-2-15-3535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6.888"/>
    </inkml:context>
    <inkml:brush xml:id="br0">
      <inkml:brushProperty name="width" value="0.05" units="cm"/>
      <inkml:brushProperty name="height" value="0.05" units="cm"/>
      <inkml:brushProperty name="color" value="#E71224"/>
    </inkml:brush>
  </inkml:definitions>
  <inkml:trace contextRef="#ctx0" brushRef="#br0">70 0 11055 0 0,'0'0'852'0'0,"-1"2"-560"0"0,-3 6 1306 0 0,-1 1-1 0 0,2 0 0 0 0,-1 0 1 0 0,1 0-1 0 0,-2 13 1 0 0,-7 52 888 0 0,5-21-1745 0 0,-1-11-506 0 0,-8 53-81 0 0,14-60-2378 0 0,2-34 1030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8:12:07.278"/>
    </inkml:context>
    <inkml:brush xml:id="br0">
      <inkml:brushProperty name="width" value="0.05" units="cm"/>
      <inkml:brushProperty name="height" value="0.05" units="cm"/>
      <inkml:brushProperty name="color" value="#E71224"/>
    </inkml:brush>
  </inkml:definitions>
  <inkml:trace contextRef="#ctx0" brushRef="#br0">10 1 15343 0 0,'0'0'3244'0'0,"1"0"-2382"0"0,15 0 182 0 0,-6-1-705 0 0,0 1 0 0 0,0 1 0 0 0,0-1 0 0 0,0 1 0 0 0,18 5-1 0 0,-26-5-315 0 0,0-1-1 0 0,0 1 0 0 0,0 0 0 0 0,0 0 1 0 0,-1 0-1 0 0,1 0 0 0 0,0 0 1 0 0,-1 0-1 0 0,1 1 0 0 0,-1-1 0 0 0,1 1 1 0 0,-1-1-1 0 0,0 1 0 0 0,3 2 0 0 0,-3-1 3 0 0,0-1 0 0 0,-1 0-1 0 0,1 1 1 0 0,0-1 0 0 0,-1 0-1 0 0,0 1 1 0 0,1-1 0 0 0,-1 1-1 0 0,0-1 1 0 0,0 0 0 0 0,0 1-1 0 0,-1-1 1 0 0,1 1 0 0 0,0-1-1 0 0,-2 4 1 0 0,-3 9 34 0 0,-1 0 1 0 0,-1-1-1 0 0,0 1 0 0 0,-1-1 1 0 0,-1-1-1 0 0,-15 20 0 0 0,-8 14 151 0 0,24-34-125 0 0,2-4 41 0 0,0 0 1 0 0,1 1-1 0 0,-5 13 1 0 0,9-22 17 0 0,2 1-24 0 0,-1-1-119 0 0,1-1-1 0 0,-1 1 0 0 0,1 0 1 0 0,-1 0-1 0 0,1-1 1 0 0,-1 1-1 0 0,1 0 0 0 0,0-1 1 0 0,-1 1-1 0 0,1-1 1 0 0,0 1-1 0 0,0-1 1 0 0,-1 1-1 0 0,1-1 0 0 0,0 1 1 0 0,0-1-1 0 0,0 0 1 0 0,0 1-1 0 0,-1-1 0 0 0,1 0 1 0 0,0 0-1 0 0,0 0 1 0 0,0 0-1 0 0,0 0 0 0 0,0 0 1 0 0,0 0-1 0 0,0 0 1 0 0,1 0-1 0 0,0 0-12 0 0,4-1-58 0 0,0 1 0 0 0,0-1 0 0 0,-1-1 0 0 0,1 1 0 0 0,0-1 0 0 0,9-4 0 0 0,32-17-1390 0 0,-42 20 1150 0 0,73-42-4778 0 0,-60 34 3396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432E-E8DF-4D94-90E4-90F1AEDE737A}" type="datetimeFigureOut">
              <a:rPr lang="zh-TW" altLang="en-US" smtClean="0"/>
              <a:t>2022/9/16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A6765-9E5E-4661-88B0-AE0A97F110CB}" type="slidenum">
              <a:rPr lang="zh-TW" altLang="en-US" smtClean="0"/>
              <a:t>‹#›</a:t>
            </a:fld>
            <a:endParaRPr lang="zh-TW" altLang="en-US"/>
          </a:p>
        </p:txBody>
      </p:sp>
    </p:spTree>
    <p:extLst>
      <p:ext uri="{BB962C8B-B14F-4D97-AF65-F5344CB8AC3E}">
        <p14:creationId xmlns:p14="http://schemas.microsoft.com/office/powerpoint/2010/main" val="300734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a:t>基於</a:t>
            </a:r>
            <a:r>
              <a:rPr lang="en-US" altLang="zh-TW" b="0" i="0">
                <a:effectLst/>
                <a:latin typeface="PingFang SC"/>
              </a:rPr>
              <a:t>Transformer</a:t>
            </a:r>
            <a:r>
              <a:rPr lang="zh-TW" altLang="en-US" b="0" i="0">
                <a:effectLst/>
                <a:latin typeface="PingFang SC"/>
              </a:rPr>
              <a:t>论文逐段精读</a:t>
            </a:r>
            <a:r>
              <a:rPr lang="en-US" altLang="zh-TW" b="0" i="0">
                <a:effectLst/>
                <a:latin typeface="PingFang SC"/>
              </a:rPr>
              <a:t>【</a:t>
            </a:r>
            <a:r>
              <a:rPr lang="zh-TW" altLang="en-US" b="0" i="0">
                <a:effectLst/>
                <a:latin typeface="PingFang SC"/>
              </a:rPr>
              <a:t>论文精读</a:t>
            </a:r>
            <a:r>
              <a:rPr lang="en-US" altLang="zh-TW" b="0" i="0">
                <a:effectLst/>
                <a:latin typeface="PingFang SC"/>
              </a:rPr>
              <a:t>】- </a:t>
            </a:r>
            <a:r>
              <a:rPr lang="zh-TW" altLang="en-US" b="0" i="0">
                <a:effectLst/>
                <a:latin typeface="PingFang SC"/>
              </a:rPr>
              <a:t>跟李沐學</a:t>
            </a:r>
            <a:r>
              <a:rPr lang="en-US" altLang="zh-TW" b="0" i="0">
                <a:effectLst/>
                <a:latin typeface="PingFang SC"/>
              </a:rPr>
              <a:t>AI </a:t>
            </a:r>
            <a:r>
              <a:rPr lang="zh-TW" altLang="en-US" b="0" i="0">
                <a:effectLst/>
                <a:latin typeface="PingFang SC"/>
              </a:rPr>
              <a:t>所做的投影片</a:t>
            </a:r>
            <a:endParaRPr lang="en-US" altLang="zh-TW" b="0" i="0">
              <a:effectLst/>
              <a:latin typeface="PingFang S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a:effectLst/>
                <a:latin typeface="PingFang SC"/>
              </a:rPr>
              <a:t>參考筆記</a:t>
            </a:r>
            <a:r>
              <a:rPr lang="en-US" altLang="zh-TW" b="0" i="0">
                <a:effectLst/>
                <a:latin typeface="PingFang SC"/>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a:effectLst/>
                <a:latin typeface="PingFang SC"/>
              </a:rPr>
              <a:t>	</a:t>
            </a:r>
            <a:r>
              <a:rPr lang="zh-TW" altLang="en-US" b="1" i="0">
                <a:solidFill>
                  <a:srgbClr val="121212"/>
                </a:solidFill>
                <a:effectLst/>
                <a:latin typeface="-apple-system"/>
              </a:rPr>
              <a:t>一文淺析</a:t>
            </a:r>
            <a:r>
              <a:rPr lang="en-US" altLang="zh-TW" b="1" i="0">
                <a:solidFill>
                  <a:srgbClr val="121212"/>
                </a:solidFill>
                <a:effectLst/>
                <a:latin typeface="-apple-system"/>
              </a:rPr>
              <a:t>transformer--</a:t>
            </a:r>
            <a:r>
              <a:rPr lang="zh-TW" altLang="en-US" b="1" i="0">
                <a:solidFill>
                  <a:srgbClr val="121212"/>
                </a:solidFill>
                <a:effectLst/>
                <a:latin typeface="-apple-system"/>
              </a:rPr>
              <a:t>李沐帶你深入淺出</a:t>
            </a:r>
            <a:r>
              <a:rPr lang="en-US" altLang="zh-TW" b="1" i="0">
                <a:solidFill>
                  <a:srgbClr val="121212"/>
                </a:solidFill>
                <a:effectLst/>
                <a:latin typeface="-apple-system"/>
              </a:rPr>
              <a:t>transformer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a:solidFill>
                  <a:srgbClr val="222222"/>
                </a:solidFill>
                <a:effectLst/>
                <a:latin typeface="-apple-system"/>
              </a:rPr>
              <a:t>	Transformer</a:t>
            </a:r>
            <a:r>
              <a:rPr lang="zh-TW" altLang="en-US" b="1" i="0">
                <a:solidFill>
                  <a:srgbClr val="222222"/>
                </a:solidFill>
                <a:effectLst/>
                <a:latin typeface="-apple-system"/>
              </a:rPr>
              <a:t>論文逐段精讀</a:t>
            </a:r>
            <a:r>
              <a:rPr lang="en-US" altLang="zh-TW" b="1" i="0">
                <a:solidFill>
                  <a:srgbClr val="222222"/>
                </a:solidFill>
                <a:effectLst/>
                <a:latin typeface="-apple-system"/>
              </a:rPr>
              <a:t>【</a:t>
            </a:r>
            <a:r>
              <a:rPr lang="zh-TW" altLang="en-US" b="1" i="0">
                <a:solidFill>
                  <a:srgbClr val="222222"/>
                </a:solidFill>
                <a:effectLst/>
                <a:latin typeface="-apple-system"/>
              </a:rPr>
              <a:t>論文精讀</a:t>
            </a:r>
            <a:r>
              <a:rPr lang="en-US" altLang="zh-TW" b="1" i="0">
                <a:solidFill>
                  <a:srgbClr val="222222"/>
                </a:solidFill>
                <a:effectLst/>
                <a:latin typeface="-apple-system"/>
              </a:rPr>
              <a:t>】</a:t>
            </a:r>
            <a:endParaRPr lang="en-US" altLang="zh-TW" b="0" i="0">
              <a:effectLst/>
              <a:latin typeface="PingFang SC"/>
            </a:endParaRPr>
          </a:p>
          <a:p>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a:t>
            </a:fld>
            <a:endParaRPr lang="zh-TW" altLang="en-US"/>
          </a:p>
        </p:txBody>
      </p:sp>
    </p:spTree>
    <p:extLst>
      <p:ext uri="{BB962C8B-B14F-4D97-AF65-F5344CB8AC3E}">
        <p14:creationId xmlns:p14="http://schemas.microsoft.com/office/powerpoint/2010/main" val="51483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err="1"/>
              <a:t>Layernorm</a:t>
            </a:r>
            <a:r>
              <a:rPr lang="zh-TW" altLang="en-US"/>
              <a:t>為甚麼用的多一點</a:t>
            </a:r>
            <a:r>
              <a:rPr lang="en-US" altLang="zh-TW"/>
              <a:t>:</a:t>
            </a:r>
          </a:p>
          <a:p>
            <a:r>
              <a:rPr lang="en-US" altLang="zh-TW" b="0" i="0">
                <a:solidFill>
                  <a:srgbClr val="121212"/>
                </a:solidFill>
                <a:effectLst/>
                <a:latin typeface="-apple-system"/>
              </a:rPr>
              <a:t>	Mini-batch </a:t>
            </a:r>
            <a:r>
              <a:rPr lang="zh-TW" altLang="en-US" b="0" i="0">
                <a:solidFill>
                  <a:srgbClr val="121212"/>
                </a:solidFill>
                <a:effectLst/>
                <a:latin typeface="-apple-system"/>
              </a:rPr>
              <a:t>的均值和方差：如果樣本長度變化比較大的時候，每次計算小批量的均值和方差，均值和方差的抖動大。 全域的均值和方差：測試時遇到一個特別長的全新樣本 （最上方藍色陰影塊），訓練時未見過，訓練時計算的均值和方差可能不好用。</a:t>
            </a:r>
            <a:endParaRPr lang="zh-TW" altLang="en-US"/>
          </a:p>
          <a:p>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12</a:t>
            </a:fld>
            <a:endParaRPr lang="zh-TW" altLang="en-US"/>
          </a:p>
        </p:txBody>
      </p:sp>
    </p:spTree>
    <p:extLst>
      <p:ext uri="{BB962C8B-B14F-4D97-AF65-F5344CB8AC3E}">
        <p14:creationId xmlns:p14="http://schemas.microsoft.com/office/powerpoint/2010/main" val="238390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Decoder: The decoder is also composed of a stack of N = 6 identical layers. In addition to the two sub-layers in each encoder layer, the decoder inserts a third sub-layer, which performs multi-head attention over the output of the encoder stack. Similar to the encoder, we employ residual connections around each of the sub-layers, followed by layer normalization. We also modify the self-attention sub-layer in the decoder stack to prevent positions from attending to subsequent positions. This masking, combined with fact that the output embeddings are offset by one position, ensures that the predictions for position </a:t>
            </a:r>
            <a:r>
              <a:rPr lang="en-US" altLang="zh-TW" err="1"/>
              <a:t>i</a:t>
            </a:r>
            <a:r>
              <a:rPr lang="en-US" altLang="zh-TW"/>
              <a:t> can depend only on the known outputs at positions less than </a:t>
            </a:r>
            <a:r>
              <a:rPr lang="en-US" altLang="zh-TW" err="1"/>
              <a:t>i</a:t>
            </a:r>
            <a:r>
              <a:rPr lang="en-US" altLang="zh-TW"/>
              <a:t>.</a:t>
            </a:r>
          </a:p>
          <a:p>
            <a:endParaRPr lang="en-US" altLang="zh-TW"/>
          </a:p>
          <a:p>
            <a:r>
              <a:rPr lang="en-US" altLang="zh-TW"/>
              <a:t>decoder </a:t>
            </a:r>
            <a:r>
              <a:rPr lang="zh-TW" altLang="en-US"/>
              <a:t>是 </a:t>
            </a:r>
            <a:r>
              <a:rPr lang="en-US" altLang="zh-TW"/>
              <a:t>auto-regressive </a:t>
            </a:r>
            <a:r>
              <a:rPr lang="zh-TW" altLang="en-US"/>
              <a:t>自回歸。 當前時刻的輸入集 是 之前一些時刻的輸出。 做預測時，</a:t>
            </a:r>
            <a:r>
              <a:rPr lang="en-US" altLang="zh-TW"/>
              <a:t>decoder </a:t>
            </a:r>
            <a:r>
              <a:rPr lang="zh-TW" altLang="en-US"/>
              <a:t>不能看到 之後時刻的輸出。 </a:t>
            </a:r>
            <a:r>
              <a:rPr lang="en-US" altLang="zh-TW"/>
              <a:t>attention mechanism </a:t>
            </a:r>
            <a:r>
              <a:rPr lang="zh-TW" altLang="en-US"/>
              <a:t>每一次能看完完整的輸入，要避免這個情況的發生。在 </a:t>
            </a:r>
            <a:r>
              <a:rPr lang="en-US" altLang="zh-TW"/>
              <a:t>decoder </a:t>
            </a:r>
            <a:r>
              <a:rPr lang="zh-TW" altLang="en-US"/>
              <a:t>訓練的時候，在預測第 </a:t>
            </a:r>
            <a:r>
              <a:rPr lang="en-US" altLang="zh-TW"/>
              <a:t>t </a:t>
            </a:r>
            <a:r>
              <a:rPr lang="zh-TW" altLang="en-US"/>
              <a:t>個時刻的輸出的時候，</a:t>
            </a:r>
            <a:r>
              <a:rPr lang="en-US" altLang="zh-TW"/>
              <a:t>decoder</a:t>
            </a:r>
            <a:r>
              <a:rPr lang="zh-TW" altLang="en-US"/>
              <a:t>不應該看到 </a:t>
            </a:r>
            <a:r>
              <a:rPr lang="en-US" altLang="zh-TW"/>
              <a:t>t </a:t>
            </a:r>
            <a:r>
              <a:rPr lang="zh-TW" altLang="en-US"/>
              <a:t>時刻以後的那些輸入。 它的做法是通過一個帶掩碼 </a:t>
            </a:r>
            <a:r>
              <a:rPr lang="en-US" altLang="zh-TW"/>
              <a:t>masked </a:t>
            </a:r>
            <a:r>
              <a:rPr lang="zh-TW" altLang="en-US"/>
              <a:t>的注意力機制。 </a:t>
            </a:r>
            <a:r>
              <a:rPr lang="en-US" altLang="zh-TW"/>
              <a:t>--&gt; </a:t>
            </a:r>
            <a:r>
              <a:rPr lang="zh-TW" altLang="en-US"/>
              <a:t>保證 訓練和預測時 行為一致。</a:t>
            </a:r>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13</a:t>
            </a:fld>
            <a:endParaRPr lang="zh-TW" altLang="en-US"/>
          </a:p>
        </p:txBody>
      </p:sp>
    </p:spTree>
    <p:extLst>
      <p:ext uri="{BB962C8B-B14F-4D97-AF65-F5344CB8AC3E}">
        <p14:creationId xmlns:p14="http://schemas.microsoft.com/office/powerpoint/2010/main" val="355099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An attention function can be described as mapping a query and a set of key-value pairs to an output, where the query, keys, values, and output are all vectors. The output is computed as a weighted sum of the values, where the weight assigned to each value is computed by a compatibility function of the query with the corresponding key.</a:t>
            </a:r>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14</a:t>
            </a:fld>
            <a:endParaRPr lang="zh-TW" altLang="en-US"/>
          </a:p>
        </p:txBody>
      </p:sp>
    </p:spTree>
    <p:extLst>
      <p:ext uri="{BB962C8B-B14F-4D97-AF65-F5344CB8AC3E}">
        <p14:creationId xmlns:p14="http://schemas.microsoft.com/office/powerpoint/2010/main" val="281434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In this section we compare various aspects of self-attention layers to the recurrent and convolutional layers commonly used for mapping one variable-length sequence of symbol representations (x1, ..., </a:t>
            </a:r>
            <a:r>
              <a:rPr lang="en-US" altLang="zh-TW" err="1"/>
              <a:t>xn</a:t>
            </a:r>
            <a:r>
              <a:rPr lang="en-US" altLang="zh-TW"/>
              <a:t>) to another sequence of equal length (z1, ..., </a:t>
            </a:r>
            <a:r>
              <a:rPr lang="en-US" altLang="zh-TW" err="1"/>
              <a:t>zn</a:t>
            </a:r>
            <a:r>
              <a:rPr lang="en-US" altLang="zh-TW"/>
              <a:t>), with xi , zi ∈ R d , such as a hidden layer in a typical sequence transduction encoder or decoder. Motivating our use of self-attention we consider three desiderata.</a:t>
            </a:r>
          </a:p>
          <a:p>
            <a:endParaRPr lang="en-US" altLang="zh-TW"/>
          </a:p>
          <a:p>
            <a:r>
              <a:rPr lang="en-US" altLang="zh-TW"/>
              <a:t>One is the total computational complexity per layer. Another is the amount of computation that can be parallelized, as measured by the minimum number of sequential operations required. The third is the path length between long-range dependencies in the network. Learning long-range dependencies is a key challenge in many sequence transduction tasks. One key factor affecting the ability to learn such dependencies is the length of the paths forward and backward signals have to traverse in the network. The shorter these paths between any combination of positions in the input and output sequences, the easier it is to learn long-range dependencies [12]. Hence we also compare the maximum path length between any two input and output positions in networks composed of the different layer types</a:t>
            </a:r>
          </a:p>
          <a:p>
            <a:endParaRPr lang="en-US" altLang="zh-TW"/>
          </a:p>
          <a:p>
            <a:r>
              <a:rPr lang="en-US" altLang="zh-TW"/>
              <a:t>As noted in Table 1, a self-attention layer connects all positions with a constant number of sequentially executed operations, whereas a recurrent layer requires O(n) sequential operations. In terms of computational complexity, self-attention layers are faster than recurrent layers when the sequence length n is smaller than the representation dimensionality d, which is most often the case with sentence representations used by state-of-the-art models in machine translations, such as word-piece [38] and byte-pair [31] representations. To improve computational performance for tasks involving very long sequences, self-attention could be restricted to considering only a neighborhood of size r in the input sequence centered around the respective output position. This would increase the maximum path length to O(n/r). We plan to investigate this approach further in future work.</a:t>
            </a:r>
          </a:p>
          <a:p>
            <a:endParaRPr lang="en-US" altLang="zh-TW"/>
          </a:p>
          <a:p>
            <a:r>
              <a:rPr lang="en-US" altLang="zh-TW"/>
              <a:t>A single convolutional layer with kernel width k &lt; n does not connect all pairs of input and output positions. Doing so requires a stack of O(n/k) convolutional layers in the case of contiguous kernels, or O(</a:t>
            </a:r>
            <a:r>
              <a:rPr lang="en-US" altLang="zh-TW" err="1"/>
              <a:t>logk</a:t>
            </a:r>
            <a:r>
              <a:rPr lang="en-US" altLang="zh-TW"/>
              <a:t>(n)) in the case of dilated convolutions [18], increasing the length of the longest paths between any two positions in the network. Convolutional layers are generally more expensive than recurrent layers, by a factor of k. Separable convolutions [6], however, decrease the complexity considerably, to O(k · n · d + n · d 2 ). Even with k = n, however, the complexity of a separable convolution is equal to the combination of a self-attention layer and a point-wise feed-forward layer, the approach we take in our model.</a:t>
            </a:r>
          </a:p>
          <a:p>
            <a:endParaRPr lang="en-US" altLang="zh-TW"/>
          </a:p>
          <a:p>
            <a:r>
              <a:rPr lang="en-US" altLang="zh-TW"/>
              <a:t>As side benefit, self-attention could yield more interpretable models. We inspect attention distributions from our models and present and discuss examples in the appendix. Not only do individual attention heads clearly learn to perform different tasks, many appear to exhibit behavior related to the syntactic and semantic structure of the sentences.</a:t>
            </a:r>
          </a:p>
          <a:p>
            <a:endParaRPr lang="en-US" altLang="zh-TW"/>
          </a:p>
          <a:p>
            <a:r>
              <a:rPr lang="zh-TW" altLang="en-US"/>
              <a:t>序列的長度和模型的寬度，且深度一樣的話，前三個演算法其實複雜度是差不多，看起來</a:t>
            </a:r>
            <a:r>
              <a:rPr lang="en-US" altLang="zh-TW"/>
              <a:t>attention </a:t>
            </a:r>
            <a:r>
              <a:rPr lang="zh-TW" altLang="en-US"/>
              <a:t>對長數據來說信息的柔和會比較好，</a:t>
            </a:r>
            <a:r>
              <a:rPr lang="en-US" altLang="zh-TW"/>
              <a:t>attention</a:t>
            </a:r>
            <a:r>
              <a:rPr lang="zh-TW" altLang="en-US"/>
              <a:t>做的假設更少，需要更多的數據</a:t>
            </a:r>
            <a:endParaRPr lang="en-US" altLang="zh-TW"/>
          </a:p>
          <a:p>
            <a:endParaRPr lang="en-US" altLang="zh-TW"/>
          </a:p>
          <a:p>
            <a:r>
              <a:rPr lang="zh-TW" altLang="en-US"/>
              <a:t>第一個當然是他們關注的自注意力，然後是迴圈層、捲積層。 另外一個是他構造出來一個受限的自注意力，它的有三列作比較。 第一列是說我的計算複雜度當然是越低越好。 第二個是說我的順序的計算越少越好。 順序的計算就是說你下一步計算必須要等前面多少步計算完成，再算一個 </a:t>
            </a:r>
            <a:r>
              <a:rPr lang="en-US" altLang="zh-TW"/>
              <a:t>layer </a:t>
            </a:r>
            <a:r>
              <a:rPr lang="zh-TW" altLang="en-US"/>
              <a:t>的時候。 你越標的，那麼你的並行度就越高啊。</a:t>
            </a:r>
            <a:r>
              <a:rPr lang="en-US" altLang="zh-TW"/>
              <a:t>Complexity per Layer </a:t>
            </a:r>
            <a:r>
              <a:rPr lang="zh-TW" altLang="en-US"/>
              <a:t>越少越好</a:t>
            </a:r>
            <a:r>
              <a:rPr lang="en-US" altLang="zh-TW"/>
              <a:t>n </a:t>
            </a:r>
            <a:r>
              <a:rPr lang="zh-TW" altLang="en-US"/>
              <a:t>序列長度，</a:t>
            </a:r>
            <a:r>
              <a:rPr lang="en-US" altLang="zh-TW"/>
              <a:t>d </a:t>
            </a:r>
            <a:r>
              <a:rPr lang="zh-TW" altLang="en-US"/>
              <a:t>向量長度</a:t>
            </a:r>
            <a:r>
              <a:rPr lang="en-US" altLang="zh-TW"/>
              <a:t>; self-attention</a:t>
            </a:r>
            <a:r>
              <a:rPr lang="zh-TW" altLang="en-US"/>
              <a:t>： </a:t>
            </a:r>
            <a:r>
              <a:rPr lang="en-US" altLang="zh-TW"/>
              <a:t>O</a:t>
            </a:r>
            <a:r>
              <a:rPr lang="zh-TW" altLang="en-US"/>
              <a:t>（</a:t>
            </a:r>
            <a:r>
              <a:rPr lang="en-US" altLang="zh-TW"/>
              <a:t>n^2 * d</a:t>
            </a:r>
            <a:r>
              <a:rPr lang="zh-TW" altLang="en-US"/>
              <a:t>） 主要是矩陣乘法，並行度高</a:t>
            </a:r>
            <a:r>
              <a:rPr lang="en-US" altLang="zh-TW"/>
              <a:t>Q</a:t>
            </a:r>
            <a:r>
              <a:rPr lang="zh-TW" altLang="en-US"/>
              <a:t>（</a:t>
            </a:r>
            <a:r>
              <a:rPr lang="en-US" altLang="zh-TW"/>
              <a:t>n * d</a:t>
            </a:r>
            <a:r>
              <a:rPr lang="zh-TW" altLang="en-US"/>
              <a:t>） </a:t>
            </a:r>
            <a:r>
              <a:rPr lang="en-US" altLang="zh-TW"/>
              <a:t>K</a:t>
            </a:r>
            <a:r>
              <a:rPr lang="zh-TW" altLang="en-US"/>
              <a:t>（</a:t>
            </a:r>
            <a:r>
              <a:rPr lang="en-US" altLang="zh-TW"/>
              <a:t>m * d</a:t>
            </a:r>
            <a:r>
              <a:rPr lang="zh-TW" altLang="en-US"/>
              <a:t>）</a:t>
            </a:r>
            <a:r>
              <a:rPr lang="en-US" altLang="zh-TW"/>
              <a:t>--&gt; Q * KT (n * m)self-attention </a:t>
            </a:r>
            <a:r>
              <a:rPr lang="zh-TW" altLang="en-US"/>
              <a:t>自注意力，</a:t>
            </a:r>
            <a:r>
              <a:rPr lang="en-US" altLang="zh-TW"/>
              <a:t>query</a:t>
            </a:r>
            <a:r>
              <a:rPr lang="zh-TW" altLang="en-US"/>
              <a:t>、</a:t>
            </a:r>
            <a:r>
              <a:rPr lang="en-US" altLang="zh-TW"/>
              <a:t>key </a:t>
            </a:r>
            <a:r>
              <a:rPr lang="zh-TW" altLang="en-US"/>
              <a:t>相同 </a:t>
            </a:r>
            <a:r>
              <a:rPr lang="en-US" altLang="zh-TW"/>
              <a:t>--&gt; m = n</a:t>
            </a:r>
            <a:r>
              <a:rPr lang="zh-TW" altLang="en-US"/>
              <a:t>， 複雜度為</a:t>
            </a:r>
            <a:r>
              <a:rPr lang="en-US" altLang="zh-TW"/>
              <a:t>O</a:t>
            </a:r>
            <a:r>
              <a:rPr lang="zh-TW" altLang="en-US"/>
              <a:t>（</a:t>
            </a:r>
            <a:r>
              <a:rPr lang="en-US" altLang="zh-TW"/>
              <a:t>n^2 * d</a:t>
            </a:r>
            <a:r>
              <a:rPr lang="zh-TW" altLang="en-US"/>
              <a:t>） </a:t>
            </a:r>
            <a:r>
              <a:rPr lang="en-US" altLang="zh-TW"/>
              <a:t>【</a:t>
            </a:r>
            <a:r>
              <a:rPr lang="zh-TW" altLang="en-US"/>
              <a:t>其它的矩陣運算複雜度是一樣的 </a:t>
            </a:r>
            <a:r>
              <a:rPr lang="en-US" altLang="zh-TW"/>
              <a:t>O</a:t>
            </a:r>
            <a:r>
              <a:rPr lang="zh-TW" altLang="en-US"/>
              <a:t>（）省略了常數項 </a:t>
            </a:r>
            <a:r>
              <a:rPr lang="en-US" altLang="zh-TW"/>
              <a:t>k 】recurrent</a:t>
            </a:r>
            <a:r>
              <a:rPr lang="zh-TW" altLang="en-US"/>
              <a:t>： 序列長度為 </a:t>
            </a:r>
            <a:r>
              <a:rPr lang="en-US" altLang="zh-TW"/>
              <a:t>n </a:t>
            </a:r>
            <a:r>
              <a:rPr lang="zh-TW" altLang="en-US"/>
              <a:t>，一個 </a:t>
            </a:r>
            <a:r>
              <a:rPr lang="en-US" altLang="zh-TW"/>
              <a:t>dense layer * </a:t>
            </a:r>
            <a:r>
              <a:rPr lang="zh-TW" altLang="en-US"/>
              <a:t>一個長為 </a:t>
            </a:r>
            <a:r>
              <a:rPr lang="en-US" altLang="zh-TW"/>
              <a:t>d </a:t>
            </a:r>
            <a:r>
              <a:rPr lang="zh-TW" altLang="en-US"/>
              <a:t>的輸入迴圈層是要我們知道，如果你的序列是長的 </a:t>
            </a:r>
            <a:r>
              <a:rPr lang="en-US" altLang="zh-TW"/>
              <a:t>N </a:t>
            </a:r>
            <a:r>
              <a:rPr lang="zh-TW" altLang="en-US"/>
              <a:t>話，它就一個一個做運算，每個裡面它的主要的計算就是一個 </a:t>
            </a:r>
            <a:r>
              <a:rPr lang="en-US" altLang="zh-TW"/>
              <a:t>N </a:t>
            </a:r>
            <a:r>
              <a:rPr lang="zh-TW" altLang="en-US"/>
              <a:t>乘以 </a:t>
            </a:r>
            <a:r>
              <a:rPr lang="en-US" altLang="zh-TW"/>
              <a:t>N </a:t>
            </a:r>
            <a:r>
              <a:rPr lang="zh-TW" altLang="en-US"/>
              <a:t>的矩陣，一個你就是一個 </a:t>
            </a:r>
            <a:r>
              <a:rPr lang="en-US" altLang="zh-TW"/>
              <a:t>dance layer </a:t>
            </a:r>
            <a:r>
              <a:rPr lang="zh-TW" altLang="en-US"/>
              <a:t>然後再乘以你一個長為 </a:t>
            </a:r>
            <a:r>
              <a:rPr lang="en-US" altLang="zh-TW"/>
              <a:t>D </a:t>
            </a:r>
            <a:r>
              <a:rPr lang="zh-TW" altLang="en-US"/>
              <a:t>的一個輸入，所以它是一個 </a:t>
            </a:r>
            <a:r>
              <a:rPr lang="en-US" altLang="zh-TW"/>
              <a:t>N </a:t>
            </a:r>
            <a:r>
              <a:rPr lang="zh-TW" altLang="en-US"/>
              <a:t>平方，然後要做 </a:t>
            </a:r>
            <a:r>
              <a:rPr lang="en-US" altLang="zh-TW"/>
              <a:t>N </a:t>
            </a:r>
            <a:r>
              <a:rPr lang="zh-TW" altLang="en-US"/>
              <a:t>次，所以是 </a:t>
            </a:r>
            <a:r>
              <a:rPr lang="en-US" altLang="zh-TW"/>
              <a:t>N </a:t>
            </a:r>
            <a:r>
              <a:rPr lang="zh-TW" altLang="en-US"/>
              <a:t>乘 </a:t>
            </a:r>
            <a:r>
              <a:rPr lang="en-US" altLang="zh-TW"/>
              <a:t>D </a:t>
            </a:r>
            <a:r>
              <a:rPr lang="zh-TW" altLang="en-US"/>
              <a:t>平方。然後你對比一下這兩個東西是有一定區別的，真的取決你是 </a:t>
            </a:r>
            <a:r>
              <a:rPr lang="en-US" altLang="zh-TW"/>
              <a:t>N </a:t>
            </a:r>
            <a:r>
              <a:rPr lang="zh-TW" altLang="en-US"/>
              <a:t>大還是 </a:t>
            </a:r>
            <a:r>
              <a:rPr lang="en-US" altLang="zh-TW"/>
              <a:t>D </a:t>
            </a:r>
            <a:r>
              <a:rPr lang="zh-TW" altLang="en-US"/>
              <a:t>大。 如果你 </a:t>
            </a:r>
            <a:r>
              <a:rPr lang="en-US" altLang="zh-TW"/>
              <a:t>N </a:t>
            </a:r>
            <a:r>
              <a:rPr lang="zh-TW" altLang="en-US"/>
              <a:t>大的話，當然它貴點。 你第一大的話是下面一個貴一點。 實際上來說，你的第一這個地方是</a:t>
            </a:r>
            <a:r>
              <a:rPr lang="en-US" altLang="zh-TW"/>
              <a:t>52</a:t>
            </a:r>
            <a:r>
              <a:rPr lang="zh-TW" altLang="en-US"/>
              <a:t>，你的 </a:t>
            </a:r>
            <a:r>
              <a:rPr lang="en-US" altLang="zh-TW"/>
              <a:t>N </a:t>
            </a:r>
            <a:r>
              <a:rPr lang="zh-TW" altLang="en-US"/>
              <a:t>也差不多是幾百的樣子。 現在當然是說比較大的模型話，第一可以做到 </a:t>
            </a:r>
            <a:r>
              <a:rPr lang="en-US" altLang="zh-TW"/>
              <a:t>22048 </a:t>
            </a:r>
            <a:r>
              <a:rPr lang="zh-TW" altLang="en-US"/>
              <a:t>甚至更大，你的 </a:t>
            </a:r>
            <a:r>
              <a:rPr lang="en-US" altLang="zh-TW"/>
              <a:t>N </a:t>
            </a:r>
            <a:r>
              <a:rPr lang="zh-TW" altLang="en-US"/>
              <a:t>相對來說也會做得比較，也是幾千的樣子。 所以你其實現在看起來這兩個東西都差不多， </a:t>
            </a:r>
            <a:r>
              <a:rPr lang="en-US" altLang="zh-TW"/>
              <a:t>N </a:t>
            </a:r>
            <a:r>
              <a:rPr lang="zh-TW" altLang="en-US"/>
              <a:t>和 </a:t>
            </a:r>
            <a:r>
              <a:rPr lang="en-US" altLang="zh-TW"/>
              <a:t>D </a:t>
            </a:r>
            <a:r>
              <a:rPr lang="zh-TW" altLang="en-US"/>
              <a:t>的其實在差不多的數據上面。 所以這兩個都差不多。</a:t>
            </a:r>
            <a:r>
              <a:rPr lang="en-US" altLang="zh-TW"/>
              <a:t>convolutional</a:t>
            </a:r>
            <a:r>
              <a:rPr lang="zh-TW" altLang="en-US"/>
              <a:t>： </a:t>
            </a:r>
            <a:r>
              <a:rPr lang="en-US" altLang="zh-TW"/>
              <a:t>k </a:t>
            </a:r>
            <a:r>
              <a:rPr lang="zh-TW" altLang="en-US"/>
              <a:t>比較小 </a:t>
            </a:r>
            <a:r>
              <a:rPr lang="en-US" altLang="zh-TW"/>
              <a:t>3 5;CNN </a:t>
            </a:r>
            <a:r>
              <a:rPr lang="zh-TW" altLang="en-US"/>
              <a:t>和 </a:t>
            </a:r>
            <a:r>
              <a:rPr lang="en-US" altLang="zh-TW"/>
              <a:t>RNN </a:t>
            </a:r>
            <a:r>
              <a:rPr lang="zh-TW" altLang="en-US"/>
              <a:t>複雜度差不多</a:t>
            </a:r>
            <a:r>
              <a:rPr lang="en-US" altLang="zh-TW"/>
              <a:t>;self-attention</a:t>
            </a:r>
            <a:r>
              <a:rPr lang="zh-TW" altLang="en-US"/>
              <a:t>（</a:t>
            </a:r>
            <a:r>
              <a:rPr lang="en-US" altLang="zh-TW"/>
              <a:t>restricted</a:t>
            </a:r>
            <a:r>
              <a:rPr lang="zh-TW" altLang="en-US"/>
              <a:t>）： </a:t>
            </a:r>
            <a:r>
              <a:rPr lang="en-US" altLang="zh-TW"/>
              <a:t>query </a:t>
            </a:r>
            <a:r>
              <a:rPr lang="zh-TW" altLang="en-US"/>
              <a:t>只跟 最近的 </a:t>
            </a:r>
            <a:r>
              <a:rPr lang="en-US" altLang="zh-TW"/>
              <a:t>r </a:t>
            </a:r>
            <a:r>
              <a:rPr lang="zh-TW" altLang="en-US"/>
              <a:t>個鄰居計算</a:t>
            </a:r>
            <a:r>
              <a:rPr lang="en-US" altLang="zh-TW"/>
              <a:t>Sequential Operations </a:t>
            </a:r>
            <a:r>
              <a:rPr lang="zh-TW" altLang="en-US"/>
              <a:t>（下一步計算，必須要等前面多少步 計算完成） 越少，並行度越高</a:t>
            </a:r>
            <a:r>
              <a:rPr lang="en-US" altLang="zh-TW"/>
              <a:t>self-attention</a:t>
            </a:r>
            <a:r>
              <a:rPr lang="zh-TW" altLang="en-US"/>
              <a:t>： </a:t>
            </a:r>
            <a:r>
              <a:rPr lang="en-US" altLang="zh-TW"/>
              <a:t>O</a:t>
            </a:r>
            <a:r>
              <a:rPr lang="zh-TW" altLang="en-US"/>
              <a:t>（</a:t>
            </a:r>
            <a:r>
              <a:rPr lang="en-US" altLang="zh-TW"/>
              <a:t>1</a:t>
            </a:r>
            <a:r>
              <a:rPr lang="zh-TW" altLang="en-US"/>
              <a:t>），矩陣乘法的並行度高</a:t>
            </a:r>
            <a:r>
              <a:rPr lang="en-US" altLang="zh-TW"/>
              <a:t>recurrent</a:t>
            </a:r>
            <a:r>
              <a:rPr lang="zh-TW" altLang="en-US"/>
              <a:t>： 一步一步做運算，當前時刻的詞 需要等待前面所有時刻 計算完成</a:t>
            </a:r>
            <a:r>
              <a:rPr lang="en-US" altLang="zh-TW"/>
              <a:t>,--&gt; </a:t>
            </a:r>
            <a:r>
              <a:rPr lang="zh-TW" altLang="en-US"/>
              <a:t>一個成為 </a:t>
            </a:r>
            <a:r>
              <a:rPr lang="en-US" altLang="zh-TW"/>
              <a:t>N </a:t>
            </a:r>
            <a:r>
              <a:rPr lang="zh-TW" altLang="en-US"/>
              <a:t>的一個序列化的操作，在並行上是比較吃虧的。 我們之前提到過。 另外一個是說你最初點的那個歷史資訊，需要到最後那一個點的話需要走過 </a:t>
            </a:r>
            <a:r>
              <a:rPr lang="en-US" altLang="zh-TW"/>
              <a:t>N </a:t>
            </a:r>
            <a:r>
              <a:rPr lang="zh-TW" altLang="en-US"/>
              <a:t>步才能過去，所以它這個地方的最長是 </a:t>
            </a:r>
            <a:r>
              <a:rPr lang="en-US" altLang="zh-TW"/>
              <a:t>on </a:t>
            </a:r>
            <a:r>
              <a:rPr lang="zh-TW" altLang="en-US"/>
              <a:t>所以大家會批評。</a:t>
            </a:r>
            <a:r>
              <a:rPr lang="en-US" altLang="zh-TW" err="1"/>
              <a:t>convolutional:self-attention</a:t>
            </a:r>
            <a:r>
              <a:rPr lang="en-US" altLang="zh-TW"/>
              <a:t>(restricted):Maximum Path Length</a:t>
            </a:r>
            <a:r>
              <a:rPr lang="zh-TW" altLang="en-US"/>
              <a:t>（一個資訊從一個數據點走到另外一個數據點要走多少步）越短越好任何兩個 走多少步</a:t>
            </a:r>
            <a:r>
              <a:rPr lang="en-US" altLang="zh-TW"/>
              <a:t>self-attention</a:t>
            </a:r>
            <a:r>
              <a:rPr lang="zh-TW" altLang="en-US"/>
              <a:t>： </a:t>
            </a:r>
            <a:r>
              <a:rPr lang="en-US" altLang="zh-TW"/>
              <a:t>O</a:t>
            </a:r>
            <a:r>
              <a:rPr lang="zh-TW" altLang="en-US"/>
              <a:t>（</a:t>
            </a:r>
            <a:r>
              <a:rPr lang="en-US" altLang="zh-TW"/>
              <a:t>1</a:t>
            </a:r>
            <a:r>
              <a:rPr lang="zh-TW" altLang="en-US"/>
              <a:t>），一個 </a:t>
            </a:r>
            <a:r>
              <a:rPr lang="en-US" altLang="zh-TW"/>
              <a:t>query </a:t>
            </a:r>
            <a:r>
              <a:rPr lang="zh-TW" altLang="en-US"/>
              <a:t>和所有的 </a:t>
            </a:r>
            <a:r>
              <a:rPr lang="en-US" altLang="zh-TW"/>
              <a:t>key </a:t>
            </a:r>
            <a:r>
              <a:rPr lang="zh-TW" altLang="en-US"/>
              <a:t>做運算。 輸出是所有 </a:t>
            </a:r>
            <a:r>
              <a:rPr lang="en-US" altLang="zh-TW"/>
              <a:t>value </a:t>
            </a:r>
            <a:r>
              <a:rPr lang="zh-TW" altLang="en-US"/>
              <a:t>的加權和。 任何 </a:t>
            </a:r>
            <a:r>
              <a:rPr lang="en-US" altLang="zh-TW"/>
              <a:t>query </a:t>
            </a:r>
            <a:r>
              <a:rPr lang="zh-TW" altLang="en-US"/>
              <a:t>和任意一個很遠的 </a:t>
            </a:r>
            <a:r>
              <a:rPr lang="en-US" altLang="zh-TW"/>
              <a:t>key-value pair</a:t>
            </a:r>
            <a:r>
              <a:rPr lang="zh-TW" altLang="en-US"/>
              <a:t>，只要一次就能過來。</a:t>
            </a:r>
            <a:r>
              <a:rPr lang="en-US" altLang="zh-TW" err="1"/>
              <a:t>recurrent:convolutional:self-attention</a:t>
            </a:r>
            <a:r>
              <a:rPr lang="en-US" altLang="zh-TW"/>
              <a:t>(restricted):</a:t>
            </a:r>
            <a:r>
              <a:rPr lang="zh-TW" altLang="en-US"/>
              <a:t>總結：實際使用 </a:t>
            </a:r>
            <a:r>
              <a:rPr lang="en-US" altLang="zh-TW"/>
              <a:t>self-attention </a:t>
            </a:r>
            <a:r>
              <a:rPr lang="zh-TW" altLang="en-US"/>
              <a:t>前</a:t>
            </a:r>
            <a:r>
              <a:rPr lang="en-US" altLang="zh-TW"/>
              <a:t>3</a:t>
            </a:r>
            <a:r>
              <a:rPr lang="zh-TW" altLang="en-US"/>
              <a:t>個演算法的時間複雜度差不多，</a:t>
            </a:r>
            <a:r>
              <a:rPr lang="en-US" altLang="zh-TW"/>
              <a:t>attention </a:t>
            </a:r>
            <a:r>
              <a:rPr lang="zh-TW" altLang="en-US"/>
              <a:t>需要更多的數據、 </a:t>
            </a:r>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15</a:t>
            </a:fld>
            <a:endParaRPr lang="zh-TW" altLang="en-US"/>
          </a:p>
        </p:txBody>
      </p:sp>
    </p:spTree>
    <p:extLst>
      <p:ext uri="{BB962C8B-B14F-4D97-AF65-F5344CB8AC3E}">
        <p14:creationId xmlns:p14="http://schemas.microsoft.com/office/powerpoint/2010/main" val="3215286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16</a:t>
            </a:fld>
            <a:endParaRPr lang="zh-TW" altLang="en-US"/>
          </a:p>
        </p:txBody>
      </p:sp>
    </p:spTree>
    <p:extLst>
      <p:ext uri="{BB962C8B-B14F-4D97-AF65-F5344CB8AC3E}">
        <p14:creationId xmlns:p14="http://schemas.microsoft.com/office/powerpoint/2010/main" val="58876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We call our particular attention "Scaled Dot-Product Attention" (Figure 2). The input consists of queries and keys of dimension dk, and values of dimension dv. We compute the dot products of the query with all keys, divide each by √ dk, and apply a </a:t>
            </a:r>
            <a:r>
              <a:rPr lang="en-US" altLang="zh-TW" err="1"/>
              <a:t>softmax</a:t>
            </a:r>
            <a:r>
              <a:rPr lang="en-US" altLang="zh-TW"/>
              <a:t> function to obtain the weights on the values. </a:t>
            </a:r>
          </a:p>
          <a:p>
            <a:endParaRPr lang="en-US" altLang="zh-TW"/>
          </a:p>
          <a:p>
            <a:r>
              <a:rPr lang="en-US" altLang="zh-TW"/>
              <a:t>In practice, we compute the attention function on a set of queries simultaneously, packed together into a matrix Q. The keys and values are also packed together into matrices K and V . We compute the matrix of outputs as: Attention(Q, K, V ) = </a:t>
            </a:r>
            <a:r>
              <a:rPr lang="en-US" altLang="zh-TW" err="1"/>
              <a:t>softmax</a:t>
            </a:r>
            <a:r>
              <a:rPr lang="en-US" altLang="zh-TW"/>
              <a:t>(QKT/√ dk )V</a:t>
            </a:r>
          </a:p>
          <a:p>
            <a:endParaRPr lang="en-US" altLang="zh-TW"/>
          </a:p>
          <a:p>
            <a:r>
              <a:rPr lang="en-US" altLang="zh-TW"/>
              <a:t>The two most commonly used attention functions are additive attention [2], and dot-product (multiplicative) attention. Dot-product attention is identical to our algorithm, except for the scaling factor of √ 1 dk . Additive attention computes the compatibility function using a feed-forward network with a single hidden layer. </a:t>
            </a:r>
          </a:p>
          <a:p>
            <a:endParaRPr lang="en-US" altLang="zh-TW"/>
          </a:p>
          <a:p>
            <a:r>
              <a:rPr lang="en-US" altLang="zh-TW"/>
              <a:t>While the two are similar in theoretical complexity, dot-product attention is much faster and more space-efficient in practice, since it can be implemented using highly optimized matrix multiplication code. While for small values of dk the two mechanisms perform similarly, additive attention outperforms dot product attention without scaling for larger values of dk [3]. We suspect that for large values of dk, the dot products grow large in magnitude, pushing the </a:t>
            </a:r>
            <a:r>
              <a:rPr lang="en-US" altLang="zh-TW" err="1"/>
              <a:t>softmax</a:t>
            </a:r>
            <a:r>
              <a:rPr lang="en-US" altLang="zh-TW"/>
              <a:t> function into regions where it has extremely small gradients 4 . To counteract this effect, we scale the dot products by √ 1 d</a:t>
            </a:r>
          </a:p>
          <a:p>
            <a:endParaRPr lang="en-US" altLang="zh-TW"/>
          </a:p>
          <a:p>
            <a:endParaRPr lang="en-US" altLang="zh-TW"/>
          </a:p>
          <a:p>
            <a:endParaRPr lang="en-US" altLang="zh-TW"/>
          </a:p>
          <a:p>
            <a:r>
              <a:rPr lang="en-US" altLang="zh-TW"/>
              <a:t>2 </a:t>
            </a:r>
            <a:r>
              <a:rPr lang="zh-TW" altLang="en-US"/>
              <a:t>種常見的注意力機制：加性的注意力機制（它可以處理你的 </a:t>
            </a:r>
            <a:r>
              <a:rPr lang="en-US" altLang="zh-TW"/>
              <a:t>query </a:t>
            </a:r>
            <a:r>
              <a:rPr lang="zh-TW" altLang="en-US"/>
              <a:t>和 </a:t>
            </a:r>
            <a:r>
              <a:rPr lang="en-US" altLang="zh-TW"/>
              <a:t>key </a:t>
            </a:r>
            <a:r>
              <a:rPr lang="zh-TW" altLang="en-US"/>
              <a:t>不等長的情況，點積 </a:t>
            </a:r>
            <a:r>
              <a:rPr lang="en-US" altLang="zh-TW"/>
              <a:t>dot-product </a:t>
            </a:r>
            <a:r>
              <a:rPr lang="zh-TW" altLang="en-US"/>
              <a:t>的注意力機制 （本文採用 </a:t>
            </a:r>
            <a:r>
              <a:rPr lang="en-US" altLang="zh-TW"/>
              <a:t>scaled</a:t>
            </a:r>
            <a:r>
              <a:rPr lang="zh-TW" altLang="en-US"/>
              <a:t>， ➗ </a:t>
            </a:r>
            <a:r>
              <a:rPr lang="en-US" altLang="zh-TW"/>
              <a:t>sqrt</a:t>
            </a:r>
            <a:r>
              <a:rPr lang="zh-TW" altLang="en-US"/>
              <a:t>（</a:t>
            </a:r>
            <a:r>
              <a:rPr lang="en-US" altLang="zh-TW"/>
              <a:t>dk</a:t>
            </a:r>
            <a:r>
              <a:rPr lang="zh-TW" altLang="en-US"/>
              <a:t>） ），所以你可以看到它的名字它叫做 </a:t>
            </a:r>
            <a:r>
              <a:rPr lang="en-US" altLang="zh-TW"/>
              <a:t>scale </a:t>
            </a:r>
            <a:r>
              <a:rPr lang="zh-TW" altLang="en-US"/>
              <a:t>的。選用 </a:t>
            </a:r>
            <a:r>
              <a:rPr lang="en-US" altLang="zh-TW"/>
              <a:t>dot-product </a:t>
            </a:r>
            <a:r>
              <a:rPr lang="zh-TW" altLang="en-US"/>
              <a:t>原因：兩種注意力機制其實都差不多， 點乘實現 簡單、高效，兩次矩陣乘法計算。</a:t>
            </a:r>
            <a:r>
              <a:rPr lang="en-US" altLang="zh-TW"/>
              <a:t>scale dot-product </a:t>
            </a:r>
            <a:r>
              <a:rPr lang="zh-TW" altLang="en-US"/>
              <a:t>原因 ➗ </a:t>
            </a:r>
            <a:r>
              <a:rPr lang="en-US" altLang="zh-TW"/>
              <a:t>sqrt</a:t>
            </a:r>
            <a:r>
              <a:rPr lang="zh-TW" altLang="en-US"/>
              <a:t>（</a:t>
            </a:r>
            <a:r>
              <a:rPr lang="en-US" altLang="zh-TW"/>
              <a:t>dk</a:t>
            </a:r>
            <a:r>
              <a:rPr lang="zh-TW" altLang="en-US"/>
              <a:t>） ：防止</a:t>
            </a:r>
            <a:r>
              <a:rPr lang="en-US" altLang="zh-TW" err="1"/>
              <a:t>softmax</a:t>
            </a:r>
            <a:r>
              <a:rPr lang="zh-TW" altLang="en-US"/>
              <a:t>函數的梯度消失。</a:t>
            </a:r>
            <a:endParaRPr lang="en-US" altLang="zh-TW"/>
          </a:p>
          <a:p>
            <a:endParaRPr lang="en-US" altLang="zh-TW"/>
          </a:p>
          <a:p>
            <a:r>
              <a:rPr lang="en-US" altLang="zh-TW"/>
              <a:t>dk</a:t>
            </a:r>
            <a:r>
              <a:rPr lang="zh-TW" altLang="en-US"/>
              <a:t>不是很大的時候， ➗ 不 ➗ 都 </a:t>
            </a:r>
            <a:r>
              <a:rPr lang="en-US" altLang="zh-TW"/>
              <a:t>ok</a:t>
            </a:r>
            <a:r>
              <a:rPr lang="zh-TW" altLang="en-US"/>
              <a:t>。 </a:t>
            </a:r>
            <a:r>
              <a:rPr lang="en-US" altLang="zh-TW"/>
              <a:t>dk </a:t>
            </a:r>
            <a:r>
              <a:rPr lang="zh-TW" altLang="en-US"/>
              <a:t>比較大時 （</a:t>
            </a:r>
            <a:r>
              <a:rPr lang="en-US" altLang="zh-TW"/>
              <a:t>2 </a:t>
            </a:r>
            <a:r>
              <a:rPr lang="zh-TW" altLang="en-US"/>
              <a:t>個向量的長度比較長的時候），點積的值會比較大，</a:t>
            </a:r>
            <a:r>
              <a:rPr lang="en-US" altLang="zh-TW"/>
              <a:t>or </a:t>
            </a:r>
            <a:r>
              <a:rPr lang="zh-TW" altLang="en-US"/>
              <a:t>會比較小。當你的值比較大的時候，相對的差距會變大，導致最大值 </a:t>
            </a:r>
            <a:r>
              <a:rPr lang="en-US" altLang="zh-TW" err="1"/>
              <a:t>softmax</a:t>
            </a:r>
            <a:r>
              <a:rPr lang="zh-TW" altLang="en-US"/>
              <a:t>會更加靠近於</a:t>
            </a:r>
            <a:r>
              <a:rPr lang="en-US" altLang="zh-TW"/>
              <a:t>1</a:t>
            </a:r>
            <a:r>
              <a:rPr lang="zh-TW" altLang="en-US"/>
              <a:t>，剩下那些值就會更加靠近於</a:t>
            </a:r>
            <a:r>
              <a:rPr lang="en-US" altLang="zh-TW"/>
              <a:t>0</a:t>
            </a:r>
            <a:r>
              <a:rPr lang="zh-TW" altLang="en-US"/>
              <a:t>。 值就會更加向兩端靠攏，算梯度的時候，梯度比較小。</a:t>
            </a:r>
            <a:r>
              <a:rPr lang="en-US" altLang="zh-TW" err="1"/>
              <a:t>softmax</a:t>
            </a:r>
            <a:r>
              <a:rPr lang="zh-TW" altLang="en-US"/>
              <a:t>會讓大的數據更大，小的更小因為 </a:t>
            </a:r>
            <a:r>
              <a:rPr lang="en-US" altLang="zh-TW" err="1"/>
              <a:t>softmax</a:t>
            </a:r>
            <a:r>
              <a:rPr lang="en-US" altLang="zh-TW"/>
              <a:t> </a:t>
            </a:r>
            <a:r>
              <a:rPr lang="zh-TW" altLang="en-US"/>
              <a:t>最後的結果是希望 </a:t>
            </a:r>
            <a:r>
              <a:rPr lang="en-US" altLang="zh-TW" err="1"/>
              <a:t>softmax</a:t>
            </a:r>
            <a:r>
              <a:rPr lang="en-US" altLang="zh-TW"/>
              <a:t> </a:t>
            </a:r>
            <a:r>
              <a:rPr lang="zh-TW" altLang="en-US"/>
              <a:t>的預測值，置信的地方盡量靠近，不置信的地方盡量靠近零，以保證收斂差不多了。 這時候梯度就會變得比較小，那就會跑不動。在 </a:t>
            </a:r>
            <a:r>
              <a:rPr lang="en-US" altLang="zh-TW" err="1"/>
              <a:t>trasformer</a:t>
            </a:r>
            <a:r>
              <a:rPr lang="en-US" altLang="zh-TW"/>
              <a:t> </a:t>
            </a:r>
            <a:r>
              <a:rPr lang="zh-TW" altLang="en-US"/>
              <a:t>裡面一般用的 </a:t>
            </a:r>
            <a:r>
              <a:rPr lang="en-US" altLang="zh-TW"/>
              <a:t>dk </a:t>
            </a:r>
            <a:r>
              <a:rPr lang="zh-TW" altLang="en-US"/>
              <a:t>比較大 （本文 </a:t>
            </a:r>
            <a:r>
              <a:rPr lang="en-US" altLang="zh-TW"/>
              <a:t>512</a:t>
            </a:r>
            <a:r>
              <a:rPr lang="zh-TW" altLang="en-US"/>
              <a:t>），所以 ➗ </a:t>
            </a:r>
            <a:r>
              <a:rPr lang="en-US" altLang="zh-TW"/>
              <a:t>sqrt</a:t>
            </a:r>
            <a:r>
              <a:rPr lang="zh-TW" altLang="en-US"/>
              <a:t>（</a:t>
            </a:r>
            <a:r>
              <a:rPr lang="en-US" altLang="zh-TW"/>
              <a:t>dk</a:t>
            </a:r>
            <a:r>
              <a:rPr lang="zh-TW" altLang="en-US"/>
              <a:t>） 是一個不錯的選擇。</a:t>
            </a:r>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17</a:t>
            </a:fld>
            <a:endParaRPr lang="zh-TW" altLang="en-US"/>
          </a:p>
        </p:txBody>
      </p:sp>
    </p:spTree>
    <p:extLst>
      <p:ext uri="{BB962C8B-B14F-4D97-AF65-F5344CB8AC3E}">
        <p14:creationId xmlns:p14="http://schemas.microsoft.com/office/powerpoint/2010/main" val="81276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怎麼做 </a:t>
            </a:r>
            <a:r>
              <a:rPr lang="en-US" altLang="zh-TW"/>
              <a:t>mask </a:t>
            </a:r>
            <a:r>
              <a:rPr lang="zh-TW" altLang="en-US"/>
              <a:t>？﻿</a:t>
            </a:r>
            <a:r>
              <a:rPr lang="en-US" altLang="zh-TW"/>
              <a:t>﻿</a:t>
            </a:r>
            <a:r>
              <a:rPr lang="zh-TW" altLang="en-US"/>
              <a:t>避免在 </a:t>
            </a:r>
            <a:r>
              <a:rPr lang="en-US" altLang="zh-TW"/>
              <a:t>t </a:t>
            </a:r>
            <a:r>
              <a:rPr lang="zh-TW" altLang="en-US"/>
              <a:t>時刻，看到 </a:t>
            </a:r>
            <a:r>
              <a:rPr lang="en-US" altLang="zh-TW"/>
              <a:t>t </a:t>
            </a:r>
            <a:r>
              <a:rPr lang="zh-TW" altLang="en-US"/>
              <a:t>時刻以後的輸入。在計算權重的時候，</a:t>
            </a:r>
            <a:r>
              <a:rPr lang="en-US" altLang="zh-TW"/>
              <a:t>t </a:t>
            </a:r>
            <a:r>
              <a:rPr lang="zh-TW" altLang="en-US"/>
              <a:t>時刻只用了 </a:t>
            </a:r>
            <a:r>
              <a:rPr lang="en-US" altLang="zh-TW"/>
              <a:t>v1</a:t>
            </a:r>
            <a:r>
              <a:rPr lang="zh-TW" altLang="en-US"/>
              <a:t>， </a:t>
            </a:r>
            <a:r>
              <a:rPr lang="en-US" altLang="zh-TW"/>
              <a:t>...</a:t>
            </a:r>
            <a:r>
              <a:rPr lang="zh-TW" altLang="en-US"/>
              <a:t>， </a:t>
            </a:r>
            <a:r>
              <a:rPr lang="en-US" altLang="zh-TW"/>
              <a:t>vt-1 </a:t>
            </a:r>
            <a:r>
              <a:rPr lang="zh-TW" altLang="en-US"/>
              <a:t>的結果，不要用到 </a:t>
            </a:r>
            <a:r>
              <a:rPr lang="en-US" altLang="zh-TW"/>
              <a:t>t </a:t>
            </a:r>
            <a:r>
              <a:rPr lang="zh-TW" altLang="en-US"/>
              <a:t>時刻以後的內容。把 </a:t>
            </a:r>
            <a:r>
              <a:rPr lang="en-US" altLang="zh-TW"/>
              <a:t>t </a:t>
            </a:r>
            <a:r>
              <a:rPr lang="zh-TW" altLang="en-US"/>
              <a:t>時刻以後 </a:t>
            </a:r>
            <a:r>
              <a:rPr lang="en-US" altLang="zh-TW"/>
              <a:t>Qt </a:t>
            </a:r>
            <a:r>
              <a:rPr lang="zh-TW" altLang="en-US"/>
              <a:t>和 </a:t>
            </a:r>
            <a:r>
              <a:rPr lang="en-US" altLang="zh-TW"/>
              <a:t>Kt </a:t>
            </a:r>
            <a:r>
              <a:rPr lang="zh-TW" altLang="en-US"/>
              <a:t>的值換成一個很大的負數，進入 </a:t>
            </a:r>
            <a:r>
              <a:rPr lang="en-US" altLang="zh-TW" err="1"/>
              <a:t>softmax</a:t>
            </a:r>
            <a:r>
              <a:rPr lang="en-US" altLang="zh-TW"/>
              <a:t> </a:t>
            </a:r>
            <a:r>
              <a:rPr lang="zh-TW" altLang="en-US"/>
              <a:t>后，權重為</a:t>
            </a:r>
            <a:r>
              <a:rPr lang="en-US" altLang="zh-TW"/>
              <a:t>0</a:t>
            </a:r>
            <a:r>
              <a:rPr lang="zh-TW" altLang="en-US"/>
              <a:t>。 </a:t>
            </a:r>
            <a:r>
              <a:rPr lang="en-US" altLang="zh-TW"/>
              <a:t>--&gt; </a:t>
            </a:r>
            <a:r>
              <a:rPr lang="zh-TW" altLang="en-US"/>
              <a:t>和 </a:t>
            </a:r>
            <a:r>
              <a:rPr lang="en-US" altLang="zh-TW"/>
              <a:t>V </a:t>
            </a:r>
            <a:r>
              <a:rPr lang="zh-TW" altLang="en-US"/>
              <a:t>矩陣做矩陣乘法時，沒看到 </a:t>
            </a:r>
            <a:r>
              <a:rPr lang="en-US" altLang="zh-TW"/>
              <a:t>t </a:t>
            </a:r>
            <a:r>
              <a:rPr lang="zh-TW" altLang="en-US"/>
              <a:t>時刻以後的內容，只看 </a:t>
            </a:r>
            <a:r>
              <a:rPr lang="en-US" altLang="zh-TW"/>
              <a:t>t </a:t>
            </a:r>
            <a:r>
              <a:rPr lang="zh-TW" altLang="en-US"/>
              <a:t>時刻之前的 </a:t>
            </a:r>
            <a:r>
              <a:rPr lang="en-US" altLang="zh-TW"/>
              <a:t>key - value pair</a:t>
            </a:r>
            <a:r>
              <a:rPr lang="zh-TW" altLang="en-US"/>
              <a:t>。理解：</a:t>
            </a:r>
            <a:r>
              <a:rPr lang="en-US" altLang="zh-TW"/>
              <a:t>mask</a:t>
            </a:r>
            <a:r>
              <a:rPr lang="zh-TW" altLang="en-US"/>
              <a:t>是個 </a:t>
            </a:r>
            <a:r>
              <a:rPr lang="en-US" altLang="zh-TW"/>
              <a:t>0 1</a:t>
            </a:r>
            <a:r>
              <a:rPr lang="zh-TW" altLang="en-US"/>
              <a:t>矩陣，和</a:t>
            </a:r>
            <a:r>
              <a:rPr lang="en-US" altLang="zh-TW"/>
              <a:t>attention</a:t>
            </a:r>
            <a:r>
              <a:rPr lang="zh-TW" altLang="en-US"/>
              <a:t>（</a:t>
            </a:r>
            <a:r>
              <a:rPr lang="en-US" altLang="zh-TW"/>
              <a:t>scale QK</a:t>
            </a:r>
            <a:r>
              <a:rPr lang="zh-TW" altLang="en-US"/>
              <a:t>）</a:t>
            </a:r>
            <a:r>
              <a:rPr lang="en-US" altLang="zh-TW"/>
              <a:t>size</a:t>
            </a:r>
            <a:r>
              <a:rPr lang="zh-TW" altLang="en-US"/>
              <a:t>一樣，</a:t>
            </a:r>
            <a:r>
              <a:rPr lang="en-US" altLang="zh-TW"/>
              <a:t>t </a:t>
            </a:r>
            <a:r>
              <a:rPr lang="zh-TW" altLang="en-US"/>
              <a:t>時刻以後 </a:t>
            </a:r>
            <a:r>
              <a:rPr lang="en-US" altLang="zh-TW"/>
              <a:t>mask </a:t>
            </a:r>
            <a:r>
              <a:rPr lang="zh-TW" altLang="en-US"/>
              <a:t>為 </a:t>
            </a:r>
            <a:r>
              <a:rPr lang="en-US" altLang="zh-TW"/>
              <a:t>0</a:t>
            </a:r>
            <a:r>
              <a:rPr lang="zh-TW" altLang="en-US"/>
              <a:t>。</a:t>
            </a:r>
            <a:endParaRPr lang="en-US" altLang="zh-TW"/>
          </a:p>
          <a:p>
            <a:endParaRPr lang="en-US" altLang="zh-TW"/>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18</a:t>
            </a:fld>
            <a:endParaRPr lang="zh-TW" altLang="en-US"/>
          </a:p>
        </p:txBody>
      </p:sp>
    </p:spTree>
    <p:extLst>
      <p:ext uri="{BB962C8B-B14F-4D97-AF65-F5344CB8AC3E}">
        <p14:creationId xmlns:p14="http://schemas.microsoft.com/office/powerpoint/2010/main" val="26879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3.3.2 Multi-head attention </a:t>
            </a:r>
            <a:r>
              <a:rPr lang="zh-TW" altLang="en-US"/>
              <a:t>與其做一個單個的注意力函數，不如說把整個 </a:t>
            </a:r>
            <a:r>
              <a:rPr lang="en-US" altLang="zh-TW"/>
              <a:t>query</a:t>
            </a:r>
            <a:r>
              <a:rPr lang="zh-TW" altLang="en-US"/>
              <a:t>、</a:t>
            </a:r>
            <a:r>
              <a:rPr lang="en-US" altLang="zh-TW"/>
              <a:t>key</a:t>
            </a:r>
            <a:r>
              <a:rPr lang="zh-TW" altLang="en-US"/>
              <a:t>、</a:t>
            </a:r>
            <a:r>
              <a:rPr lang="en-US" altLang="zh-TW"/>
              <a:t>value </a:t>
            </a:r>
            <a:r>
              <a:rPr lang="zh-TW" altLang="en-US"/>
              <a:t>整個投影 </a:t>
            </a:r>
            <a:r>
              <a:rPr lang="en-US" altLang="zh-TW"/>
              <a:t>project </a:t>
            </a:r>
            <a:r>
              <a:rPr lang="zh-TW" altLang="en-US"/>
              <a:t>到 </a:t>
            </a:r>
            <a:r>
              <a:rPr lang="en-US" altLang="zh-TW"/>
              <a:t>1</a:t>
            </a:r>
            <a:r>
              <a:rPr lang="zh-TW" altLang="en-US"/>
              <a:t>個低維，投影 </a:t>
            </a:r>
            <a:r>
              <a:rPr lang="en-US" altLang="zh-TW"/>
              <a:t>h </a:t>
            </a:r>
            <a:r>
              <a:rPr lang="zh-TW" altLang="en-US"/>
              <a:t>次。 然後再做 </a:t>
            </a:r>
            <a:r>
              <a:rPr lang="en-US" altLang="zh-TW"/>
              <a:t>h </a:t>
            </a:r>
            <a:r>
              <a:rPr lang="zh-TW" altLang="en-US"/>
              <a:t>次的注意力函數，把每一個函數的輸出 拼接在一起，然後 </a:t>
            </a:r>
            <a:r>
              <a:rPr lang="en-US" altLang="zh-TW"/>
              <a:t>again projected</a:t>
            </a:r>
            <a:r>
              <a:rPr lang="zh-TW" altLang="en-US"/>
              <a:t>，會得到最終的輸出。</a:t>
            </a:r>
            <a:endParaRPr lang="en-US" altLang="zh-TW"/>
          </a:p>
          <a:p>
            <a:endParaRPr lang="en-US" altLang="zh-TW"/>
          </a:p>
          <a:p>
            <a:r>
              <a:rPr lang="zh-TW" altLang="en-US"/>
              <a:t>輸入是：原始的 </a:t>
            </a:r>
            <a:r>
              <a:rPr lang="en-US" altLang="zh-TW"/>
              <a:t>value</a:t>
            </a:r>
            <a:r>
              <a:rPr lang="zh-TW" altLang="en-US"/>
              <a:t>、</a:t>
            </a:r>
            <a:r>
              <a:rPr lang="en-US" altLang="zh-TW"/>
              <a:t>key</a:t>
            </a:r>
            <a:r>
              <a:rPr lang="zh-TW" altLang="en-US"/>
              <a:t>、</a:t>
            </a:r>
            <a:r>
              <a:rPr lang="en-US" altLang="zh-TW"/>
              <a:t>query</a:t>
            </a:r>
            <a:r>
              <a:rPr lang="zh-TW" altLang="en-US"/>
              <a:t>進入一個線形層，線形層把 </a:t>
            </a:r>
            <a:r>
              <a:rPr lang="en-US" altLang="zh-TW"/>
              <a:t>value</a:t>
            </a:r>
            <a:r>
              <a:rPr lang="zh-TW" altLang="en-US"/>
              <a:t>、</a:t>
            </a:r>
            <a:r>
              <a:rPr lang="en-US" altLang="zh-TW"/>
              <a:t>key</a:t>
            </a:r>
            <a:r>
              <a:rPr lang="zh-TW" altLang="en-US"/>
              <a:t>、</a:t>
            </a:r>
            <a:r>
              <a:rPr lang="en-US" altLang="zh-TW"/>
              <a:t>query </a:t>
            </a:r>
            <a:r>
              <a:rPr lang="zh-TW" altLang="en-US"/>
              <a:t>投影到比較低的維度。 然後再做一個 </a:t>
            </a:r>
            <a:r>
              <a:rPr lang="en-US" altLang="zh-TW"/>
              <a:t>scaled dot product </a:t>
            </a:r>
            <a:r>
              <a:rPr lang="zh-TW" altLang="en-US"/>
              <a:t>（圖 </a:t>
            </a:r>
            <a:r>
              <a:rPr lang="en-US" altLang="zh-TW"/>
              <a:t>2 </a:t>
            </a:r>
            <a:r>
              <a:rPr lang="zh-TW" altLang="en-US"/>
              <a:t>左圖）。執行 </a:t>
            </a:r>
            <a:r>
              <a:rPr lang="en-US" altLang="zh-TW"/>
              <a:t>h </a:t>
            </a:r>
            <a:r>
              <a:rPr lang="zh-TW" altLang="en-US"/>
              <a:t>次會得到 </a:t>
            </a:r>
            <a:r>
              <a:rPr lang="en-US" altLang="zh-TW"/>
              <a:t>h </a:t>
            </a:r>
            <a:r>
              <a:rPr lang="zh-TW" altLang="en-US"/>
              <a:t>個輸出，再把 </a:t>
            </a:r>
            <a:r>
              <a:rPr lang="en-US" altLang="zh-TW"/>
              <a:t>h </a:t>
            </a:r>
            <a:r>
              <a:rPr lang="zh-TW" altLang="en-US"/>
              <a:t>個 輸出向量全部合併 </a:t>
            </a:r>
            <a:r>
              <a:rPr lang="en-US" altLang="zh-TW" err="1"/>
              <a:t>concat</a:t>
            </a:r>
            <a:r>
              <a:rPr lang="en-US" altLang="zh-TW"/>
              <a:t> </a:t>
            </a:r>
            <a:r>
              <a:rPr lang="zh-TW" altLang="en-US"/>
              <a:t>在一起，最後做一次線性的投影 </a:t>
            </a:r>
            <a:r>
              <a:rPr lang="en-US" altLang="zh-TW"/>
              <a:t>Linear</a:t>
            </a:r>
            <a:r>
              <a:rPr lang="zh-TW" altLang="en-US"/>
              <a:t>，會回到我們的 </a:t>
            </a:r>
            <a:r>
              <a:rPr lang="en-US" altLang="zh-TW"/>
              <a:t>multi-head attention</a:t>
            </a:r>
            <a:r>
              <a:rPr lang="zh-TW" altLang="en-US"/>
              <a:t>。</a:t>
            </a:r>
            <a:endParaRPr lang="en-US" altLang="zh-TW"/>
          </a:p>
          <a:p>
            <a:endParaRPr lang="en-US" altLang="zh-TW"/>
          </a:p>
          <a:p>
            <a:r>
              <a:rPr lang="zh-TW" altLang="en-US"/>
              <a:t>為什麼要做多頭注意力機制呢？ 一個 </a:t>
            </a:r>
            <a:r>
              <a:rPr lang="en-US" altLang="zh-TW"/>
              <a:t>dot product </a:t>
            </a:r>
            <a:r>
              <a:rPr lang="zh-TW" altLang="en-US"/>
              <a:t>的注意力裡面，沒有什麼可以學的參數。 具體函數就是內積，為了識別不一樣的模式，希望有不一樣的計算相似度的辦法。加性 </a:t>
            </a:r>
            <a:r>
              <a:rPr lang="en-US" altLang="zh-TW"/>
              <a:t>attention </a:t>
            </a:r>
            <a:r>
              <a:rPr lang="zh-TW" altLang="en-US"/>
              <a:t>有一個權重可學，也許能學到一些內容。本文的 </a:t>
            </a:r>
            <a:r>
              <a:rPr lang="en-US" altLang="zh-TW"/>
              <a:t>dot-product attention</a:t>
            </a:r>
            <a:r>
              <a:rPr lang="zh-TW" altLang="en-US"/>
              <a:t>，先投影到低維，投影的 </a:t>
            </a:r>
            <a:r>
              <a:rPr lang="en-US" altLang="zh-TW"/>
              <a:t>w </a:t>
            </a:r>
            <a:r>
              <a:rPr lang="zh-TW" altLang="en-US"/>
              <a:t>是可以學習的。</a:t>
            </a:r>
            <a:r>
              <a:rPr lang="en-US" altLang="zh-TW"/>
              <a:t>multi-head attention </a:t>
            </a:r>
            <a:r>
              <a:rPr lang="zh-TW" altLang="en-US"/>
              <a:t>給 </a:t>
            </a:r>
            <a:r>
              <a:rPr lang="en-US" altLang="zh-TW"/>
              <a:t>h </a:t>
            </a:r>
            <a:r>
              <a:rPr lang="zh-TW" altLang="en-US"/>
              <a:t>次機會去學習 不一樣的投影的方法，使得在投影進去的度量空間裡面能夠去匹配不同模式需要的一些相似函數，然後把 </a:t>
            </a:r>
            <a:r>
              <a:rPr lang="en-US" altLang="zh-TW"/>
              <a:t>h </a:t>
            </a:r>
            <a:r>
              <a:rPr lang="zh-TW" altLang="en-US"/>
              <a:t>個 </a:t>
            </a:r>
            <a:r>
              <a:rPr lang="en-US" altLang="zh-TW"/>
              <a:t>heads </a:t>
            </a:r>
            <a:r>
              <a:rPr lang="zh-TW" altLang="en-US"/>
              <a:t>拼接起來，最後再做一次投影。</a:t>
            </a:r>
            <a:endParaRPr lang="en-US" altLang="zh-TW"/>
          </a:p>
          <a:p>
            <a:endParaRPr lang="en-US" altLang="zh-TW"/>
          </a:p>
          <a:p>
            <a:r>
              <a:rPr lang="en-US" altLang="zh-TW"/>
              <a:t>Multi-head </a:t>
            </a:r>
            <a:r>
              <a:rPr lang="zh-TW" altLang="en-US"/>
              <a:t>的輸入還是</a:t>
            </a:r>
            <a:r>
              <a:rPr lang="en-US" altLang="zh-TW"/>
              <a:t>Q</a:t>
            </a:r>
            <a:r>
              <a:rPr lang="zh-TW" altLang="en-US"/>
              <a:t>，</a:t>
            </a:r>
            <a:r>
              <a:rPr lang="en-US" altLang="zh-TW"/>
              <a:t>K</a:t>
            </a:r>
            <a:r>
              <a:rPr lang="zh-TW" altLang="en-US"/>
              <a:t>，</a:t>
            </a:r>
            <a:r>
              <a:rPr lang="en-US" altLang="zh-TW"/>
              <a:t>V </a:t>
            </a:r>
            <a:r>
              <a:rPr lang="zh-TW" altLang="en-US"/>
              <a:t>但是輸出是 不同的頭的輸出的 </a:t>
            </a:r>
            <a:r>
              <a:rPr lang="en-US" altLang="zh-TW" err="1"/>
              <a:t>concat</a:t>
            </a:r>
            <a:r>
              <a:rPr lang="en-US" altLang="zh-TW"/>
              <a:t> </a:t>
            </a:r>
            <a:r>
              <a:rPr lang="zh-TW" altLang="en-US"/>
              <a:t>起來，再投影到一個 </a:t>
            </a:r>
            <a:r>
              <a:rPr lang="en-US" altLang="zh-TW"/>
              <a:t>WO </a:t>
            </a:r>
            <a:r>
              <a:rPr lang="zh-TW" altLang="en-US"/>
              <a:t>裡面。每一個頭</a:t>
            </a:r>
            <a:r>
              <a:rPr lang="en-US" altLang="zh-TW"/>
              <a:t>hi</a:t>
            </a:r>
            <a:r>
              <a:rPr lang="zh-TW" altLang="en-US"/>
              <a:t>是把</a:t>
            </a:r>
            <a:r>
              <a:rPr lang="en-US" altLang="zh-TW"/>
              <a:t>Q</a:t>
            </a:r>
            <a:r>
              <a:rPr lang="zh-TW" altLang="en-US"/>
              <a:t>，</a:t>
            </a:r>
            <a:r>
              <a:rPr lang="en-US" altLang="zh-TW"/>
              <a:t>K</a:t>
            </a:r>
            <a:r>
              <a:rPr lang="zh-TW" altLang="en-US"/>
              <a:t>，</a:t>
            </a:r>
            <a:r>
              <a:rPr lang="en-US" altLang="zh-TW"/>
              <a:t>V</a:t>
            </a:r>
            <a:r>
              <a:rPr lang="zh-TW" altLang="en-US"/>
              <a:t>透過可以學習的 </a:t>
            </a:r>
            <a:r>
              <a:rPr lang="en-US" altLang="zh-TW" err="1"/>
              <a:t>Wq</a:t>
            </a:r>
            <a:r>
              <a:rPr lang="zh-TW" altLang="en-US"/>
              <a:t>， </a:t>
            </a:r>
            <a:r>
              <a:rPr lang="en-US" altLang="zh-TW" err="1"/>
              <a:t>Wk</a:t>
            </a:r>
            <a:r>
              <a:rPr lang="zh-TW" altLang="en-US"/>
              <a:t>， </a:t>
            </a:r>
            <a:r>
              <a:rPr lang="en-US" altLang="zh-TW"/>
              <a:t>Wv </a:t>
            </a:r>
            <a:r>
              <a:rPr lang="zh-TW" altLang="en-US"/>
              <a:t>投影到 </a:t>
            </a:r>
            <a:r>
              <a:rPr lang="en-US" altLang="zh-TW"/>
              <a:t>dv </a:t>
            </a:r>
            <a:r>
              <a:rPr lang="zh-TW" altLang="en-US"/>
              <a:t>上，再通過注意力函數，得到 </a:t>
            </a:r>
            <a:r>
              <a:rPr lang="en-US" altLang="zh-TW" err="1"/>
              <a:t>headi</a:t>
            </a:r>
            <a:r>
              <a:rPr lang="zh-TW" altLang="en-US"/>
              <a:t>。 本文採用 </a:t>
            </a:r>
            <a:r>
              <a:rPr lang="en-US" altLang="zh-TW"/>
              <a:t>8 </a:t>
            </a:r>
            <a:r>
              <a:rPr lang="zh-TW" altLang="en-US"/>
              <a:t>個 </a:t>
            </a:r>
            <a:r>
              <a:rPr lang="en-US" altLang="zh-TW"/>
              <a:t>heads</a:t>
            </a:r>
            <a:r>
              <a:rPr lang="zh-TW" altLang="en-US"/>
              <a:t>。 因為有殘差連接的存在使得輸入和輸出的維度至少是一樣的。投影維度 </a:t>
            </a:r>
            <a:r>
              <a:rPr lang="en-US" altLang="zh-TW"/>
              <a:t>dv = </a:t>
            </a:r>
            <a:r>
              <a:rPr lang="en-US" altLang="zh-TW" err="1"/>
              <a:t>dmodel</a:t>
            </a:r>
            <a:r>
              <a:rPr lang="en-US" altLang="zh-TW"/>
              <a:t> / h = 512 / 8 = 64</a:t>
            </a:r>
            <a:r>
              <a:rPr lang="zh-TW" altLang="en-US"/>
              <a:t>，每個 </a:t>
            </a:r>
            <a:r>
              <a:rPr lang="en-US" altLang="zh-TW"/>
              <a:t>head </a:t>
            </a:r>
            <a:r>
              <a:rPr lang="zh-TW" altLang="en-US"/>
              <a:t>得到 </a:t>
            </a:r>
            <a:r>
              <a:rPr lang="en-US" altLang="zh-TW"/>
              <a:t>64 </a:t>
            </a:r>
            <a:r>
              <a:rPr lang="zh-TW" altLang="en-US"/>
              <a:t>維度，</a:t>
            </a:r>
            <a:r>
              <a:rPr lang="en-US" altLang="zh-TW" err="1"/>
              <a:t>concat</a:t>
            </a:r>
            <a:r>
              <a:rPr lang="zh-TW" altLang="en-US"/>
              <a:t>，再投影回 </a:t>
            </a:r>
            <a:r>
              <a:rPr lang="en-US" altLang="zh-TW" err="1"/>
              <a:t>dmodel</a:t>
            </a:r>
            <a:r>
              <a:rPr lang="zh-TW" altLang="en-US"/>
              <a:t>。</a:t>
            </a:r>
            <a:endParaRPr lang="en-US" altLang="zh-TW"/>
          </a:p>
          <a:p>
            <a:endParaRPr lang="en-US" altLang="zh-TW"/>
          </a:p>
          <a:p>
            <a:r>
              <a:rPr lang="en-US" altLang="zh-TW"/>
              <a:t>3.2.2 Multi-Head Attention Instead of performing a single attention function with </a:t>
            </a:r>
            <a:r>
              <a:rPr lang="en-US" altLang="zh-TW" err="1"/>
              <a:t>dmodel</a:t>
            </a:r>
            <a:r>
              <a:rPr lang="en-US" altLang="zh-TW"/>
              <a:t>-dimensional keys, values and queries, we found it beneficial to linearly project the queries, keys and values h times with different, learned linear projections to dk, dk and dv dimensions, respectively. On each of these projected versions of queries, keys and values we then perform the attention function in parallel, yielding dv-dimensional output values. These are concatenated and once again projected, resulting in the final values, as depicted in Figure 2</a:t>
            </a:r>
            <a:endParaRPr lang="zh-TW" altLang="en-US"/>
          </a:p>
          <a:p>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19</a:t>
            </a:fld>
            <a:endParaRPr lang="zh-TW" altLang="en-US"/>
          </a:p>
        </p:txBody>
      </p:sp>
    </p:spTree>
    <p:extLst>
      <p:ext uri="{BB962C8B-B14F-4D97-AF65-F5344CB8AC3E}">
        <p14:creationId xmlns:p14="http://schemas.microsoft.com/office/powerpoint/2010/main" val="239208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The Transformer uses multi-head attention in three different ways: </a:t>
            </a:r>
          </a:p>
          <a:p>
            <a:r>
              <a:rPr lang="en-US" altLang="zh-TW"/>
              <a:t>	• In "encoder-decoder attention" layers, the queries come from the previous decoder layer, and the memory keys and values come from the output of the encoder. This allows every position in the decoder to attend over all positions in the input sequence. This mimics the typical encoder-decoder attention mechanisms in sequence-to-sequence models such as [38, 2, 9]. </a:t>
            </a:r>
          </a:p>
          <a:p>
            <a:r>
              <a:rPr lang="en-US" altLang="zh-TW"/>
              <a:t>	• The encoder contains self-attention layers. In a self-attention layer all of the keys, values and queries come from the same place, in this case, the output of the previous layer in the encoder. Each position in the encoder can attend to all positions in the previous layer of the encoder. </a:t>
            </a:r>
          </a:p>
          <a:p>
            <a:r>
              <a:rPr lang="en-US" altLang="zh-TW"/>
              <a:t>	• Similarly, self-attention layers in the decoder allow each position in the decoder to attend to all positions in the decoder up to and including that position. We need to prevent leftward information flow in the decoder to preserve the auto-regressive property. We implement this inside of scaled dot-product attention by masking out (setting to −∞) all values in the input of the </a:t>
            </a:r>
            <a:r>
              <a:rPr lang="en-US" altLang="zh-TW" err="1"/>
              <a:t>softmax</a:t>
            </a:r>
            <a:r>
              <a:rPr lang="en-US" altLang="zh-TW"/>
              <a:t> which correspond to illegal connections. See Figure 2.</a:t>
            </a:r>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20</a:t>
            </a:fld>
            <a:endParaRPr lang="zh-TW" altLang="en-US"/>
          </a:p>
        </p:txBody>
      </p:sp>
    </p:spTree>
    <p:extLst>
      <p:ext uri="{BB962C8B-B14F-4D97-AF65-F5344CB8AC3E}">
        <p14:creationId xmlns:p14="http://schemas.microsoft.com/office/powerpoint/2010/main" val="185099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2</a:t>
            </a:fld>
            <a:endParaRPr lang="zh-TW" altLang="en-US"/>
          </a:p>
        </p:txBody>
      </p:sp>
    </p:spTree>
    <p:extLst>
      <p:ext uri="{BB962C8B-B14F-4D97-AF65-F5344CB8AC3E}">
        <p14:creationId xmlns:p14="http://schemas.microsoft.com/office/powerpoint/2010/main" val="383206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The dominant sequence transduction models are based on complex recurrent or convolutional neural networks that include an encoder and a decoder. The best performing models also connect the encoder and decoder through an attention mechanism. We propose a new simple network architecture, the Transformer, based solely on attention mechanisms, dispensing with recurrence and convolutions entirely. Experiments on two machine translation tasks show these models to be superior in quality while being more parallelizable and requiring significantly less time to train. Our model achieves 28.4 BLEU on the WMT 2014 </a:t>
            </a:r>
            <a:r>
              <a:rPr lang="en-US" altLang="zh-TW" err="1"/>
              <a:t>Englishto</a:t>
            </a:r>
            <a:r>
              <a:rPr lang="en-US" altLang="zh-TW"/>
              <a:t>-German translation task, improving over the existing best results, including ensembles, by over 2 BLEU. On the WMT 2014 English-to-French translation task, our model establishes a new single-model state-of-the-art BLEU score of 41.8 after training for 3.5 days on eight GPUs, a small fraction of the training costs of the best models from the literature. We show that the Transformer generalizes well to other tasks by applying it successfully to English constituency parsing both with large and limited training data</a:t>
            </a:r>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3</a:t>
            </a:fld>
            <a:endParaRPr lang="zh-TW" altLang="en-US"/>
          </a:p>
        </p:txBody>
      </p:sp>
    </p:spTree>
    <p:extLst>
      <p:ext uri="{BB962C8B-B14F-4D97-AF65-F5344CB8AC3E}">
        <p14:creationId xmlns:p14="http://schemas.microsoft.com/office/powerpoint/2010/main" val="319007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In this work, we presented the Transformer, the first sequence transduction model based entirely on attention, replacing the recurrent layers most commonly used in encoder-decoder architectures with multi-headed self-attention. </a:t>
            </a:r>
          </a:p>
          <a:p>
            <a:endParaRPr lang="en-US" altLang="zh-TW"/>
          </a:p>
          <a:p>
            <a:r>
              <a:rPr lang="en-US" altLang="zh-TW"/>
              <a:t>For translation tasks, the Transformer can be trained significantly faster than architectures based on recurrent or convolutional layers. On both WMT 2014 English-to-German and WMT 2014 English-to-French translation tasks, we achieve a new state of the art. In the former task our best model outperforms even all previously reported ensembles. </a:t>
            </a:r>
          </a:p>
          <a:p>
            <a:endParaRPr lang="en-US" altLang="zh-TW"/>
          </a:p>
          <a:p>
            <a:r>
              <a:rPr lang="en-US" altLang="zh-TW"/>
              <a:t>We are excited about the future of attention-based models and plan to apply them to other tasks. We plan to extend the Transformer to problems involving input and output modalities other than text and to investigate local, restricted attention mechanisms to efficiently handle large inputs and outputs such as images, audio and video. Making generation less sequential is another research goals of ours. </a:t>
            </a:r>
          </a:p>
          <a:p>
            <a:endParaRPr lang="en-US" altLang="zh-TW"/>
          </a:p>
          <a:p>
            <a:r>
              <a:rPr lang="en-US" altLang="zh-TW"/>
              <a:t>The code we used to train and evaluate our models is available at https://github.com/ </a:t>
            </a:r>
            <a:r>
              <a:rPr lang="en-US" altLang="zh-TW" err="1"/>
              <a:t>tensorflow</a:t>
            </a:r>
            <a:r>
              <a:rPr lang="en-US" altLang="zh-TW"/>
              <a:t>/tensor2tensor. </a:t>
            </a:r>
          </a:p>
          <a:p>
            <a:endParaRPr lang="en-US" altLang="zh-TW"/>
          </a:p>
          <a:p>
            <a:r>
              <a:rPr lang="en-US" altLang="zh-TW"/>
              <a:t>Acknowledgements We are grateful to </a:t>
            </a:r>
            <a:r>
              <a:rPr lang="en-US" altLang="zh-TW" err="1"/>
              <a:t>Nal</a:t>
            </a:r>
            <a:r>
              <a:rPr lang="en-US" altLang="zh-TW"/>
              <a:t> </a:t>
            </a:r>
            <a:r>
              <a:rPr lang="en-US" altLang="zh-TW" err="1"/>
              <a:t>Kalchbrenner</a:t>
            </a:r>
            <a:r>
              <a:rPr lang="en-US" altLang="zh-TW"/>
              <a:t> and Stephan Gouws for their fruitful comments, corrections and inspiration.</a:t>
            </a:r>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4</a:t>
            </a:fld>
            <a:endParaRPr lang="zh-TW" altLang="en-US"/>
          </a:p>
        </p:txBody>
      </p:sp>
    </p:spTree>
    <p:extLst>
      <p:ext uri="{BB962C8B-B14F-4D97-AF65-F5344CB8AC3E}">
        <p14:creationId xmlns:p14="http://schemas.microsoft.com/office/powerpoint/2010/main" val="66019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Recurrent neural networks, long short-term memory [13] and gated recurrent [7] neural networks in particular, have been firmly established as state of the art approaches in sequence modeling and ∗Equal contribution. Listing order is random. Jakob proposed replacing RNNs with self-attention and started the effort to evaluate this idea. Ashish, with </a:t>
            </a:r>
            <a:r>
              <a:rPr lang="en-US" altLang="zh-TW" err="1"/>
              <a:t>Illia</a:t>
            </a:r>
            <a:r>
              <a:rPr lang="en-US" altLang="zh-TW"/>
              <a:t>, designed and implemented the first Transformer models and has been crucially involved in every aspect of this work. Noam proposed scaled dot-product attention, multi-head attention and the parameter-free position representation and became the other person involved in nearly every detail. Niki designed, implemented, tuned and evaluated countless model variants in our original codebase and tensor2tensor. </a:t>
            </a:r>
            <a:r>
              <a:rPr lang="en-US" altLang="zh-TW" err="1"/>
              <a:t>Llion</a:t>
            </a:r>
            <a:r>
              <a:rPr lang="en-US" altLang="zh-TW"/>
              <a:t> also experimented with novel model variants, was responsible for our initial codebase, and efficient inference and visualizations. Lukasz and Aidan spent countless long days designing various parts of and implementing tensor2tensor, replacing our earlier codebase, greatly improving results and massively accelerating our research. †Work performed while at Google Brain. ‡Work performed while at Google Research</a:t>
            </a:r>
            <a:r>
              <a:rPr lang="zh-TW" altLang="en-US"/>
              <a:t> </a:t>
            </a:r>
            <a:r>
              <a:rPr lang="en-US" altLang="zh-TW"/>
              <a:t>transduction problems such as language modeling and machine translation [35, 2, 5]. Numerous efforts have since continued to push the boundaries of recurrent language models and encoder-decoder architectures [38, 24, 15]. </a:t>
            </a:r>
          </a:p>
          <a:p>
            <a:endParaRPr lang="en-US" altLang="zh-TW"/>
          </a:p>
          <a:p>
            <a:r>
              <a:rPr lang="en-US" altLang="zh-TW"/>
              <a:t>Recurrent models typically factor computation along the symbol positions of the input and output sequences. Aligning the positions to steps in computation time, they generate a sequence of hidden states </a:t>
            </a:r>
            <a:r>
              <a:rPr lang="en-US" altLang="zh-TW" err="1"/>
              <a:t>ht</a:t>
            </a:r>
            <a:r>
              <a:rPr lang="en-US" altLang="zh-TW"/>
              <a:t>, as a function of the previous hidden state ht−1 and the input for position t. This inherently sequential nature precludes parallelization within training examples, which becomes critical at longer sequence lengths, as memory constraints limit batching across examples. Recent work has achieved significant improvements in computational efficiency through factorization tricks [21] and conditional computation [32], while also improving model performance in case of the latter. The fundamental constraint of sequential computation, however, remains.</a:t>
            </a:r>
          </a:p>
          <a:p>
            <a:endParaRPr lang="en-US" altLang="zh-TW"/>
          </a:p>
          <a:p>
            <a:r>
              <a:rPr lang="en-US" altLang="zh-TW"/>
              <a:t>Attention mechanisms have become an integral part of compelling sequence modeling and transduction models in various tasks, allowing modeling of dependencies without regard to their distance in the input or output sequences [2, 19]. In all but a few cases [27], however, such attention mechanisms are used in conjunction with a recurrent network.</a:t>
            </a:r>
          </a:p>
          <a:p>
            <a:endParaRPr lang="en-US" altLang="zh-TW"/>
          </a:p>
          <a:p>
            <a:r>
              <a:rPr lang="en-US" altLang="zh-TW"/>
              <a:t>In this work we propose the Transformer, a model architecture eschewing recurrence and instead relying entirely on an attention mechanism to draw global dependencies between input and output. The Transformer allows for significantly more parallelization and can reach a new state of the art in translation quality after being trained for as little as twelve hours on eight P100 GPUs.</a:t>
            </a:r>
          </a:p>
          <a:p>
            <a:endParaRPr lang="en-US" altLang="zh-TW"/>
          </a:p>
          <a:p>
            <a:r>
              <a:rPr lang="zh-TW" altLang="en-US"/>
              <a:t>投稿在</a:t>
            </a:r>
            <a:r>
              <a:rPr lang="en-US" altLang="zh-TW" err="1"/>
              <a:t>NeuralPS</a:t>
            </a:r>
            <a:r>
              <a:rPr lang="zh-TW" altLang="en-US"/>
              <a:t>上，篇幅只有八頁。</a:t>
            </a:r>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5</a:t>
            </a:fld>
            <a:endParaRPr lang="zh-TW" altLang="en-US"/>
          </a:p>
        </p:txBody>
      </p:sp>
    </p:spTree>
    <p:extLst>
      <p:ext uri="{BB962C8B-B14F-4D97-AF65-F5344CB8AC3E}">
        <p14:creationId xmlns:p14="http://schemas.microsoft.com/office/powerpoint/2010/main" val="375824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The goal of reducing sequential computation also forms the foundation of the Extended Neural GPU [16], </a:t>
            </a:r>
            <a:r>
              <a:rPr lang="en-US" altLang="zh-TW" err="1"/>
              <a:t>ByteNet</a:t>
            </a:r>
            <a:r>
              <a:rPr lang="en-US" altLang="zh-TW"/>
              <a:t> [18] and ConvS2S [9], all of which use convolutional neural networks as basic building block, computing hidden representations in parallel for all input and output positions. In these models, the number of operations required to relate signals from two arbitrary input or output positions grows in the distance between positions, linearly for ConvS2S and logarithmically for </a:t>
            </a:r>
            <a:r>
              <a:rPr lang="en-US" altLang="zh-TW" err="1"/>
              <a:t>ByteNet</a:t>
            </a:r>
            <a:r>
              <a:rPr lang="en-US" altLang="zh-TW"/>
              <a:t>. This makes it more difficult to learn dependencies between distant positions [12]. In the Transformer this is reduced to a constant number of operations, albeit at the cost of reduced effective resolution due to averaging attention-weighted positions, an effect we counteract with Multi-Head Attention as described in section 3.2.</a:t>
            </a:r>
          </a:p>
          <a:p>
            <a:endParaRPr lang="en-US" altLang="zh-TW"/>
          </a:p>
          <a:p>
            <a:r>
              <a:rPr lang="en-US" altLang="zh-TW"/>
              <a:t>Self-attention, sometimes called intra-attention is an attention mechanism relating different positions of a single sequence in order to compute a representation of the sequence. Self-attention has been used successfully in a variety of tasks including reading comprehension, abstractive summarization, textual entailment and learning task-independent sentence representations [4, 27, 28, 22].</a:t>
            </a:r>
          </a:p>
          <a:p>
            <a:endParaRPr lang="en-US" altLang="zh-TW"/>
          </a:p>
          <a:p>
            <a:r>
              <a:rPr lang="en-US" altLang="zh-TW"/>
              <a:t>End-to-end memory networks are based on a recurrent attention mechanism instead of </a:t>
            </a:r>
            <a:r>
              <a:rPr lang="en-US" altLang="zh-TW" err="1"/>
              <a:t>sequencealigned</a:t>
            </a:r>
            <a:r>
              <a:rPr lang="en-US" altLang="zh-TW"/>
              <a:t> recurrence and have been shown to perform well on simple-language question answering and language modeling tasks [34].</a:t>
            </a:r>
          </a:p>
          <a:p>
            <a:endParaRPr lang="en-US" altLang="zh-TW"/>
          </a:p>
          <a:p>
            <a:r>
              <a:rPr lang="en-US" altLang="zh-TW"/>
              <a:t>To the best of our knowledge, however, the Transformer is the first transduction model relying entirely on self-attention to compute representations of its input and output without using </a:t>
            </a:r>
            <a:r>
              <a:rPr lang="en-US" altLang="zh-TW" err="1"/>
              <a:t>sequencealigned</a:t>
            </a:r>
            <a:r>
              <a:rPr lang="en-US" altLang="zh-TW"/>
              <a:t> RNNs or convolution. In the following sections, we will describe the Transformer, motivate self-attention and discuss its advantages over models such as [17, 18] and [9]</a:t>
            </a:r>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6</a:t>
            </a:fld>
            <a:endParaRPr lang="zh-TW" altLang="en-US"/>
          </a:p>
        </p:txBody>
      </p:sp>
    </p:spTree>
    <p:extLst>
      <p:ext uri="{BB962C8B-B14F-4D97-AF65-F5344CB8AC3E}">
        <p14:creationId xmlns:p14="http://schemas.microsoft.com/office/powerpoint/2010/main" val="61582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Most competitive neural sequence transduction models have an encoder-decoder structure [5, 2, 35]. Here, the encoder maps an input sequence of symbol representations (x1, ..., </a:t>
            </a:r>
            <a:r>
              <a:rPr lang="en-US" altLang="zh-TW" err="1"/>
              <a:t>xn</a:t>
            </a:r>
            <a:r>
              <a:rPr lang="en-US" altLang="zh-TW"/>
              <a:t>) to a sequence of continuous representations z = (z1, ..., </a:t>
            </a:r>
            <a:r>
              <a:rPr lang="en-US" altLang="zh-TW" err="1"/>
              <a:t>zn</a:t>
            </a:r>
            <a:r>
              <a:rPr lang="en-US" altLang="zh-TW"/>
              <a:t>). Given z, the decoder then generates an output sequence (y1, ..., </a:t>
            </a:r>
            <a:r>
              <a:rPr lang="en-US" altLang="zh-TW" err="1"/>
              <a:t>ym</a:t>
            </a:r>
            <a:r>
              <a:rPr lang="en-US" altLang="zh-TW"/>
              <a:t>) of symbols one element at a time. At each step the model is auto-regressive [10], consuming the previously generated symbols as additional input when generating the next. </a:t>
            </a:r>
          </a:p>
          <a:p>
            <a:endParaRPr lang="en-US" altLang="zh-TW"/>
          </a:p>
          <a:p>
            <a:r>
              <a:rPr lang="en-US" altLang="zh-TW"/>
              <a:t>The Transformer follows this overall architecture using stacked self-attention and point-wise, fully connected layers for both the encoder and decoder, shown in the left and right halves of Figure 1, respectively.</a:t>
            </a:r>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7</a:t>
            </a:fld>
            <a:endParaRPr lang="zh-TW" altLang="en-US"/>
          </a:p>
        </p:txBody>
      </p:sp>
    </p:spTree>
    <p:extLst>
      <p:ext uri="{BB962C8B-B14F-4D97-AF65-F5344CB8AC3E}">
        <p14:creationId xmlns:p14="http://schemas.microsoft.com/office/powerpoint/2010/main" val="85223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Transformer</a:t>
            </a:r>
            <a:r>
              <a:rPr lang="zh-TW" altLang="en-US"/>
              <a:t>使用</a:t>
            </a:r>
            <a:r>
              <a:rPr lang="en-US" altLang="zh-TW"/>
              <a:t>encoder-decoder</a:t>
            </a:r>
            <a:r>
              <a:rPr lang="zh-TW" altLang="en-US"/>
              <a:t>架構</a:t>
            </a:r>
            <a:endParaRPr lang="en-US" altLang="zh-TW"/>
          </a:p>
          <a:p>
            <a:pPr lvl="1"/>
            <a:r>
              <a:rPr lang="en-US" altLang="zh-TW"/>
              <a:t>Transformer using stacked self-attention and point-wise, fully connected layers for both the encoder and decoder.</a:t>
            </a:r>
          </a:p>
          <a:p>
            <a:endParaRPr lang="en-US" altLang="zh-TW"/>
          </a:p>
          <a:p>
            <a:r>
              <a:rPr lang="zh-TW" altLang="en-US"/>
              <a:t>以中翻英作為例子 </a:t>
            </a:r>
            <a:r>
              <a:rPr lang="en-US" altLang="zh-TW"/>
              <a:t>Inputs</a:t>
            </a:r>
            <a:r>
              <a:rPr lang="zh-TW" altLang="en-US"/>
              <a:t>： 中文句子</a:t>
            </a:r>
            <a:r>
              <a:rPr lang="en-US" altLang="zh-TW"/>
              <a:t>Outputs</a:t>
            </a:r>
            <a:r>
              <a:rPr lang="zh-TW" altLang="en-US"/>
              <a:t>： </a:t>
            </a:r>
            <a:r>
              <a:rPr lang="en-US" altLang="zh-TW"/>
              <a:t>decoder</a:t>
            </a:r>
            <a:r>
              <a:rPr lang="zh-TW" altLang="en-US"/>
              <a:t>在做預測的時候 是沒有輸入的。 </a:t>
            </a:r>
            <a:r>
              <a:rPr lang="en-US" altLang="zh-TW"/>
              <a:t>Shifted right </a:t>
            </a:r>
            <a:r>
              <a:rPr lang="zh-TW" altLang="en-US"/>
              <a:t>指的是 </a:t>
            </a:r>
            <a:r>
              <a:rPr lang="en-US" altLang="zh-TW"/>
              <a:t>decoder </a:t>
            </a:r>
            <a:r>
              <a:rPr lang="zh-TW" altLang="en-US"/>
              <a:t>在之前時刻的一些輸出，作為此時的輸入。 一個一個往右移。</a:t>
            </a:r>
            <a:endParaRPr lang="en-US" altLang="zh-TW"/>
          </a:p>
          <a:p>
            <a:endParaRPr lang="en-US" altLang="zh-TW"/>
          </a:p>
          <a:p>
            <a:r>
              <a:rPr lang="en-US" altLang="zh-TW"/>
              <a:t>Inputs ---- Input Embedding </a:t>
            </a:r>
            <a:r>
              <a:rPr lang="zh-TW" altLang="en-US"/>
              <a:t>輸入經過一個 </a:t>
            </a:r>
            <a:r>
              <a:rPr lang="en-US" altLang="zh-TW"/>
              <a:t>Embedding</a:t>
            </a:r>
            <a:r>
              <a:rPr lang="zh-TW" altLang="en-US"/>
              <a:t>層， </a:t>
            </a:r>
            <a:r>
              <a:rPr lang="en-US" altLang="zh-TW"/>
              <a:t>i.e.</a:t>
            </a:r>
            <a:r>
              <a:rPr lang="zh-TW" altLang="en-US"/>
              <a:t>， 一個詞進來之後表示成一個向量。 得到的向量值和 </a:t>
            </a:r>
            <a:r>
              <a:rPr lang="en-US" altLang="zh-TW"/>
              <a:t>Positional Encoding </a:t>
            </a:r>
            <a:r>
              <a:rPr lang="zh-TW" altLang="en-US"/>
              <a:t>（</a:t>
            </a:r>
            <a:r>
              <a:rPr lang="en-US" altLang="zh-TW"/>
              <a:t>3.5</a:t>
            </a:r>
            <a:r>
              <a:rPr lang="zh-TW" altLang="en-US"/>
              <a:t>）相加。 作者：</a:t>
            </a:r>
            <a:r>
              <a:rPr lang="en-US" altLang="zh-TW" err="1"/>
              <a:t>BeBraveBeCurious</a:t>
            </a:r>
            <a:r>
              <a:rPr lang="en-US" altLang="zh-TW"/>
              <a:t> https://www.bilibili.com/read/cv13759416 </a:t>
            </a:r>
            <a:r>
              <a:rPr lang="zh-TW" altLang="en-US"/>
              <a:t>出处：</a:t>
            </a:r>
            <a:r>
              <a:rPr lang="en-US" altLang="zh-TW" err="1"/>
              <a:t>bilibili</a:t>
            </a:r>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9</a:t>
            </a:fld>
            <a:endParaRPr lang="zh-TW" altLang="en-US"/>
          </a:p>
        </p:txBody>
      </p:sp>
    </p:spTree>
    <p:extLst>
      <p:ext uri="{BB962C8B-B14F-4D97-AF65-F5344CB8AC3E}">
        <p14:creationId xmlns:p14="http://schemas.microsoft.com/office/powerpoint/2010/main" val="295959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Encoder: The encoder is composed of a stack of N = 6 identical layers. Each layer has two sub-layers. The first is a multi-head self-attention mechanism, and the second is a simple, </a:t>
            </a:r>
            <a:r>
              <a:rPr lang="en-US" altLang="zh-TW" err="1"/>
              <a:t>positionwise</a:t>
            </a:r>
            <a:r>
              <a:rPr lang="en-US" altLang="zh-TW"/>
              <a:t> fully connected feed-forward network. We employ a residual connection [11] around each of the two sub-layers, followed by layer normalization [1]. That is, the output of each sub-layer is </a:t>
            </a:r>
            <a:r>
              <a:rPr lang="en-US" altLang="zh-TW" err="1"/>
              <a:t>LayerNorm</a:t>
            </a:r>
            <a:r>
              <a:rPr lang="en-US" altLang="zh-TW"/>
              <a:t>(x + Sublayer(x)), where Sublayer(x) is the function implemented by the sub-layer itself. To facilitate these residual connections, all sub-layers in the model, as well as the embedding layers, produce outputs of dimension </a:t>
            </a:r>
            <a:r>
              <a:rPr lang="en-US" altLang="zh-TW" err="1"/>
              <a:t>dmodel</a:t>
            </a:r>
            <a:r>
              <a:rPr lang="en-US" altLang="zh-TW"/>
              <a:t> = 512. </a:t>
            </a:r>
          </a:p>
          <a:p>
            <a:endParaRPr lang="en-US" altLang="zh-TW"/>
          </a:p>
          <a:p>
            <a:r>
              <a:rPr lang="en-US" altLang="zh-TW"/>
              <a:t>Decoder: The decoder is also composed of a stack of N = 6 identical layers. In addition to the two sub-layers in each encoder layer, the decoder inserts a third sub-layer, which performs multi-head attention over the output of the encoder stack. Similar to the encoder, we employ residual connections around each of the sub-layers, followed by layer normalization. We also modify the self-attention sub-layer in the decoder stack to prevent positions from attending to subsequent positions. This masking, combined with fact that the output embeddings are offset by one position, ensures that the predictions for position </a:t>
            </a:r>
            <a:r>
              <a:rPr lang="en-US" altLang="zh-TW" err="1"/>
              <a:t>i</a:t>
            </a:r>
            <a:r>
              <a:rPr lang="en-US" altLang="zh-TW"/>
              <a:t> can depend only on the known outputs at positions less than </a:t>
            </a:r>
            <a:r>
              <a:rPr lang="en-US" altLang="zh-TW" err="1"/>
              <a:t>i</a:t>
            </a:r>
            <a:r>
              <a:rPr lang="en-US" altLang="zh-TW"/>
              <a:t>.</a:t>
            </a:r>
            <a:endParaRPr lang="zh-TW" altLang="en-US"/>
          </a:p>
        </p:txBody>
      </p:sp>
      <p:sp>
        <p:nvSpPr>
          <p:cNvPr id="4" name="投影片編號版面配置區 3"/>
          <p:cNvSpPr>
            <a:spLocks noGrp="1"/>
          </p:cNvSpPr>
          <p:nvPr>
            <p:ph type="sldNum" sz="quarter" idx="5"/>
          </p:nvPr>
        </p:nvSpPr>
        <p:spPr/>
        <p:txBody>
          <a:bodyPr/>
          <a:lstStyle/>
          <a:p>
            <a:fld id="{F22A6765-9E5E-4661-88B0-AE0A97F110CB}" type="slidenum">
              <a:rPr lang="zh-TW" altLang="en-US" smtClean="0"/>
              <a:t>10</a:t>
            </a:fld>
            <a:endParaRPr lang="zh-TW" altLang="en-US"/>
          </a:p>
        </p:txBody>
      </p:sp>
    </p:spTree>
    <p:extLst>
      <p:ext uri="{BB962C8B-B14F-4D97-AF65-F5344CB8AC3E}">
        <p14:creationId xmlns:p14="http://schemas.microsoft.com/office/powerpoint/2010/main" val="317052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7252E1-4E01-7BB2-8720-A085EC577CF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5EC08A4-0917-2814-6E39-F1CA0399B4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3AACE49-1211-5C5C-2AA1-762B76A05957}"/>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2C234FF0-C591-BCC2-2C3F-398786F5F59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B9F5D2C-96B6-EA03-1350-CE5A85C827CA}"/>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70093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181EF9-253D-A947-0563-0FABC8F8A65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7E659729-81C1-A08F-70E3-2C761C6FA03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7806E03-ACBA-02DA-5DAC-58A47B371167}"/>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8D8EEBAD-56DF-DD51-0C55-4D0FFC008BD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A35E07D-93BA-9F7A-2FB0-65C93EB7EE2D}"/>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52264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094DB01-99E8-FC0D-6255-4F9A41A70BF5}"/>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ECD51032-44CA-4426-E221-4EAE17BD593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0730E62-CBAE-D942-DC48-6922D0EE0349}"/>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04937455-CE1E-EE8D-91F0-0C98CB806AC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5656665-F2E4-ADA5-AE5A-9DB25CB98C52}"/>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288881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FBCB0E-2EEB-2DCA-BB33-EA43B44D38B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A5B04C2-BA27-AC8B-D620-C41DA0D1E5FD}"/>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C81763-A8E0-5523-B9AA-7E05A7585E15}"/>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CAF42F3E-F19E-54BC-96DA-63CE7787874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812D6C0-5259-60BB-AE2E-D9223A68DD7E}"/>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190535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50EC2F-6DCF-2AAE-715E-0F35309EE83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EE96EBE-4931-D5BB-9AC5-640E63C83F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ECC110A-B56D-9B8E-EE32-6A7E98C94E2A}"/>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B1961AFB-6155-BA90-1FE4-8F1A1F2F949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CB7520C-684C-2D8C-B7EB-D12559250129}"/>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80524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3E2E62-2D6E-A82F-5729-ED0A9D84801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363928C-B38E-4637-2D8F-F5A33EC7679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ADE7C657-2D9D-A900-0218-5D1EA12191E8}"/>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3BC54DC-A2ED-6FF7-1DAF-9CDFFB2AD624}"/>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6" name="頁尾版面配置區 5">
            <a:extLst>
              <a:ext uri="{FF2B5EF4-FFF2-40B4-BE49-F238E27FC236}">
                <a16:creationId xmlns:a16="http://schemas.microsoft.com/office/drawing/2014/main" id="{9FC0E714-FBC8-DAAC-8D3A-3D255E466A2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994C91F-2B5F-DCF7-6F1D-F6CE2CA0879F}"/>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285682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CF5CDE-9904-8209-DB6C-4C7C417829D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303EF0A-AF44-F001-5A3C-C8BFB621F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D4B2B378-33A0-84DB-1103-0E23F04AF20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2CCDA4F-2C00-BD21-1D01-A499F3B57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9CC8C0E0-60D9-5844-C149-36960E6E9EC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E5C58ED7-A5A0-2A3C-84B2-A693858F8921}"/>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8" name="頁尾版面配置區 7">
            <a:extLst>
              <a:ext uri="{FF2B5EF4-FFF2-40B4-BE49-F238E27FC236}">
                <a16:creationId xmlns:a16="http://schemas.microsoft.com/office/drawing/2014/main" id="{53ED19CD-8F91-8BD9-016D-FDE2FBEFFD1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D89861C-4E5E-01ED-D5BD-FF116BBA3F63}"/>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356546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A75B2F-16F4-5ECA-FCC2-0664DDAD447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1A34960-E6EB-2ECB-CECC-A3F5E686F29D}"/>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4" name="頁尾版面配置區 3">
            <a:extLst>
              <a:ext uri="{FF2B5EF4-FFF2-40B4-BE49-F238E27FC236}">
                <a16:creationId xmlns:a16="http://schemas.microsoft.com/office/drawing/2014/main" id="{3F556C81-2BFF-04E6-65D3-F91DA7D5003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18627B6-854B-BB60-6BB0-69F69BC83F7D}"/>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409997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C1DDBD1-C8EE-84A7-868B-B7A3124CCAD4}"/>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3" name="頁尾版面配置區 2">
            <a:extLst>
              <a:ext uri="{FF2B5EF4-FFF2-40B4-BE49-F238E27FC236}">
                <a16:creationId xmlns:a16="http://schemas.microsoft.com/office/drawing/2014/main" id="{2696D7D9-E7ED-F70C-BEED-140F7571AE1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120BB6E-1119-48E8-D6A3-56D44EDE9E65}"/>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104738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ABC240-F5B7-5228-9963-3825F094686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5256489-0A5C-1FA6-BF09-3764A8F9E1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2E51A35-09E4-A847-5484-0AD753710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1E3E002-6E63-4814-2171-2D44120AE502}"/>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6" name="頁尾版面配置區 5">
            <a:extLst>
              <a:ext uri="{FF2B5EF4-FFF2-40B4-BE49-F238E27FC236}">
                <a16:creationId xmlns:a16="http://schemas.microsoft.com/office/drawing/2014/main" id="{58682040-85E0-8A97-50F7-3E5253CB644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ABAC4C4-4572-8174-1FD7-4EB0F1D0399F}"/>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62631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0E2B1A-2FEE-E9ED-9FEA-D54B71335B1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6A2E6B3-6675-5813-FD25-18970EB15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2E1B081-B128-D77A-B2A0-A66414D91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F5943CB-FACD-29FF-0D3D-6FD9CD477DDB}"/>
              </a:ext>
            </a:extLst>
          </p:cNvPr>
          <p:cNvSpPr>
            <a:spLocks noGrp="1"/>
          </p:cNvSpPr>
          <p:nvPr>
            <p:ph type="dt" sz="half" idx="10"/>
          </p:nvPr>
        </p:nvSpPr>
        <p:spPr/>
        <p:txBody>
          <a:bodyPr/>
          <a:lstStyle/>
          <a:p>
            <a:fld id="{4FB2D637-19F3-4CED-A775-318C498FD6E2}" type="datetimeFigureOut">
              <a:rPr lang="zh-TW" altLang="en-US" smtClean="0"/>
              <a:t>2022/9/16</a:t>
            </a:fld>
            <a:endParaRPr lang="zh-TW" altLang="en-US"/>
          </a:p>
        </p:txBody>
      </p:sp>
      <p:sp>
        <p:nvSpPr>
          <p:cNvPr id="6" name="頁尾版面配置區 5">
            <a:extLst>
              <a:ext uri="{FF2B5EF4-FFF2-40B4-BE49-F238E27FC236}">
                <a16:creationId xmlns:a16="http://schemas.microsoft.com/office/drawing/2014/main" id="{5192CFE4-92AA-4460-C57A-BF82B2EE2C2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B5572E1-D89A-E97B-CDB7-2324039F630B}"/>
              </a:ext>
            </a:extLst>
          </p:cNvPr>
          <p:cNvSpPr>
            <a:spLocks noGrp="1"/>
          </p:cNvSpPr>
          <p:nvPr>
            <p:ph type="sldNum" sz="quarter" idx="12"/>
          </p:nvPr>
        </p:nvSpPr>
        <p:spPr/>
        <p:txBody>
          <a:body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21447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5BA1CB4-0D97-4D76-B118-834AC1818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DCD8956-F0D2-DB50-9F0C-C0AE545E8E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7E28242-1E72-26F7-7BB3-66599825D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2D637-19F3-4CED-A775-318C498FD6E2}"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CF0DB69E-0B39-1115-C5FF-4B29DCF0B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99CF1EF-ED16-FAF0-4A4D-ED529A4F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3A18C-6A9F-4676-ACF0-204C663424E0}" type="slidenum">
              <a:rPr lang="zh-TW" altLang="en-US" smtClean="0"/>
              <a:t>‹#›</a:t>
            </a:fld>
            <a:endParaRPr lang="zh-TW" altLang="en-US"/>
          </a:p>
        </p:txBody>
      </p:sp>
    </p:spTree>
    <p:extLst>
      <p:ext uri="{BB962C8B-B14F-4D97-AF65-F5344CB8AC3E}">
        <p14:creationId xmlns:p14="http://schemas.microsoft.com/office/powerpoint/2010/main" val="2741725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7" Type="http://schemas.openxmlformats.org/officeDocument/2006/relationships/image" Target="../media/image170.png"/><Relationship Id="rId21" Type="http://schemas.openxmlformats.org/officeDocument/2006/relationships/image" Target="../media/image122.png"/><Relationship Id="rId42" Type="http://schemas.openxmlformats.org/officeDocument/2006/relationships/customXml" Target="../ink/ink130.xml"/><Relationship Id="rId63" Type="http://schemas.openxmlformats.org/officeDocument/2006/relationships/image" Target="../media/image143.png"/><Relationship Id="rId84" Type="http://schemas.openxmlformats.org/officeDocument/2006/relationships/customXml" Target="../ink/ink151.xml"/><Relationship Id="rId138" Type="http://schemas.openxmlformats.org/officeDocument/2006/relationships/customXml" Target="../ink/ink178.xml"/><Relationship Id="rId107" Type="http://schemas.openxmlformats.org/officeDocument/2006/relationships/image" Target="../media/image165.png"/><Relationship Id="rId11" Type="http://schemas.openxmlformats.org/officeDocument/2006/relationships/image" Target="../media/image117.png"/><Relationship Id="rId32" Type="http://schemas.openxmlformats.org/officeDocument/2006/relationships/customXml" Target="../ink/ink125.xml"/><Relationship Id="rId53" Type="http://schemas.openxmlformats.org/officeDocument/2006/relationships/image" Target="../media/image138.png"/><Relationship Id="rId74" Type="http://schemas.openxmlformats.org/officeDocument/2006/relationships/customXml" Target="../ink/ink146.xml"/><Relationship Id="rId128" Type="http://schemas.openxmlformats.org/officeDocument/2006/relationships/customXml" Target="../ink/ink173.xml"/><Relationship Id="rId149" Type="http://schemas.openxmlformats.org/officeDocument/2006/relationships/image" Target="../media/image186.png"/><Relationship Id="rId5" Type="http://schemas.openxmlformats.org/officeDocument/2006/relationships/image" Target="../media/image114.png"/><Relationship Id="rId95" Type="http://schemas.openxmlformats.org/officeDocument/2006/relationships/image" Target="../media/image159.png"/><Relationship Id="rId22" Type="http://schemas.openxmlformats.org/officeDocument/2006/relationships/customXml" Target="../ink/ink120.xml"/><Relationship Id="rId43" Type="http://schemas.openxmlformats.org/officeDocument/2006/relationships/image" Target="../media/image133.png"/><Relationship Id="rId64" Type="http://schemas.openxmlformats.org/officeDocument/2006/relationships/customXml" Target="../ink/ink141.xml"/><Relationship Id="rId118" Type="http://schemas.openxmlformats.org/officeDocument/2006/relationships/customXml" Target="../ink/ink168.xml"/><Relationship Id="rId139" Type="http://schemas.openxmlformats.org/officeDocument/2006/relationships/image" Target="../media/image181.png"/><Relationship Id="rId80" Type="http://schemas.openxmlformats.org/officeDocument/2006/relationships/customXml" Target="../ink/ink149.xml"/><Relationship Id="rId85" Type="http://schemas.openxmlformats.org/officeDocument/2006/relationships/image" Target="../media/image154.png"/><Relationship Id="rId150" Type="http://schemas.openxmlformats.org/officeDocument/2006/relationships/customXml" Target="../ink/ink184.xml"/><Relationship Id="rId155" Type="http://schemas.openxmlformats.org/officeDocument/2006/relationships/image" Target="../media/image189.png"/><Relationship Id="rId12" Type="http://schemas.openxmlformats.org/officeDocument/2006/relationships/customXml" Target="../ink/ink115.xml"/><Relationship Id="rId17" Type="http://schemas.openxmlformats.org/officeDocument/2006/relationships/image" Target="../media/image120.png"/><Relationship Id="rId33" Type="http://schemas.openxmlformats.org/officeDocument/2006/relationships/image" Target="../media/image128.png"/><Relationship Id="rId38" Type="http://schemas.openxmlformats.org/officeDocument/2006/relationships/customXml" Target="../ink/ink128.xml"/><Relationship Id="rId59" Type="http://schemas.openxmlformats.org/officeDocument/2006/relationships/image" Target="../media/image141.png"/><Relationship Id="rId103" Type="http://schemas.openxmlformats.org/officeDocument/2006/relationships/image" Target="../media/image163.png"/><Relationship Id="rId108" Type="http://schemas.openxmlformats.org/officeDocument/2006/relationships/customXml" Target="../ink/ink163.xml"/><Relationship Id="rId124" Type="http://schemas.openxmlformats.org/officeDocument/2006/relationships/customXml" Target="../ink/ink171.xml"/><Relationship Id="rId129" Type="http://schemas.openxmlformats.org/officeDocument/2006/relationships/image" Target="../media/image176.png"/><Relationship Id="rId54" Type="http://schemas.openxmlformats.org/officeDocument/2006/relationships/customXml" Target="../ink/ink136.xml"/><Relationship Id="rId70" Type="http://schemas.openxmlformats.org/officeDocument/2006/relationships/customXml" Target="../ink/ink144.xml"/><Relationship Id="rId75" Type="http://schemas.openxmlformats.org/officeDocument/2006/relationships/image" Target="../media/image149.png"/><Relationship Id="rId91" Type="http://schemas.openxmlformats.org/officeDocument/2006/relationships/image" Target="../media/image157.png"/><Relationship Id="rId96" Type="http://schemas.openxmlformats.org/officeDocument/2006/relationships/customXml" Target="../ink/ink157.xml"/><Relationship Id="rId140" Type="http://schemas.openxmlformats.org/officeDocument/2006/relationships/customXml" Target="../ink/ink179.xml"/><Relationship Id="rId145" Type="http://schemas.openxmlformats.org/officeDocument/2006/relationships/image" Target="../media/image184.png"/><Relationship Id="rId1" Type="http://schemas.openxmlformats.org/officeDocument/2006/relationships/slideLayout" Target="../slideLayouts/slideLayout2.xml"/><Relationship Id="rId6" Type="http://schemas.openxmlformats.org/officeDocument/2006/relationships/customXml" Target="../ink/ink112.xml"/><Relationship Id="rId23" Type="http://schemas.openxmlformats.org/officeDocument/2006/relationships/image" Target="../media/image123.png"/><Relationship Id="rId28" Type="http://schemas.openxmlformats.org/officeDocument/2006/relationships/customXml" Target="../ink/ink123.xml"/><Relationship Id="rId49" Type="http://schemas.openxmlformats.org/officeDocument/2006/relationships/image" Target="../media/image136.png"/><Relationship Id="rId114" Type="http://schemas.openxmlformats.org/officeDocument/2006/relationships/customXml" Target="../ink/ink166.xml"/><Relationship Id="rId119" Type="http://schemas.openxmlformats.org/officeDocument/2006/relationships/image" Target="../media/image171.png"/><Relationship Id="rId44" Type="http://schemas.openxmlformats.org/officeDocument/2006/relationships/customXml" Target="../ink/ink131.xml"/><Relationship Id="rId60" Type="http://schemas.openxmlformats.org/officeDocument/2006/relationships/customXml" Target="../ink/ink139.xml"/><Relationship Id="rId65" Type="http://schemas.openxmlformats.org/officeDocument/2006/relationships/image" Target="../media/image144.png"/><Relationship Id="rId81" Type="http://schemas.openxmlformats.org/officeDocument/2006/relationships/image" Target="../media/image152.png"/><Relationship Id="rId86" Type="http://schemas.openxmlformats.org/officeDocument/2006/relationships/customXml" Target="../ink/ink152.xml"/><Relationship Id="rId130" Type="http://schemas.openxmlformats.org/officeDocument/2006/relationships/customXml" Target="../ink/ink174.xml"/><Relationship Id="rId135" Type="http://schemas.openxmlformats.org/officeDocument/2006/relationships/image" Target="../media/image179.png"/><Relationship Id="rId151" Type="http://schemas.openxmlformats.org/officeDocument/2006/relationships/image" Target="../media/image187.png"/><Relationship Id="rId156" Type="http://schemas.openxmlformats.org/officeDocument/2006/relationships/customXml" Target="../ink/ink187.xml"/><Relationship Id="rId13" Type="http://schemas.openxmlformats.org/officeDocument/2006/relationships/image" Target="../media/image118.png"/><Relationship Id="rId18" Type="http://schemas.openxmlformats.org/officeDocument/2006/relationships/customXml" Target="../ink/ink118.xml"/><Relationship Id="rId39" Type="http://schemas.openxmlformats.org/officeDocument/2006/relationships/image" Target="../media/image131.png"/><Relationship Id="rId109" Type="http://schemas.openxmlformats.org/officeDocument/2006/relationships/image" Target="../media/image166.png"/><Relationship Id="rId34" Type="http://schemas.openxmlformats.org/officeDocument/2006/relationships/customXml" Target="../ink/ink126.xml"/><Relationship Id="rId50" Type="http://schemas.openxmlformats.org/officeDocument/2006/relationships/customXml" Target="../ink/ink134.xml"/><Relationship Id="rId55" Type="http://schemas.openxmlformats.org/officeDocument/2006/relationships/image" Target="../media/image139.png"/><Relationship Id="rId76" Type="http://schemas.openxmlformats.org/officeDocument/2006/relationships/customXml" Target="../ink/ink147.xml"/><Relationship Id="rId97" Type="http://schemas.openxmlformats.org/officeDocument/2006/relationships/image" Target="../media/image160.png"/><Relationship Id="rId104" Type="http://schemas.openxmlformats.org/officeDocument/2006/relationships/customXml" Target="../ink/ink161.xml"/><Relationship Id="rId120" Type="http://schemas.openxmlformats.org/officeDocument/2006/relationships/customXml" Target="../ink/ink169.xml"/><Relationship Id="rId125" Type="http://schemas.openxmlformats.org/officeDocument/2006/relationships/image" Target="../media/image174.png"/><Relationship Id="rId141" Type="http://schemas.openxmlformats.org/officeDocument/2006/relationships/image" Target="../media/image182.png"/><Relationship Id="rId146" Type="http://schemas.openxmlformats.org/officeDocument/2006/relationships/customXml" Target="../ink/ink182.xml"/><Relationship Id="rId7" Type="http://schemas.openxmlformats.org/officeDocument/2006/relationships/image" Target="../media/image115.png"/><Relationship Id="rId71" Type="http://schemas.openxmlformats.org/officeDocument/2006/relationships/image" Target="../media/image147.png"/><Relationship Id="rId92" Type="http://schemas.openxmlformats.org/officeDocument/2006/relationships/customXml" Target="../ink/ink155.xml"/><Relationship Id="rId2" Type="http://schemas.openxmlformats.org/officeDocument/2006/relationships/customXml" Target="../ink/ink110.xml"/><Relationship Id="rId29" Type="http://schemas.openxmlformats.org/officeDocument/2006/relationships/image" Target="../media/image126.png"/><Relationship Id="rId24" Type="http://schemas.openxmlformats.org/officeDocument/2006/relationships/customXml" Target="../ink/ink121.xml"/><Relationship Id="rId40" Type="http://schemas.openxmlformats.org/officeDocument/2006/relationships/customXml" Target="../ink/ink129.xml"/><Relationship Id="rId45" Type="http://schemas.openxmlformats.org/officeDocument/2006/relationships/image" Target="../media/image134.png"/><Relationship Id="rId66" Type="http://schemas.openxmlformats.org/officeDocument/2006/relationships/customXml" Target="../ink/ink142.xml"/><Relationship Id="rId87" Type="http://schemas.openxmlformats.org/officeDocument/2006/relationships/image" Target="../media/image155.png"/><Relationship Id="rId110" Type="http://schemas.openxmlformats.org/officeDocument/2006/relationships/customXml" Target="../ink/ink164.xml"/><Relationship Id="rId115" Type="http://schemas.openxmlformats.org/officeDocument/2006/relationships/image" Target="../media/image169.png"/><Relationship Id="rId131" Type="http://schemas.openxmlformats.org/officeDocument/2006/relationships/image" Target="../media/image177.png"/><Relationship Id="rId136" Type="http://schemas.openxmlformats.org/officeDocument/2006/relationships/customXml" Target="../ink/ink177.xml"/><Relationship Id="rId157" Type="http://schemas.openxmlformats.org/officeDocument/2006/relationships/image" Target="../media/image190.png"/><Relationship Id="rId61" Type="http://schemas.openxmlformats.org/officeDocument/2006/relationships/image" Target="../media/image142.png"/><Relationship Id="rId82" Type="http://schemas.openxmlformats.org/officeDocument/2006/relationships/customXml" Target="../ink/ink150.xml"/><Relationship Id="rId152" Type="http://schemas.openxmlformats.org/officeDocument/2006/relationships/customXml" Target="../ink/ink185.xml"/><Relationship Id="rId19" Type="http://schemas.openxmlformats.org/officeDocument/2006/relationships/image" Target="../media/image121.png"/><Relationship Id="rId14" Type="http://schemas.openxmlformats.org/officeDocument/2006/relationships/customXml" Target="../ink/ink116.xml"/><Relationship Id="rId30" Type="http://schemas.openxmlformats.org/officeDocument/2006/relationships/customXml" Target="../ink/ink124.xml"/><Relationship Id="rId35" Type="http://schemas.openxmlformats.org/officeDocument/2006/relationships/image" Target="../media/image129.png"/><Relationship Id="rId56" Type="http://schemas.openxmlformats.org/officeDocument/2006/relationships/customXml" Target="../ink/ink137.xml"/><Relationship Id="rId77" Type="http://schemas.openxmlformats.org/officeDocument/2006/relationships/image" Target="../media/image150.png"/><Relationship Id="rId100" Type="http://schemas.openxmlformats.org/officeDocument/2006/relationships/customXml" Target="../ink/ink159.xml"/><Relationship Id="rId105" Type="http://schemas.openxmlformats.org/officeDocument/2006/relationships/image" Target="../media/image164.png"/><Relationship Id="rId126" Type="http://schemas.openxmlformats.org/officeDocument/2006/relationships/customXml" Target="../ink/ink172.xml"/><Relationship Id="rId147" Type="http://schemas.openxmlformats.org/officeDocument/2006/relationships/image" Target="../media/image185.png"/><Relationship Id="rId8" Type="http://schemas.openxmlformats.org/officeDocument/2006/relationships/customXml" Target="../ink/ink113.xml"/><Relationship Id="rId51" Type="http://schemas.openxmlformats.org/officeDocument/2006/relationships/image" Target="../media/image137.png"/><Relationship Id="rId72" Type="http://schemas.openxmlformats.org/officeDocument/2006/relationships/customXml" Target="../ink/ink145.xml"/><Relationship Id="rId93" Type="http://schemas.openxmlformats.org/officeDocument/2006/relationships/image" Target="../media/image158.png"/><Relationship Id="rId98" Type="http://schemas.openxmlformats.org/officeDocument/2006/relationships/customXml" Target="../ink/ink158.xml"/><Relationship Id="rId121" Type="http://schemas.openxmlformats.org/officeDocument/2006/relationships/image" Target="../media/image172.png"/><Relationship Id="rId142" Type="http://schemas.openxmlformats.org/officeDocument/2006/relationships/customXml" Target="../ink/ink180.xml"/><Relationship Id="rId3" Type="http://schemas.openxmlformats.org/officeDocument/2006/relationships/image" Target="../media/image113.png"/><Relationship Id="rId25" Type="http://schemas.openxmlformats.org/officeDocument/2006/relationships/image" Target="../media/image124.png"/><Relationship Id="rId46" Type="http://schemas.openxmlformats.org/officeDocument/2006/relationships/customXml" Target="../ink/ink132.xml"/><Relationship Id="rId67" Type="http://schemas.openxmlformats.org/officeDocument/2006/relationships/image" Target="../media/image145.png"/><Relationship Id="rId116" Type="http://schemas.openxmlformats.org/officeDocument/2006/relationships/customXml" Target="../ink/ink167.xml"/><Relationship Id="rId137" Type="http://schemas.openxmlformats.org/officeDocument/2006/relationships/image" Target="../media/image180.png"/><Relationship Id="rId20" Type="http://schemas.openxmlformats.org/officeDocument/2006/relationships/customXml" Target="../ink/ink119.xml"/><Relationship Id="rId41" Type="http://schemas.openxmlformats.org/officeDocument/2006/relationships/image" Target="../media/image132.png"/><Relationship Id="rId62" Type="http://schemas.openxmlformats.org/officeDocument/2006/relationships/customXml" Target="../ink/ink140.xml"/><Relationship Id="rId83" Type="http://schemas.openxmlformats.org/officeDocument/2006/relationships/image" Target="../media/image153.png"/><Relationship Id="rId88" Type="http://schemas.openxmlformats.org/officeDocument/2006/relationships/customXml" Target="../ink/ink153.xml"/><Relationship Id="rId111" Type="http://schemas.openxmlformats.org/officeDocument/2006/relationships/image" Target="../media/image167.png"/><Relationship Id="rId132" Type="http://schemas.openxmlformats.org/officeDocument/2006/relationships/customXml" Target="../ink/ink175.xml"/><Relationship Id="rId153" Type="http://schemas.openxmlformats.org/officeDocument/2006/relationships/image" Target="../media/image188.png"/><Relationship Id="rId15" Type="http://schemas.openxmlformats.org/officeDocument/2006/relationships/image" Target="../media/image119.png"/><Relationship Id="rId36" Type="http://schemas.openxmlformats.org/officeDocument/2006/relationships/customXml" Target="../ink/ink127.xml"/><Relationship Id="rId57" Type="http://schemas.openxmlformats.org/officeDocument/2006/relationships/image" Target="../media/image140.png"/><Relationship Id="rId106" Type="http://schemas.openxmlformats.org/officeDocument/2006/relationships/customXml" Target="../ink/ink162.xml"/><Relationship Id="rId127" Type="http://schemas.openxmlformats.org/officeDocument/2006/relationships/image" Target="../media/image175.png"/><Relationship Id="rId10" Type="http://schemas.openxmlformats.org/officeDocument/2006/relationships/customXml" Target="../ink/ink114.xml"/><Relationship Id="rId31" Type="http://schemas.openxmlformats.org/officeDocument/2006/relationships/image" Target="../media/image127.png"/><Relationship Id="rId52" Type="http://schemas.openxmlformats.org/officeDocument/2006/relationships/customXml" Target="../ink/ink135.xml"/><Relationship Id="rId73" Type="http://schemas.openxmlformats.org/officeDocument/2006/relationships/image" Target="../media/image148.png"/><Relationship Id="rId78" Type="http://schemas.openxmlformats.org/officeDocument/2006/relationships/customXml" Target="../ink/ink148.xml"/><Relationship Id="rId94" Type="http://schemas.openxmlformats.org/officeDocument/2006/relationships/customXml" Target="../ink/ink156.xml"/><Relationship Id="rId99" Type="http://schemas.openxmlformats.org/officeDocument/2006/relationships/image" Target="../media/image161.png"/><Relationship Id="rId101" Type="http://schemas.openxmlformats.org/officeDocument/2006/relationships/image" Target="../media/image162.png"/><Relationship Id="rId122" Type="http://schemas.openxmlformats.org/officeDocument/2006/relationships/customXml" Target="../ink/ink170.xml"/><Relationship Id="rId143" Type="http://schemas.openxmlformats.org/officeDocument/2006/relationships/image" Target="../media/image183.png"/><Relationship Id="rId148" Type="http://schemas.openxmlformats.org/officeDocument/2006/relationships/customXml" Target="../ink/ink183.xml"/><Relationship Id="rId4" Type="http://schemas.openxmlformats.org/officeDocument/2006/relationships/customXml" Target="../ink/ink111.xml"/><Relationship Id="rId9" Type="http://schemas.openxmlformats.org/officeDocument/2006/relationships/image" Target="../media/image116.png"/><Relationship Id="rId26" Type="http://schemas.openxmlformats.org/officeDocument/2006/relationships/customXml" Target="../ink/ink122.xml"/><Relationship Id="rId47" Type="http://schemas.openxmlformats.org/officeDocument/2006/relationships/image" Target="../media/image135.png"/><Relationship Id="rId68" Type="http://schemas.openxmlformats.org/officeDocument/2006/relationships/customXml" Target="../ink/ink143.xml"/><Relationship Id="rId89" Type="http://schemas.openxmlformats.org/officeDocument/2006/relationships/image" Target="../media/image156.png"/><Relationship Id="rId112" Type="http://schemas.openxmlformats.org/officeDocument/2006/relationships/customXml" Target="../ink/ink165.xml"/><Relationship Id="rId133" Type="http://schemas.openxmlformats.org/officeDocument/2006/relationships/image" Target="../media/image178.png"/><Relationship Id="rId154" Type="http://schemas.openxmlformats.org/officeDocument/2006/relationships/customXml" Target="../ink/ink186.xml"/><Relationship Id="rId16" Type="http://schemas.openxmlformats.org/officeDocument/2006/relationships/customXml" Target="../ink/ink117.xml"/><Relationship Id="rId37" Type="http://schemas.openxmlformats.org/officeDocument/2006/relationships/image" Target="../media/image130.png"/><Relationship Id="rId58" Type="http://schemas.openxmlformats.org/officeDocument/2006/relationships/customXml" Target="../ink/ink138.xml"/><Relationship Id="rId79" Type="http://schemas.openxmlformats.org/officeDocument/2006/relationships/image" Target="../media/image151.png"/><Relationship Id="rId102" Type="http://schemas.openxmlformats.org/officeDocument/2006/relationships/customXml" Target="../ink/ink160.xml"/><Relationship Id="rId123" Type="http://schemas.openxmlformats.org/officeDocument/2006/relationships/image" Target="../media/image173.png"/><Relationship Id="rId144" Type="http://schemas.openxmlformats.org/officeDocument/2006/relationships/customXml" Target="../ink/ink181.xml"/><Relationship Id="rId90" Type="http://schemas.openxmlformats.org/officeDocument/2006/relationships/customXml" Target="../ink/ink154.xml"/><Relationship Id="rId27" Type="http://schemas.openxmlformats.org/officeDocument/2006/relationships/image" Target="../media/image125.png"/><Relationship Id="rId48" Type="http://schemas.openxmlformats.org/officeDocument/2006/relationships/customXml" Target="../ink/ink133.xml"/><Relationship Id="rId69" Type="http://schemas.openxmlformats.org/officeDocument/2006/relationships/image" Target="../media/image146.png"/><Relationship Id="rId113" Type="http://schemas.openxmlformats.org/officeDocument/2006/relationships/image" Target="../media/image168.png"/><Relationship Id="rId134" Type="http://schemas.openxmlformats.org/officeDocument/2006/relationships/customXml" Target="../ink/ink176.xml"/></Relationships>
</file>

<file path=ppt/slides/_rels/slide12.xml.rels><?xml version="1.0" encoding="UTF-8" standalone="yes"?>
<Relationships xmlns="http://schemas.openxmlformats.org/package/2006/relationships"><Relationship Id="rId117" Type="http://schemas.openxmlformats.org/officeDocument/2006/relationships/customXml" Target="../ink/ink245.xml"/><Relationship Id="rId299" Type="http://schemas.openxmlformats.org/officeDocument/2006/relationships/customXml" Target="../ink/ink336.xml"/><Relationship Id="rId21" Type="http://schemas.openxmlformats.org/officeDocument/2006/relationships/customXml" Target="../ink/ink197.xml"/><Relationship Id="rId63" Type="http://schemas.openxmlformats.org/officeDocument/2006/relationships/customXml" Target="../ink/ink218.xml"/><Relationship Id="rId159" Type="http://schemas.openxmlformats.org/officeDocument/2006/relationships/customXml" Target="../ink/ink266.xml"/><Relationship Id="rId324" Type="http://schemas.openxmlformats.org/officeDocument/2006/relationships/image" Target="../media/image351.png"/><Relationship Id="rId366" Type="http://schemas.openxmlformats.org/officeDocument/2006/relationships/image" Target="../media/image372.png"/><Relationship Id="rId170" Type="http://schemas.openxmlformats.org/officeDocument/2006/relationships/image" Target="../media/image274.png"/><Relationship Id="rId226" Type="http://schemas.openxmlformats.org/officeDocument/2006/relationships/image" Target="../media/image302.png"/><Relationship Id="rId433" Type="http://schemas.openxmlformats.org/officeDocument/2006/relationships/customXml" Target="../ink/ink403.xml"/><Relationship Id="rId268" Type="http://schemas.openxmlformats.org/officeDocument/2006/relationships/image" Target="../media/image323.png"/><Relationship Id="rId475" Type="http://schemas.openxmlformats.org/officeDocument/2006/relationships/image" Target="../media/image426.png"/><Relationship Id="rId32" Type="http://schemas.openxmlformats.org/officeDocument/2006/relationships/image" Target="../media/image205.png"/><Relationship Id="rId74" Type="http://schemas.openxmlformats.org/officeDocument/2006/relationships/image" Target="../media/image226.png"/><Relationship Id="rId128" Type="http://schemas.openxmlformats.org/officeDocument/2006/relationships/image" Target="../media/image253.png"/><Relationship Id="rId335" Type="http://schemas.openxmlformats.org/officeDocument/2006/relationships/customXml" Target="../ink/ink354.xml"/><Relationship Id="rId377" Type="http://schemas.openxmlformats.org/officeDocument/2006/relationships/customXml" Target="../ink/ink375.xml"/><Relationship Id="rId500" Type="http://schemas.openxmlformats.org/officeDocument/2006/relationships/customXml" Target="../ink/ink437.xml"/><Relationship Id="rId5" Type="http://schemas.openxmlformats.org/officeDocument/2006/relationships/customXml" Target="../ink/ink189.xml"/><Relationship Id="rId181" Type="http://schemas.openxmlformats.org/officeDocument/2006/relationships/customXml" Target="../ink/ink277.xml"/><Relationship Id="rId237" Type="http://schemas.openxmlformats.org/officeDocument/2006/relationships/customXml" Target="../ink/ink305.xml"/><Relationship Id="rId402" Type="http://schemas.openxmlformats.org/officeDocument/2006/relationships/image" Target="../media/image390.png"/><Relationship Id="rId279" Type="http://schemas.openxmlformats.org/officeDocument/2006/relationships/customXml" Target="../ink/ink326.xml"/><Relationship Id="rId444" Type="http://schemas.openxmlformats.org/officeDocument/2006/relationships/image" Target="../media/image411.png"/><Relationship Id="rId486" Type="http://schemas.openxmlformats.org/officeDocument/2006/relationships/customXml" Target="../ink/ink430.xml"/><Relationship Id="rId43" Type="http://schemas.openxmlformats.org/officeDocument/2006/relationships/customXml" Target="../ink/ink208.xml"/><Relationship Id="rId139" Type="http://schemas.openxmlformats.org/officeDocument/2006/relationships/customXml" Target="../ink/ink256.xml"/><Relationship Id="rId290" Type="http://schemas.openxmlformats.org/officeDocument/2006/relationships/image" Target="../media/image334.png"/><Relationship Id="rId304" Type="http://schemas.openxmlformats.org/officeDocument/2006/relationships/image" Target="../media/image341.png"/><Relationship Id="rId346" Type="http://schemas.openxmlformats.org/officeDocument/2006/relationships/image" Target="../media/image362.png"/><Relationship Id="rId388" Type="http://schemas.openxmlformats.org/officeDocument/2006/relationships/image" Target="../media/image383.png"/><Relationship Id="rId85" Type="http://schemas.openxmlformats.org/officeDocument/2006/relationships/customXml" Target="../ink/ink229.xml"/><Relationship Id="rId150" Type="http://schemas.openxmlformats.org/officeDocument/2006/relationships/image" Target="../media/image264.png"/><Relationship Id="rId192" Type="http://schemas.openxmlformats.org/officeDocument/2006/relationships/image" Target="../media/image285.png"/><Relationship Id="rId206" Type="http://schemas.openxmlformats.org/officeDocument/2006/relationships/image" Target="../media/image292.png"/><Relationship Id="rId413" Type="http://schemas.openxmlformats.org/officeDocument/2006/relationships/customXml" Target="../ink/ink393.xml"/><Relationship Id="rId248" Type="http://schemas.openxmlformats.org/officeDocument/2006/relationships/image" Target="../media/image313.png"/><Relationship Id="rId455" Type="http://schemas.openxmlformats.org/officeDocument/2006/relationships/image" Target="../media/image416.png"/><Relationship Id="rId497" Type="http://schemas.openxmlformats.org/officeDocument/2006/relationships/image" Target="../media/image437.png"/><Relationship Id="rId12" Type="http://schemas.openxmlformats.org/officeDocument/2006/relationships/image" Target="../media/image195.png"/><Relationship Id="rId108" Type="http://schemas.openxmlformats.org/officeDocument/2006/relationships/image" Target="../media/image243.png"/><Relationship Id="rId315" Type="http://schemas.openxmlformats.org/officeDocument/2006/relationships/customXml" Target="../ink/ink344.xml"/><Relationship Id="rId357" Type="http://schemas.openxmlformats.org/officeDocument/2006/relationships/customXml" Target="../ink/ink365.xml"/><Relationship Id="rId54" Type="http://schemas.openxmlformats.org/officeDocument/2006/relationships/image" Target="../media/image216.png"/><Relationship Id="rId96" Type="http://schemas.openxmlformats.org/officeDocument/2006/relationships/image" Target="../media/image237.png"/><Relationship Id="rId161" Type="http://schemas.openxmlformats.org/officeDocument/2006/relationships/customXml" Target="../ink/ink267.xml"/><Relationship Id="rId217" Type="http://schemas.openxmlformats.org/officeDocument/2006/relationships/customXml" Target="../ink/ink295.xml"/><Relationship Id="rId399" Type="http://schemas.openxmlformats.org/officeDocument/2006/relationships/customXml" Target="../ink/ink386.xml"/><Relationship Id="rId259" Type="http://schemas.openxmlformats.org/officeDocument/2006/relationships/customXml" Target="../ink/ink316.xml"/><Relationship Id="rId424" Type="http://schemas.openxmlformats.org/officeDocument/2006/relationships/image" Target="../media/image401.png"/><Relationship Id="rId466" Type="http://schemas.openxmlformats.org/officeDocument/2006/relationships/customXml" Target="../ink/ink420.xml"/><Relationship Id="rId23" Type="http://schemas.openxmlformats.org/officeDocument/2006/relationships/customXml" Target="../ink/ink198.xml"/><Relationship Id="rId119" Type="http://schemas.openxmlformats.org/officeDocument/2006/relationships/customXml" Target="../ink/ink246.xml"/><Relationship Id="rId270" Type="http://schemas.openxmlformats.org/officeDocument/2006/relationships/image" Target="../media/image324.png"/><Relationship Id="rId326" Type="http://schemas.openxmlformats.org/officeDocument/2006/relationships/image" Target="../media/image352.png"/><Relationship Id="rId65" Type="http://schemas.openxmlformats.org/officeDocument/2006/relationships/customXml" Target="../ink/ink219.xml"/><Relationship Id="rId130" Type="http://schemas.openxmlformats.org/officeDocument/2006/relationships/image" Target="../media/image254.png"/><Relationship Id="rId368" Type="http://schemas.openxmlformats.org/officeDocument/2006/relationships/image" Target="../media/image373.png"/><Relationship Id="rId172" Type="http://schemas.openxmlformats.org/officeDocument/2006/relationships/image" Target="../media/image275.png"/><Relationship Id="rId228" Type="http://schemas.openxmlformats.org/officeDocument/2006/relationships/image" Target="../media/image303.png"/><Relationship Id="rId435" Type="http://schemas.openxmlformats.org/officeDocument/2006/relationships/customXml" Target="../ink/ink404.xml"/><Relationship Id="rId477" Type="http://schemas.openxmlformats.org/officeDocument/2006/relationships/image" Target="../media/image427.png"/><Relationship Id="rId281" Type="http://schemas.openxmlformats.org/officeDocument/2006/relationships/customXml" Target="../ink/ink327.xml"/><Relationship Id="rId337" Type="http://schemas.openxmlformats.org/officeDocument/2006/relationships/customXml" Target="../ink/ink355.xml"/><Relationship Id="rId34" Type="http://schemas.openxmlformats.org/officeDocument/2006/relationships/image" Target="../media/image206.png"/><Relationship Id="rId76" Type="http://schemas.openxmlformats.org/officeDocument/2006/relationships/image" Target="../media/image227.png"/><Relationship Id="rId141" Type="http://schemas.openxmlformats.org/officeDocument/2006/relationships/customXml" Target="../ink/ink257.xml"/><Relationship Id="rId379" Type="http://schemas.openxmlformats.org/officeDocument/2006/relationships/customXml" Target="../ink/ink376.xml"/><Relationship Id="rId7" Type="http://schemas.openxmlformats.org/officeDocument/2006/relationships/customXml" Target="../ink/ink190.xml"/><Relationship Id="rId183" Type="http://schemas.openxmlformats.org/officeDocument/2006/relationships/customXml" Target="../ink/ink278.xml"/><Relationship Id="rId239" Type="http://schemas.openxmlformats.org/officeDocument/2006/relationships/customXml" Target="../ink/ink306.xml"/><Relationship Id="rId390" Type="http://schemas.openxmlformats.org/officeDocument/2006/relationships/image" Target="../media/image384.png"/><Relationship Id="rId404" Type="http://schemas.openxmlformats.org/officeDocument/2006/relationships/image" Target="../media/image391.png"/><Relationship Id="rId446" Type="http://schemas.openxmlformats.org/officeDocument/2006/relationships/image" Target="../media/image412.png"/><Relationship Id="rId250" Type="http://schemas.openxmlformats.org/officeDocument/2006/relationships/image" Target="../media/image314.png"/><Relationship Id="rId292" Type="http://schemas.openxmlformats.org/officeDocument/2006/relationships/image" Target="../media/image335.png"/><Relationship Id="rId306" Type="http://schemas.openxmlformats.org/officeDocument/2006/relationships/image" Target="../media/image342.png"/><Relationship Id="rId488" Type="http://schemas.openxmlformats.org/officeDocument/2006/relationships/customXml" Target="../ink/ink431.xml"/><Relationship Id="rId45" Type="http://schemas.openxmlformats.org/officeDocument/2006/relationships/customXml" Target="../ink/ink209.xml"/><Relationship Id="rId87" Type="http://schemas.openxmlformats.org/officeDocument/2006/relationships/customXml" Target="../ink/ink230.xml"/><Relationship Id="rId110" Type="http://schemas.openxmlformats.org/officeDocument/2006/relationships/image" Target="../media/image244.png"/><Relationship Id="rId348" Type="http://schemas.openxmlformats.org/officeDocument/2006/relationships/image" Target="../media/image363.png"/><Relationship Id="rId152" Type="http://schemas.openxmlformats.org/officeDocument/2006/relationships/image" Target="../media/image265.png"/><Relationship Id="rId194" Type="http://schemas.openxmlformats.org/officeDocument/2006/relationships/image" Target="../media/image286.png"/><Relationship Id="rId208" Type="http://schemas.openxmlformats.org/officeDocument/2006/relationships/image" Target="../media/image293.png"/><Relationship Id="rId415" Type="http://schemas.openxmlformats.org/officeDocument/2006/relationships/customXml" Target="../ink/ink394.xml"/><Relationship Id="rId457" Type="http://schemas.openxmlformats.org/officeDocument/2006/relationships/image" Target="../media/image417.png"/><Relationship Id="rId261" Type="http://schemas.openxmlformats.org/officeDocument/2006/relationships/customXml" Target="../ink/ink317.xml"/><Relationship Id="rId499" Type="http://schemas.openxmlformats.org/officeDocument/2006/relationships/image" Target="../media/image438.png"/><Relationship Id="rId14" Type="http://schemas.openxmlformats.org/officeDocument/2006/relationships/image" Target="../media/image196.png"/><Relationship Id="rId56" Type="http://schemas.openxmlformats.org/officeDocument/2006/relationships/image" Target="../media/image217.png"/><Relationship Id="rId317" Type="http://schemas.openxmlformats.org/officeDocument/2006/relationships/customXml" Target="../ink/ink345.xml"/><Relationship Id="rId359" Type="http://schemas.openxmlformats.org/officeDocument/2006/relationships/customXml" Target="../ink/ink366.xml"/><Relationship Id="rId98" Type="http://schemas.openxmlformats.org/officeDocument/2006/relationships/image" Target="../media/image238.png"/><Relationship Id="rId121" Type="http://schemas.openxmlformats.org/officeDocument/2006/relationships/customXml" Target="../ink/ink247.xml"/><Relationship Id="rId163" Type="http://schemas.openxmlformats.org/officeDocument/2006/relationships/customXml" Target="../ink/ink268.xml"/><Relationship Id="rId219" Type="http://schemas.openxmlformats.org/officeDocument/2006/relationships/customXml" Target="../ink/ink296.xml"/><Relationship Id="rId370" Type="http://schemas.openxmlformats.org/officeDocument/2006/relationships/image" Target="../media/image374.png"/><Relationship Id="rId426" Type="http://schemas.openxmlformats.org/officeDocument/2006/relationships/image" Target="../media/image402.png"/><Relationship Id="rId230" Type="http://schemas.openxmlformats.org/officeDocument/2006/relationships/image" Target="../media/image304.png"/><Relationship Id="rId468" Type="http://schemas.openxmlformats.org/officeDocument/2006/relationships/customXml" Target="../ink/ink421.xml"/><Relationship Id="rId25" Type="http://schemas.openxmlformats.org/officeDocument/2006/relationships/customXml" Target="../ink/ink199.xml"/><Relationship Id="rId67" Type="http://schemas.openxmlformats.org/officeDocument/2006/relationships/customXml" Target="../ink/ink220.xml"/><Relationship Id="rId272" Type="http://schemas.openxmlformats.org/officeDocument/2006/relationships/image" Target="../media/image325.png"/><Relationship Id="rId328" Type="http://schemas.openxmlformats.org/officeDocument/2006/relationships/image" Target="../media/image353.png"/><Relationship Id="rId132" Type="http://schemas.openxmlformats.org/officeDocument/2006/relationships/image" Target="../media/image255.png"/><Relationship Id="rId174" Type="http://schemas.openxmlformats.org/officeDocument/2006/relationships/image" Target="../media/image276.png"/><Relationship Id="rId381" Type="http://schemas.openxmlformats.org/officeDocument/2006/relationships/customXml" Target="../ink/ink377.xml"/><Relationship Id="rId241" Type="http://schemas.openxmlformats.org/officeDocument/2006/relationships/customXml" Target="../ink/ink307.xml"/><Relationship Id="rId437" Type="http://schemas.openxmlformats.org/officeDocument/2006/relationships/customXml" Target="../ink/ink405.xml"/><Relationship Id="rId479" Type="http://schemas.openxmlformats.org/officeDocument/2006/relationships/image" Target="../media/image428.png"/><Relationship Id="rId36" Type="http://schemas.openxmlformats.org/officeDocument/2006/relationships/image" Target="../media/image207.png"/><Relationship Id="rId283" Type="http://schemas.openxmlformats.org/officeDocument/2006/relationships/customXml" Target="../ink/ink328.xml"/><Relationship Id="rId339" Type="http://schemas.openxmlformats.org/officeDocument/2006/relationships/customXml" Target="../ink/ink356.xml"/><Relationship Id="rId490" Type="http://schemas.openxmlformats.org/officeDocument/2006/relationships/customXml" Target="../ink/ink432.xml"/><Relationship Id="rId78" Type="http://schemas.openxmlformats.org/officeDocument/2006/relationships/image" Target="../media/image228.png"/><Relationship Id="rId101" Type="http://schemas.openxmlformats.org/officeDocument/2006/relationships/customXml" Target="../ink/ink237.xml"/><Relationship Id="rId143" Type="http://schemas.openxmlformats.org/officeDocument/2006/relationships/customXml" Target="../ink/ink258.xml"/><Relationship Id="rId185" Type="http://schemas.openxmlformats.org/officeDocument/2006/relationships/customXml" Target="../ink/ink279.xml"/><Relationship Id="rId350" Type="http://schemas.openxmlformats.org/officeDocument/2006/relationships/image" Target="../media/image364.png"/><Relationship Id="rId406" Type="http://schemas.openxmlformats.org/officeDocument/2006/relationships/image" Target="../media/image392.png"/><Relationship Id="rId9" Type="http://schemas.openxmlformats.org/officeDocument/2006/relationships/customXml" Target="../ink/ink191.xml"/><Relationship Id="rId210" Type="http://schemas.openxmlformats.org/officeDocument/2006/relationships/image" Target="../media/image294.png"/><Relationship Id="rId392" Type="http://schemas.openxmlformats.org/officeDocument/2006/relationships/image" Target="../media/image385.png"/><Relationship Id="rId448" Type="http://schemas.openxmlformats.org/officeDocument/2006/relationships/image" Target="../media/image413.png"/><Relationship Id="rId252" Type="http://schemas.openxmlformats.org/officeDocument/2006/relationships/image" Target="../media/image315.png"/><Relationship Id="rId294" Type="http://schemas.openxmlformats.org/officeDocument/2006/relationships/image" Target="../media/image336.png"/><Relationship Id="rId308" Type="http://schemas.openxmlformats.org/officeDocument/2006/relationships/image" Target="../media/image343.png"/><Relationship Id="rId47" Type="http://schemas.openxmlformats.org/officeDocument/2006/relationships/customXml" Target="../ink/ink210.xml"/><Relationship Id="rId89" Type="http://schemas.openxmlformats.org/officeDocument/2006/relationships/customXml" Target="../ink/ink231.xml"/><Relationship Id="rId112" Type="http://schemas.openxmlformats.org/officeDocument/2006/relationships/image" Target="../media/image245.png"/><Relationship Id="rId154" Type="http://schemas.openxmlformats.org/officeDocument/2006/relationships/image" Target="../media/image266.png"/><Relationship Id="rId361" Type="http://schemas.openxmlformats.org/officeDocument/2006/relationships/customXml" Target="../ink/ink367.xml"/><Relationship Id="rId196" Type="http://schemas.openxmlformats.org/officeDocument/2006/relationships/image" Target="../media/image287.png"/><Relationship Id="rId417" Type="http://schemas.openxmlformats.org/officeDocument/2006/relationships/customXml" Target="../ink/ink395.xml"/><Relationship Id="rId459" Type="http://schemas.openxmlformats.org/officeDocument/2006/relationships/image" Target="../media/image418.png"/><Relationship Id="rId16" Type="http://schemas.openxmlformats.org/officeDocument/2006/relationships/image" Target="../media/image197.png"/><Relationship Id="rId221" Type="http://schemas.openxmlformats.org/officeDocument/2006/relationships/customXml" Target="../ink/ink297.xml"/><Relationship Id="rId263" Type="http://schemas.openxmlformats.org/officeDocument/2006/relationships/customXml" Target="../ink/ink318.xml"/><Relationship Id="rId319" Type="http://schemas.openxmlformats.org/officeDocument/2006/relationships/customXml" Target="../ink/ink346.xml"/><Relationship Id="rId470" Type="http://schemas.openxmlformats.org/officeDocument/2006/relationships/customXml" Target="../ink/ink422.xml"/><Relationship Id="rId58" Type="http://schemas.openxmlformats.org/officeDocument/2006/relationships/image" Target="../media/image218.png"/><Relationship Id="rId123" Type="http://schemas.openxmlformats.org/officeDocument/2006/relationships/customXml" Target="../ink/ink248.xml"/><Relationship Id="rId330" Type="http://schemas.openxmlformats.org/officeDocument/2006/relationships/image" Target="../media/image354.png"/><Relationship Id="rId165" Type="http://schemas.openxmlformats.org/officeDocument/2006/relationships/customXml" Target="../ink/ink269.xml"/><Relationship Id="rId372" Type="http://schemas.openxmlformats.org/officeDocument/2006/relationships/image" Target="../media/image375.png"/><Relationship Id="rId428" Type="http://schemas.openxmlformats.org/officeDocument/2006/relationships/image" Target="../media/image403.png"/><Relationship Id="rId232" Type="http://schemas.openxmlformats.org/officeDocument/2006/relationships/image" Target="../media/image305.png"/><Relationship Id="rId274" Type="http://schemas.openxmlformats.org/officeDocument/2006/relationships/image" Target="../media/image326.png"/><Relationship Id="rId481" Type="http://schemas.openxmlformats.org/officeDocument/2006/relationships/image" Target="../media/image429.png"/><Relationship Id="rId27" Type="http://schemas.openxmlformats.org/officeDocument/2006/relationships/customXml" Target="../ink/ink200.xml"/><Relationship Id="rId69" Type="http://schemas.openxmlformats.org/officeDocument/2006/relationships/customXml" Target="../ink/ink221.xml"/><Relationship Id="rId134" Type="http://schemas.openxmlformats.org/officeDocument/2006/relationships/image" Target="../media/image256.png"/><Relationship Id="rId80" Type="http://schemas.openxmlformats.org/officeDocument/2006/relationships/image" Target="../media/image229.png"/><Relationship Id="rId176" Type="http://schemas.openxmlformats.org/officeDocument/2006/relationships/image" Target="../media/image277.png"/><Relationship Id="rId341" Type="http://schemas.openxmlformats.org/officeDocument/2006/relationships/customXml" Target="../ink/ink357.xml"/><Relationship Id="rId383" Type="http://schemas.openxmlformats.org/officeDocument/2006/relationships/customXml" Target="../ink/ink378.xml"/><Relationship Id="rId439" Type="http://schemas.openxmlformats.org/officeDocument/2006/relationships/customXml" Target="../ink/ink406.xml"/><Relationship Id="rId201" Type="http://schemas.openxmlformats.org/officeDocument/2006/relationships/customXml" Target="../ink/ink287.xml"/><Relationship Id="rId243" Type="http://schemas.openxmlformats.org/officeDocument/2006/relationships/customXml" Target="../ink/ink308.xml"/><Relationship Id="rId285" Type="http://schemas.openxmlformats.org/officeDocument/2006/relationships/customXml" Target="../ink/ink329.xml"/><Relationship Id="rId450" Type="http://schemas.openxmlformats.org/officeDocument/2006/relationships/customXml" Target="../ink/ink412.xml"/><Relationship Id="rId38" Type="http://schemas.openxmlformats.org/officeDocument/2006/relationships/image" Target="../media/image208.png"/><Relationship Id="rId103" Type="http://schemas.openxmlformats.org/officeDocument/2006/relationships/customXml" Target="../ink/ink238.xml"/><Relationship Id="rId310" Type="http://schemas.openxmlformats.org/officeDocument/2006/relationships/image" Target="../media/image344.png"/><Relationship Id="rId492" Type="http://schemas.openxmlformats.org/officeDocument/2006/relationships/customXml" Target="../ink/ink433.xml"/><Relationship Id="rId91" Type="http://schemas.openxmlformats.org/officeDocument/2006/relationships/customXml" Target="../ink/ink232.xml"/><Relationship Id="rId145" Type="http://schemas.openxmlformats.org/officeDocument/2006/relationships/customXml" Target="../ink/ink259.xml"/><Relationship Id="rId187" Type="http://schemas.openxmlformats.org/officeDocument/2006/relationships/customXml" Target="../ink/ink280.xml"/><Relationship Id="rId352" Type="http://schemas.openxmlformats.org/officeDocument/2006/relationships/image" Target="../media/image365.png"/><Relationship Id="rId394" Type="http://schemas.openxmlformats.org/officeDocument/2006/relationships/image" Target="../media/image386.png"/><Relationship Id="rId408" Type="http://schemas.openxmlformats.org/officeDocument/2006/relationships/image" Target="../media/image393.png"/><Relationship Id="rId212" Type="http://schemas.openxmlformats.org/officeDocument/2006/relationships/image" Target="../media/image295.png"/><Relationship Id="rId254" Type="http://schemas.openxmlformats.org/officeDocument/2006/relationships/image" Target="../media/image316.png"/><Relationship Id="rId49" Type="http://schemas.openxmlformats.org/officeDocument/2006/relationships/customXml" Target="../ink/ink211.xml"/><Relationship Id="rId114" Type="http://schemas.openxmlformats.org/officeDocument/2006/relationships/image" Target="../media/image246.png"/><Relationship Id="rId296" Type="http://schemas.openxmlformats.org/officeDocument/2006/relationships/image" Target="../media/image337.png"/><Relationship Id="rId461" Type="http://schemas.openxmlformats.org/officeDocument/2006/relationships/image" Target="../media/image419.png"/><Relationship Id="rId60" Type="http://schemas.openxmlformats.org/officeDocument/2006/relationships/image" Target="../media/image219.png"/><Relationship Id="rId156" Type="http://schemas.openxmlformats.org/officeDocument/2006/relationships/image" Target="../media/image267.png"/><Relationship Id="rId198" Type="http://schemas.openxmlformats.org/officeDocument/2006/relationships/image" Target="../media/image288.png"/><Relationship Id="rId321" Type="http://schemas.openxmlformats.org/officeDocument/2006/relationships/customXml" Target="../ink/ink347.xml"/><Relationship Id="rId363" Type="http://schemas.openxmlformats.org/officeDocument/2006/relationships/customXml" Target="../ink/ink368.xml"/><Relationship Id="rId419" Type="http://schemas.openxmlformats.org/officeDocument/2006/relationships/customXml" Target="../ink/ink396.xml"/><Relationship Id="rId223" Type="http://schemas.openxmlformats.org/officeDocument/2006/relationships/customXml" Target="../ink/ink298.xml"/><Relationship Id="rId430" Type="http://schemas.openxmlformats.org/officeDocument/2006/relationships/image" Target="../media/image404.png"/><Relationship Id="rId18" Type="http://schemas.openxmlformats.org/officeDocument/2006/relationships/image" Target="../media/image198.png"/><Relationship Id="rId265" Type="http://schemas.openxmlformats.org/officeDocument/2006/relationships/customXml" Target="../ink/ink319.xml"/><Relationship Id="rId472" Type="http://schemas.openxmlformats.org/officeDocument/2006/relationships/customXml" Target="../ink/ink423.xml"/><Relationship Id="rId125" Type="http://schemas.openxmlformats.org/officeDocument/2006/relationships/customXml" Target="../ink/ink249.xml"/><Relationship Id="rId167" Type="http://schemas.openxmlformats.org/officeDocument/2006/relationships/customXml" Target="../ink/ink270.xml"/><Relationship Id="rId332" Type="http://schemas.openxmlformats.org/officeDocument/2006/relationships/image" Target="../media/image355.png"/><Relationship Id="rId374" Type="http://schemas.openxmlformats.org/officeDocument/2006/relationships/image" Target="../media/image376.png"/><Relationship Id="rId71" Type="http://schemas.openxmlformats.org/officeDocument/2006/relationships/customXml" Target="../ink/ink222.xml"/><Relationship Id="rId234" Type="http://schemas.openxmlformats.org/officeDocument/2006/relationships/image" Target="../media/image306.png"/><Relationship Id="rId2" Type="http://schemas.openxmlformats.org/officeDocument/2006/relationships/notesSlide" Target="../notesSlides/notesSlide10.xml"/><Relationship Id="rId29" Type="http://schemas.openxmlformats.org/officeDocument/2006/relationships/customXml" Target="../ink/ink201.xml"/><Relationship Id="rId276" Type="http://schemas.openxmlformats.org/officeDocument/2006/relationships/image" Target="../media/image327.png"/><Relationship Id="rId441" Type="http://schemas.openxmlformats.org/officeDocument/2006/relationships/customXml" Target="../ink/ink407.xml"/><Relationship Id="rId483" Type="http://schemas.openxmlformats.org/officeDocument/2006/relationships/image" Target="../media/image430.png"/><Relationship Id="rId40" Type="http://schemas.openxmlformats.org/officeDocument/2006/relationships/image" Target="../media/image209.png"/><Relationship Id="rId136" Type="http://schemas.openxmlformats.org/officeDocument/2006/relationships/image" Target="../media/image257.png"/><Relationship Id="rId178" Type="http://schemas.openxmlformats.org/officeDocument/2006/relationships/image" Target="../media/image278.png"/><Relationship Id="rId301" Type="http://schemas.openxmlformats.org/officeDocument/2006/relationships/customXml" Target="../ink/ink337.xml"/><Relationship Id="rId343" Type="http://schemas.openxmlformats.org/officeDocument/2006/relationships/customXml" Target="../ink/ink358.xml"/><Relationship Id="rId82" Type="http://schemas.openxmlformats.org/officeDocument/2006/relationships/image" Target="../media/image230.png"/><Relationship Id="rId203" Type="http://schemas.openxmlformats.org/officeDocument/2006/relationships/customXml" Target="../ink/ink288.xml"/><Relationship Id="rId385" Type="http://schemas.openxmlformats.org/officeDocument/2006/relationships/customXml" Target="../ink/ink379.xml"/><Relationship Id="rId245" Type="http://schemas.openxmlformats.org/officeDocument/2006/relationships/customXml" Target="../ink/ink309.xml"/><Relationship Id="rId287" Type="http://schemas.openxmlformats.org/officeDocument/2006/relationships/customXml" Target="../ink/ink330.xml"/><Relationship Id="rId410" Type="http://schemas.openxmlformats.org/officeDocument/2006/relationships/image" Target="../media/image394.png"/><Relationship Id="rId452" Type="http://schemas.openxmlformats.org/officeDocument/2006/relationships/customXml" Target="../ink/ink413.xml"/><Relationship Id="rId494" Type="http://schemas.openxmlformats.org/officeDocument/2006/relationships/customXml" Target="../ink/ink434.xml"/><Relationship Id="rId105" Type="http://schemas.openxmlformats.org/officeDocument/2006/relationships/customXml" Target="../ink/ink239.xml"/><Relationship Id="rId147" Type="http://schemas.openxmlformats.org/officeDocument/2006/relationships/customXml" Target="../ink/ink260.xml"/><Relationship Id="rId312" Type="http://schemas.openxmlformats.org/officeDocument/2006/relationships/image" Target="../media/image345.png"/><Relationship Id="rId354" Type="http://schemas.openxmlformats.org/officeDocument/2006/relationships/image" Target="../media/image366.png"/><Relationship Id="rId51" Type="http://schemas.openxmlformats.org/officeDocument/2006/relationships/customXml" Target="../ink/ink212.xml"/><Relationship Id="rId93" Type="http://schemas.openxmlformats.org/officeDocument/2006/relationships/customXml" Target="../ink/ink233.xml"/><Relationship Id="rId189" Type="http://schemas.openxmlformats.org/officeDocument/2006/relationships/customXml" Target="../ink/ink281.xml"/><Relationship Id="rId396" Type="http://schemas.openxmlformats.org/officeDocument/2006/relationships/image" Target="../media/image387.png"/><Relationship Id="rId214" Type="http://schemas.openxmlformats.org/officeDocument/2006/relationships/image" Target="../media/image296.png"/><Relationship Id="rId256" Type="http://schemas.openxmlformats.org/officeDocument/2006/relationships/image" Target="../media/image317.png"/><Relationship Id="rId298" Type="http://schemas.openxmlformats.org/officeDocument/2006/relationships/image" Target="../media/image338.png"/><Relationship Id="rId421" Type="http://schemas.openxmlformats.org/officeDocument/2006/relationships/customXml" Target="../ink/ink397.xml"/><Relationship Id="rId463" Type="http://schemas.openxmlformats.org/officeDocument/2006/relationships/image" Target="../media/image420.png"/><Relationship Id="rId116" Type="http://schemas.openxmlformats.org/officeDocument/2006/relationships/image" Target="../media/image247.png"/><Relationship Id="rId158" Type="http://schemas.openxmlformats.org/officeDocument/2006/relationships/image" Target="../media/image268.png"/><Relationship Id="rId323" Type="http://schemas.openxmlformats.org/officeDocument/2006/relationships/customXml" Target="../ink/ink348.xml"/><Relationship Id="rId20" Type="http://schemas.openxmlformats.org/officeDocument/2006/relationships/image" Target="../media/image199.png"/><Relationship Id="rId62" Type="http://schemas.openxmlformats.org/officeDocument/2006/relationships/image" Target="../media/image220.png"/><Relationship Id="rId365" Type="http://schemas.openxmlformats.org/officeDocument/2006/relationships/customXml" Target="../ink/ink369.xml"/><Relationship Id="rId225" Type="http://schemas.openxmlformats.org/officeDocument/2006/relationships/customXml" Target="../ink/ink299.xml"/><Relationship Id="rId267" Type="http://schemas.openxmlformats.org/officeDocument/2006/relationships/customXml" Target="../ink/ink320.xml"/><Relationship Id="rId432" Type="http://schemas.openxmlformats.org/officeDocument/2006/relationships/image" Target="../media/image405.png"/><Relationship Id="rId474" Type="http://schemas.openxmlformats.org/officeDocument/2006/relationships/customXml" Target="../ink/ink424.xml"/><Relationship Id="rId127" Type="http://schemas.openxmlformats.org/officeDocument/2006/relationships/customXml" Target="../ink/ink250.xml"/><Relationship Id="rId10" Type="http://schemas.openxmlformats.org/officeDocument/2006/relationships/image" Target="../media/image194.png"/><Relationship Id="rId31" Type="http://schemas.openxmlformats.org/officeDocument/2006/relationships/customXml" Target="../ink/ink202.xml"/><Relationship Id="rId52" Type="http://schemas.openxmlformats.org/officeDocument/2006/relationships/image" Target="../media/image215.png"/><Relationship Id="rId73" Type="http://schemas.openxmlformats.org/officeDocument/2006/relationships/customXml" Target="../ink/ink223.xml"/><Relationship Id="rId94" Type="http://schemas.openxmlformats.org/officeDocument/2006/relationships/image" Target="../media/image236.png"/><Relationship Id="rId148" Type="http://schemas.openxmlformats.org/officeDocument/2006/relationships/image" Target="../media/image263.png"/><Relationship Id="rId169" Type="http://schemas.openxmlformats.org/officeDocument/2006/relationships/customXml" Target="../ink/ink271.xml"/><Relationship Id="rId334" Type="http://schemas.openxmlformats.org/officeDocument/2006/relationships/image" Target="../media/image356.png"/><Relationship Id="rId355" Type="http://schemas.openxmlformats.org/officeDocument/2006/relationships/customXml" Target="../ink/ink364.xml"/><Relationship Id="rId376" Type="http://schemas.openxmlformats.org/officeDocument/2006/relationships/image" Target="../media/image377.png"/><Relationship Id="rId397" Type="http://schemas.openxmlformats.org/officeDocument/2006/relationships/customXml" Target="../ink/ink385.xml"/><Relationship Id="rId4" Type="http://schemas.openxmlformats.org/officeDocument/2006/relationships/image" Target="../media/image191.png"/><Relationship Id="rId180" Type="http://schemas.openxmlformats.org/officeDocument/2006/relationships/image" Target="../media/image279.png"/><Relationship Id="rId215" Type="http://schemas.openxmlformats.org/officeDocument/2006/relationships/customXml" Target="../ink/ink294.xml"/><Relationship Id="rId236" Type="http://schemas.openxmlformats.org/officeDocument/2006/relationships/image" Target="../media/image307.png"/><Relationship Id="rId257" Type="http://schemas.openxmlformats.org/officeDocument/2006/relationships/customXml" Target="../ink/ink315.xml"/><Relationship Id="rId278" Type="http://schemas.openxmlformats.org/officeDocument/2006/relationships/image" Target="../media/image328.png"/><Relationship Id="rId401" Type="http://schemas.openxmlformats.org/officeDocument/2006/relationships/customXml" Target="../ink/ink387.xml"/><Relationship Id="rId422" Type="http://schemas.openxmlformats.org/officeDocument/2006/relationships/image" Target="../media/image400.png"/><Relationship Id="rId443" Type="http://schemas.openxmlformats.org/officeDocument/2006/relationships/customXml" Target="../ink/ink408.xml"/><Relationship Id="rId464" Type="http://schemas.openxmlformats.org/officeDocument/2006/relationships/customXml" Target="../ink/ink419.xml"/><Relationship Id="rId303" Type="http://schemas.openxmlformats.org/officeDocument/2006/relationships/customXml" Target="../ink/ink338.xml"/><Relationship Id="rId485" Type="http://schemas.openxmlformats.org/officeDocument/2006/relationships/image" Target="../media/image431.png"/><Relationship Id="rId42" Type="http://schemas.openxmlformats.org/officeDocument/2006/relationships/image" Target="../media/image210.png"/><Relationship Id="rId84" Type="http://schemas.openxmlformats.org/officeDocument/2006/relationships/image" Target="../media/image231.png"/><Relationship Id="rId138" Type="http://schemas.openxmlformats.org/officeDocument/2006/relationships/image" Target="../media/image258.png"/><Relationship Id="rId345" Type="http://schemas.openxmlformats.org/officeDocument/2006/relationships/customXml" Target="../ink/ink359.xml"/><Relationship Id="rId387" Type="http://schemas.openxmlformats.org/officeDocument/2006/relationships/customXml" Target="../ink/ink380.xml"/><Relationship Id="rId191" Type="http://schemas.openxmlformats.org/officeDocument/2006/relationships/customXml" Target="../ink/ink282.xml"/><Relationship Id="rId205" Type="http://schemas.openxmlformats.org/officeDocument/2006/relationships/customXml" Target="../ink/ink289.xml"/><Relationship Id="rId247" Type="http://schemas.openxmlformats.org/officeDocument/2006/relationships/customXml" Target="../ink/ink310.xml"/><Relationship Id="rId412" Type="http://schemas.openxmlformats.org/officeDocument/2006/relationships/image" Target="../media/image395.png"/><Relationship Id="rId107" Type="http://schemas.openxmlformats.org/officeDocument/2006/relationships/customXml" Target="../ink/ink240.xml"/><Relationship Id="rId289" Type="http://schemas.openxmlformats.org/officeDocument/2006/relationships/customXml" Target="../ink/ink331.xml"/><Relationship Id="rId454" Type="http://schemas.openxmlformats.org/officeDocument/2006/relationships/customXml" Target="../ink/ink414.xml"/><Relationship Id="rId496" Type="http://schemas.openxmlformats.org/officeDocument/2006/relationships/customXml" Target="../ink/ink435.xml"/><Relationship Id="rId11" Type="http://schemas.openxmlformats.org/officeDocument/2006/relationships/customXml" Target="../ink/ink192.xml"/><Relationship Id="rId53" Type="http://schemas.openxmlformats.org/officeDocument/2006/relationships/customXml" Target="../ink/ink213.xml"/><Relationship Id="rId149" Type="http://schemas.openxmlformats.org/officeDocument/2006/relationships/customXml" Target="../ink/ink261.xml"/><Relationship Id="rId314" Type="http://schemas.openxmlformats.org/officeDocument/2006/relationships/image" Target="../media/image346.png"/><Relationship Id="rId356" Type="http://schemas.openxmlformats.org/officeDocument/2006/relationships/image" Target="../media/image367.png"/><Relationship Id="rId398" Type="http://schemas.openxmlformats.org/officeDocument/2006/relationships/image" Target="../media/image388.png"/><Relationship Id="rId95" Type="http://schemas.openxmlformats.org/officeDocument/2006/relationships/customXml" Target="../ink/ink234.xml"/><Relationship Id="rId160" Type="http://schemas.openxmlformats.org/officeDocument/2006/relationships/image" Target="../media/image269.png"/><Relationship Id="rId216" Type="http://schemas.openxmlformats.org/officeDocument/2006/relationships/image" Target="../media/image297.png"/><Relationship Id="rId423" Type="http://schemas.openxmlformats.org/officeDocument/2006/relationships/customXml" Target="../ink/ink398.xml"/><Relationship Id="rId258" Type="http://schemas.openxmlformats.org/officeDocument/2006/relationships/image" Target="../media/image318.png"/><Relationship Id="rId465" Type="http://schemas.openxmlformats.org/officeDocument/2006/relationships/image" Target="../media/image421.png"/><Relationship Id="rId22" Type="http://schemas.openxmlformats.org/officeDocument/2006/relationships/image" Target="../media/image200.png"/><Relationship Id="rId64" Type="http://schemas.openxmlformats.org/officeDocument/2006/relationships/image" Target="../media/image221.png"/><Relationship Id="rId118" Type="http://schemas.openxmlformats.org/officeDocument/2006/relationships/image" Target="../media/image248.png"/><Relationship Id="rId325" Type="http://schemas.openxmlformats.org/officeDocument/2006/relationships/customXml" Target="../ink/ink349.xml"/><Relationship Id="rId367" Type="http://schemas.openxmlformats.org/officeDocument/2006/relationships/customXml" Target="../ink/ink370.xml"/><Relationship Id="rId171" Type="http://schemas.openxmlformats.org/officeDocument/2006/relationships/customXml" Target="../ink/ink272.xml"/><Relationship Id="rId227" Type="http://schemas.openxmlformats.org/officeDocument/2006/relationships/customXml" Target="../ink/ink300.xml"/><Relationship Id="rId269" Type="http://schemas.openxmlformats.org/officeDocument/2006/relationships/customXml" Target="../ink/ink321.xml"/><Relationship Id="rId434" Type="http://schemas.openxmlformats.org/officeDocument/2006/relationships/image" Target="../media/image406.png"/><Relationship Id="rId476" Type="http://schemas.openxmlformats.org/officeDocument/2006/relationships/customXml" Target="../ink/ink425.xml"/><Relationship Id="rId33" Type="http://schemas.openxmlformats.org/officeDocument/2006/relationships/customXml" Target="../ink/ink203.xml"/><Relationship Id="rId129" Type="http://schemas.openxmlformats.org/officeDocument/2006/relationships/customXml" Target="../ink/ink251.xml"/><Relationship Id="rId280" Type="http://schemas.openxmlformats.org/officeDocument/2006/relationships/image" Target="../media/image329.png"/><Relationship Id="rId336" Type="http://schemas.openxmlformats.org/officeDocument/2006/relationships/image" Target="../media/image357.png"/><Relationship Id="rId501" Type="http://schemas.openxmlformats.org/officeDocument/2006/relationships/image" Target="../media/image439.png"/><Relationship Id="rId75" Type="http://schemas.openxmlformats.org/officeDocument/2006/relationships/customXml" Target="../ink/ink224.xml"/><Relationship Id="rId140" Type="http://schemas.openxmlformats.org/officeDocument/2006/relationships/image" Target="../media/image259.png"/><Relationship Id="rId182" Type="http://schemas.openxmlformats.org/officeDocument/2006/relationships/image" Target="../media/image280.png"/><Relationship Id="rId378" Type="http://schemas.openxmlformats.org/officeDocument/2006/relationships/image" Target="../media/image378.png"/><Relationship Id="rId403" Type="http://schemas.openxmlformats.org/officeDocument/2006/relationships/customXml" Target="../ink/ink388.xml"/><Relationship Id="rId6" Type="http://schemas.openxmlformats.org/officeDocument/2006/relationships/image" Target="../media/image192.png"/><Relationship Id="rId238" Type="http://schemas.openxmlformats.org/officeDocument/2006/relationships/image" Target="../media/image308.png"/><Relationship Id="rId445" Type="http://schemas.openxmlformats.org/officeDocument/2006/relationships/customXml" Target="../ink/ink409.xml"/><Relationship Id="rId487" Type="http://schemas.openxmlformats.org/officeDocument/2006/relationships/image" Target="../media/image432.png"/><Relationship Id="rId291" Type="http://schemas.openxmlformats.org/officeDocument/2006/relationships/customXml" Target="../ink/ink332.xml"/><Relationship Id="rId305" Type="http://schemas.openxmlformats.org/officeDocument/2006/relationships/customXml" Target="../ink/ink339.xml"/><Relationship Id="rId347" Type="http://schemas.openxmlformats.org/officeDocument/2006/relationships/customXml" Target="../ink/ink360.xml"/><Relationship Id="rId44" Type="http://schemas.openxmlformats.org/officeDocument/2006/relationships/image" Target="../media/image211.png"/><Relationship Id="rId86" Type="http://schemas.openxmlformats.org/officeDocument/2006/relationships/image" Target="../media/image232.png"/><Relationship Id="rId151" Type="http://schemas.openxmlformats.org/officeDocument/2006/relationships/customXml" Target="../ink/ink262.xml"/><Relationship Id="rId389" Type="http://schemas.openxmlformats.org/officeDocument/2006/relationships/customXml" Target="../ink/ink381.xml"/><Relationship Id="rId193" Type="http://schemas.openxmlformats.org/officeDocument/2006/relationships/customXml" Target="../ink/ink283.xml"/><Relationship Id="rId207" Type="http://schemas.openxmlformats.org/officeDocument/2006/relationships/customXml" Target="../ink/ink290.xml"/><Relationship Id="rId249" Type="http://schemas.openxmlformats.org/officeDocument/2006/relationships/customXml" Target="../ink/ink311.xml"/><Relationship Id="rId414" Type="http://schemas.openxmlformats.org/officeDocument/2006/relationships/image" Target="../media/image396.png"/><Relationship Id="rId456" Type="http://schemas.openxmlformats.org/officeDocument/2006/relationships/customXml" Target="../ink/ink415.xml"/><Relationship Id="rId498" Type="http://schemas.openxmlformats.org/officeDocument/2006/relationships/customXml" Target="../ink/ink436.xml"/><Relationship Id="rId13" Type="http://schemas.openxmlformats.org/officeDocument/2006/relationships/customXml" Target="../ink/ink193.xml"/><Relationship Id="rId109" Type="http://schemas.openxmlformats.org/officeDocument/2006/relationships/customXml" Target="../ink/ink241.xml"/><Relationship Id="rId260" Type="http://schemas.openxmlformats.org/officeDocument/2006/relationships/image" Target="../media/image319.png"/><Relationship Id="rId316" Type="http://schemas.openxmlformats.org/officeDocument/2006/relationships/image" Target="../media/image347.png"/><Relationship Id="rId55" Type="http://schemas.openxmlformats.org/officeDocument/2006/relationships/customXml" Target="../ink/ink214.xml"/><Relationship Id="rId97" Type="http://schemas.openxmlformats.org/officeDocument/2006/relationships/customXml" Target="../ink/ink235.xml"/><Relationship Id="rId120" Type="http://schemas.openxmlformats.org/officeDocument/2006/relationships/image" Target="../media/image249.png"/><Relationship Id="rId358" Type="http://schemas.openxmlformats.org/officeDocument/2006/relationships/image" Target="../media/image368.png"/><Relationship Id="rId162" Type="http://schemas.openxmlformats.org/officeDocument/2006/relationships/image" Target="../media/image270.png"/><Relationship Id="rId218" Type="http://schemas.openxmlformats.org/officeDocument/2006/relationships/image" Target="../media/image298.png"/><Relationship Id="rId425" Type="http://schemas.openxmlformats.org/officeDocument/2006/relationships/customXml" Target="../ink/ink399.xml"/><Relationship Id="rId467" Type="http://schemas.openxmlformats.org/officeDocument/2006/relationships/image" Target="../media/image422.png"/><Relationship Id="rId271" Type="http://schemas.openxmlformats.org/officeDocument/2006/relationships/customXml" Target="../ink/ink322.xml"/><Relationship Id="rId24" Type="http://schemas.openxmlformats.org/officeDocument/2006/relationships/image" Target="../media/image201.png"/><Relationship Id="rId66" Type="http://schemas.openxmlformats.org/officeDocument/2006/relationships/image" Target="../media/image222.png"/><Relationship Id="rId131" Type="http://schemas.openxmlformats.org/officeDocument/2006/relationships/customXml" Target="../ink/ink252.xml"/><Relationship Id="rId327" Type="http://schemas.openxmlformats.org/officeDocument/2006/relationships/customXml" Target="../ink/ink350.xml"/><Relationship Id="rId369" Type="http://schemas.openxmlformats.org/officeDocument/2006/relationships/customXml" Target="../ink/ink371.xml"/><Relationship Id="rId173" Type="http://schemas.openxmlformats.org/officeDocument/2006/relationships/customXml" Target="../ink/ink273.xml"/><Relationship Id="rId229" Type="http://schemas.openxmlformats.org/officeDocument/2006/relationships/customXml" Target="../ink/ink301.xml"/><Relationship Id="rId380" Type="http://schemas.openxmlformats.org/officeDocument/2006/relationships/image" Target="../media/image379.png"/><Relationship Id="rId436" Type="http://schemas.openxmlformats.org/officeDocument/2006/relationships/image" Target="../media/image407.png"/><Relationship Id="rId240" Type="http://schemas.openxmlformats.org/officeDocument/2006/relationships/image" Target="../media/image309.png"/><Relationship Id="rId478" Type="http://schemas.openxmlformats.org/officeDocument/2006/relationships/customXml" Target="../ink/ink426.xml"/><Relationship Id="rId35" Type="http://schemas.openxmlformats.org/officeDocument/2006/relationships/customXml" Target="../ink/ink204.xml"/><Relationship Id="rId77" Type="http://schemas.openxmlformats.org/officeDocument/2006/relationships/customXml" Target="../ink/ink225.xml"/><Relationship Id="rId100" Type="http://schemas.openxmlformats.org/officeDocument/2006/relationships/image" Target="../media/image239.png"/><Relationship Id="rId282" Type="http://schemas.openxmlformats.org/officeDocument/2006/relationships/image" Target="../media/image330.png"/><Relationship Id="rId338" Type="http://schemas.openxmlformats.org/officeDocument/2006/relationships/image" Target="../media/image358.png"/><Relationship Id="rId8" Type="http://schemas.openxmlformats.org/officeDocument/2006/relationships/image" Target="../media/image193.png"/><Relationship Id="rId142" Type="http://schemas.openxmlformats.org/officeDocument/2006/relationships/image" Target="../media/image260.png"/><Relationship Id="rId184" Type="http://schemas.openxmlformats.org/officeDocument/2006/relationships/image" Target="../media/image281.png"/><Relationship Id="rId391" Type="http://schemas.openxmlformats.org/officeDocument/2006/relationships/customXml" Target="../ink/ink382.xml"/><Relationship Id="rId405" Type="http://schemas.openxmlformats.org/officeDocument/2006/relationships/customXml" Target="../ink/ink389.xml"/><Relationship Id="rId447" Type="http://schemas.openxmlformats.org/officeDocument/2006/relationships/customXml" Target="../ink/ink410.xml"/><Relationship Id="rId251" Type="http://schemas.openxmlformats.org/officeDocument/2006/relationships/customXml" Target="../ink/ink312.xml"/><Relationship Id="rId489" Type="http://schemas.openxmlformats.org/officeDocument/2006/relationships/image" Target="../media/image433.png"/><Relationship Id="rId46" Type="http://schemas.openxmlformats.org/officeDocument/2006/relationships/image" Target="../media/image212.png"/><Relationship Id="rId293" Type="http://schemas.openxmlformats.org/officeDocument/2006/relationships/customXml" Target="../ink/ink333.xml"/><Relationship Id="rId307" Type="http://schemas.openxmlformats.org/officeDocument/2006/relationships/customXml" Target="../ink/ink340.xml"/><Relationship Id="rId349" Type="http://schemas.openxmlformats.org/officeDocument/2006/relationships/customXml" Target="../ink/ink361.xml"/><Relationship Id="rId88" Type="http://schemas.openxmlformats.org/officeDocument/2006/relationships/image" Target="../media/image233.png"/><Relationship Id="rId111" Type="http://schemas.openxmlformats.org/officeDocument/2006/relationships/customXml" Target="../ink/ink242.xml"/><Relationship Id="rId153" Type="http://schemas.openxmlformats.org/officeDocument/2006/relationships/customXml" Target="../ink/ink263.xml"/><Relationship Id="rId195" Type="http://schemas.openxmlformats.org/officeDocument/2006/relationships/customXml" Target="../ink/ink284.xml"/><Relationship Id="rId209" Type="http://schemas.openxmlformats.org/officeDocument/2006/relationships/customXml" Target="../ink/ink291.xml"/><Relationship Id="rId360" Type="http://schemas.openxmlformats.org/officeDocument/2006/relationships/image" Target="../media/image369.png"/><Relationship Id="rId416" Type="http://schemas.openxmlformats.org/officeDocument/2006/relationships/image" Target="../media/image397.png"/><Relationship Id="rId220" Type="http://schemas.openxmlformats.org/officeDocument/2006/relationships/image" Target="../media/image299.png"/><Relationship Id="rId458" Type="http://schemas.openxmlformats.org/officeDocument/2006/relationships/customXml" Target="../ink/ink416.xml"/><Relationship Id="rId15" Type="http://schemas.openxmlformats.org/officeDocument/2006/relationships/customXml" Target="../ink/ink194.xml"/><Relationship Id="rId57" Type="http://schemas.openxmlformats.org/officeDocument/2006/relationships/customXml" Target="../ink/ink215.xml"/><Relationship Id="rId262" Type="http://schemas.openxmlformats.org/officeDocument/2006/relationships/image" Target="../media/image320.png"/><Relationship Id="rId318" Type="http://schemas.openxmlformats.org/officeDocument/2006/relationships/image" Target="../media/image348.png"/><Relationship Id="rId99" Type="http://schemas.openxmlformats.org/officeDocument/2006/relationships/customXml" Target="../ink/ink236.xml"/><Relationship Id="rId122" Type="http://schemas.openxmlformats.org/officeDocument/2006/relationships/image" Target="../media/image250.png"/><Relationship Id="rId164" Type="http://schemas.openxmlformats.org/officeDocument/2006/relationships/image" Target="../media/image271.png"/><Relationship Id="rId371" Type="http://schemas.openxmlformats.org/officeDocument/2006/relationships/customXml" Target="../ink/ink372.xml"/><Relationship Id="rId427" Type="http://schemas.openxmlformats.org/officeDocument/2006/relationships/customXml" Target="../ink/ink400.xml"/><Relationship Id="rId469" Type="http://schemas.openxmlformats.org/officeDocument/2006/relationships/image" Target="../media/image423.png"/><Relationship Id="rId26" Type="http://schemas.openxmlformats.org/officeDocument/2006/relationships/image" Target="../media/image202.png"/><Relationship Id="rId231" Type="http://schemas.openxmlformats.org/officeDocument/2006/relationships/customXml" Target="../ink/ink302.xml"/><Relationship Id="rId273" Type="http://schemas.openxmlformats.org/officeDocument/2006/relationships/customXml" Target="../ink/ink323.xml"/><Relationship Id="rId329" Type="http://schemas.openxmlformats.org/officeDocument/2006/relationships/customXml" Target="../ink/ink351.xml"/><Relationship Id="rId480" Type="http://schemas.openxmlformats.org/officeDocument/2006/relationships/customXml" Target="../ink/ink427.xml"/><Relationship Id="rId68" Type="http://schemas.openxmlformats.org/officeDocument/2006/relationships/image" Target="../media/image223.png"/><Relationship Id="rId133" Type="http://schemas.openxmlformats.org/officeDocument/2006/relationships/customXml" Target="../ink/ink253.xml"/><Relationship Id="rId175" Type="http://schemas.openxmlformats.org/officeDocument/2006/relationships/customXml" Target="../ink/ink274.xml"/><Relationship Id="rId340" Type="http://schemas.openxmlformats.org/officeDocument/2006/relationships/image" Target="../media/image359.png"/><Relationship Id="rId200" Type="http://schemas.openxmlformats.org/officeDocument/2006/relationships/image" Target="../media/image289.png"/><Relationship Id="rId382" Type="http://schemas.openxmlformats.org/officeDocument/2006/relationships/image" Target="../media/image380.png"/><Relationship Id="rId438" Type="http://schemas.openxmlformats.org/officeDocument/2006/relationships/image" Target="../media/image408.png"/><Relationship Id="rId242" Type="http://schemas.openxmlformats.org/officeDocument/2006/relationships/image" Target="../media/image310.png"/><Relationship Id="rId284" Type="http://schemas.openxmlformats.org/officeDocument/2006/relationships/image" Target="../media/image331.png"/><Relationship Id="rId491" Type="http://schemas.openxmlformats.org/officeDocument/2006/relationships/image" Target="../media/image434.png"/><Relationship Id="rId37" Type="http://schemas.openxmlformats.org/officeDocument/2006/relationships/customXml" Target="../ink/ink205.xml"/><Relationship Id="rId79" Type="http://schemas.openxmlformats.org/officeDocument/2006/relationships/customXml" Target="../ink/ink226.xml"/><Relationship Id="rId102" Type="http://schemas.openxmlformats.org/officeDocument/2006/relationships/image" Target="../media/image240.png"/><Relationship Id="rId144" Type="http://schemas.openxmlformats.org/officeDocument/2006/relationships/image" Target="../media/image261.png"/><Relationship Id="rId90" Type="http://schemas.openxmlformats.org/officeDocument/2006/relationships/image" Target="../media/image234.png"/><Relationship Id="rId186" Type="http://schemas.openxmlformats.org/officeDocument/2006/relationships/image" Target="../media/image282.png"/><Relationship Id="rId351" Type="http://schemas.openxmlformats.org/officeDocument/2006/relationships/customXml" Target="../ink/ink362.xml"/><Relationship Id="rId393" Type="http://schemas.openxmlformats.org/officeDocument/2006/relationships/customXml" Target="../ink/ink383.xml"/><Relationship Id="rId407" Type="http://schemas.openxmlformats.org/officeDocument/2006/relationships/customXml" Target="../ink/ink390.xml"/><Relationship Id="rId449" Type="http://schemas.openxmlformats.org/officeDocument/2006/relationships/customXml" Target="../ink/ink411.xml"/><Relationship Id="rId211" Type="http://schemas.openxmlformats.org/officeDocument/2006/relationships/customXml" Target="../ink/ink292.xml"/><Relationship Id="rId253" Type="http://schemas.openxmlformats.org/officeDocument/2006/relationships/customXml" Target="../ink/ink313.xml"/><Relationship Id="rId295" Type="http://schemas.openxmlformats.org/officeDocument/2006/relationships/customXml" Target="../ink/ink334.xml"/><Relationship Id="rId309" Type="http://schemas.openxmlformats.org/officeDocument/2006/relationships/customXml" Target="../ink/ink341.xml"/><Relationship Id="rId460" Type="http://schemas.openxmlformats.org/officeDocument/2006/relationships/customXml" Target="../ink/ink417.xml"/><Relationship Id="rId48" Type="http://schemas.openxmlformats.org/officeDocument/2006/relationships/image" Target="../media/image213.png"/><Relationship Id="rId113" Type="http://schemas.openxmlformats.org/officeDocument/2006/relationships/customXml" Target="../ink/ink243.xml"/><Relationship Id="rId320" Type="http://schemas.openxmlformats.org/officeDocument/2006/relationships/image" Target="../media/image349.png"/><Relationship Id="rId155" Type="http://schemas.openxmlformats.org/officeDocument/2006/relationships/customXml" Target="../ink/ink264.xml"/><Relationship Id="rId197" Type="http://schemas.openxmlformats.org/officeDocument/2006/relationships/customXml" Target="../ink/ink285.xml"/><Relationship Id="rId362" Type="http://schemas.openxmlformats.org/officeDocument/2006/relationships/image" Target="../media/image370.png"/><Relationship Id="rId418" Type="http://schemas.openxmlformats.org/officeDocument/2006/relationships/image" Target="../media/image398.png"/><Relationship Id="rId222" Type="http://schemas.openxmlformats.org/officeDocument/2006/relationships/image" Target="../media/image300.png"/><Relationship Id="rId264" Type="http://schemas.openxmlformats.org/officeDocument/2006/relationships/image" Target="../media/image321.png"/><Relationship Id="rId471" Type="http://schemas.openxmlformats.org/officeDocument/2006/relationships/image" Target="../media/image424.png"/><Relationship Id="rId17" Type="http://schemas.openxmlformats.org/officeDocument/2006/relationships/customXml" Target="../ink/ink195.xml"/><Relationship Id="rId59" Type="http://schemas.openxmlformats.org/officeDocument/2006/relationships/customXml" Target="../ink/ink216.xml"/><Relationship Id="rId124" Type="http://schemas.openxmlformats.org/officeDocument/2006/relationships/image" Target="../media/image251.png"/><Relationship Id="rId70" Type="http://schemas.openxmlformats.org/officeDocument/2006/relationships/image" Target="../media/image224.png"/><Relationship Id="rId166" Type="http://schemas.openxmlformats.org/officeDocument/2006/relationships/image" Target="../media/image272.png"/><Relationship Id="rId331" Type="http://schemas.openxmlformats.org/officeDocument/2006/relationships/customXml" Target="../ink/ink352.xml"/><Relationship Id="rId373" Type="http://schemas.openxmlformats.org/officeDocument/2006/relationships/customXml" Target="../ink/ink373.xml"/><Relationship Id="rId429" Type="http://schemas.openxmlformats.org/officeDocument/2006/relationships/customXml" Target="../ink/ink401.xml"/><Relationship Id="rId1" Type="http://schemas.openxmlformats.org/officeDocument/2006/relationships/slideLayout" Target="../slideLayouts/slideLayout2.xml"/><Relationship Id="rId233" Type="http://schemas.openxmlformats.org/officeDocument/2006/relationships/customXml" Target="../ink/ink303.xml"/><Relationship Id="rId440" Type="http://schemas.openxmlformats.org/officeDocument/2006/relationships/image" Target="../media/image409.png"/><Relationship Id="rId28" Type="http://schemas.openxmlformats.org/officeDocument/2006/relationships/image" Target="../media/image203.png"/><Relationship Id="rId275" Type="http://schemas.openxmlformats.org/officeDocument/2006/relationships/customXml" Target="../ink/ink324.xml"/><Relationship Id="rId300" Type="http://schemas.openxmlformats.org/officeDocument/2006/relationships/image" Target="../media/image339.png"/><Relationship Id="rId482" Type="http://schemas.openxmlformats.org/officeDocument/2006/relationships/customXml" Target="../ink/ink428.xml"/><Relationship Id="rId81" Type="http://schemas.openxmlformats.org/officeDocument/2006/relationships/customXml" Target="../ink/ink227.xml"/><Relationship Id="rId135" Type="http://schemas.openxmlformats.org/officeDocument/2006/relationships/customXml" Target="../ink/ink254.xml"/><Relationship Id="rId177" Type="http://schemas.openxmlformats.org/officeDocument/2006/relationships/customXml" Target="../ink/ink275.xml"/><Relationship Id="rId342" Type="http://schemas.openxmlformats.org/officeDocument/2006/relationships/image" Target="../media/image360.png"/><Relationship Id="rId384" Type="http://schemas.openxmlformats.org/officeDocument/2006/relationships/image" Target="../media/image381.png"/><Relationship Id="rId202" Type="http://schemas.openxmlformats.org/officeDocument/2006/relationships/image" Target="../media/image290.png"/><Relationship Id="rId244" Type="http://schemas.openxmlformats.org/officeDocument/2006/relationships/image" Target="../media/image311.png"/><Relationship Id="rId39" Type="http://schemas.openxmlformats.org/officeDocument/2006/relationships/customXml" Target="../ink/ink206.xml"/><Relationship Id="rId286" Type="http://schemas.openxmlformats.org/officeDocument/2006/relationships/image" Target="../media/image332.png"/><Relationship Id="rId451" Type="http://schemas.openxmlformats.org/officeDocument/2006/relationships/image" Target="../media/image414.png"/><Relationship Id="rId493" Type="http://schemas.openxmlformats.org/officeDocument/2006/relationships/image" Target="../media/image435.png"/><Relationship Id="rId50" Type="http://schemas.openxmlformats.org/officeDocument/2006/relationships/image" Target="../media/image214.png"/><Relationship Id="rId104" Type="http://schemas.openxmlformats.org/officeDocument/2006/relationships/image" Target="../media/image241.png"/><Relationship Id="rId146" Type="http://schemas.openxmlformats.org/officeDocument/2006/relationships/image" Target="../media/image262.png"/><Relationship Id="rId188" Type="http://schemas.openxmlformats.org/officeDocument/2006/relationships/image" Target="../media/image283.png"/><Relationship Id="rId311" Type="http://schemas.openxmlformats.org/officeDocument/2006/relationships/customXml" Target="../ink/ink342.xml"/><Relationship Id="rId353" Type="http://schemas.openxmlformats.org/officeDocument/2006/relationships/customXml" Target="../ink/ink363.xml"/><Relationship Id="rId395" Type="http://schemas.openxmlformats.org/officeDocument/2006/relationships/customXml" Target="../ink/ink384.xml"/><Relationship Id="rId409" Type="http://schemas.openxmlformats.org/officeDocument/2006/relationships/customXml" Target="../ink/ink391.xml"/><Relationship Id="rId92" Type="http://schemas.openxmlformats.org/officeDocument/2006/relationships/image" Target="../media/image235.png"/><Relationship Id="rId213" Type="http://schemas.openxmlformats.org/officeDocument/2006/relationships/customXml" Target="../ink/ink293.xml"/><Relationship Id="rId420" Type="http://schemas.openxmlformats.org/officeDocument/2006/relationships/image" Target="../media/image399.png"/><Relationship Id="rId255" Type="http://schemas.openxmlformats.org/officeDocument/2006/relationships/customXml" Target="../ink/ink314.xml"/><Relationship Id="rId297" Type="http://schemas.openxmlformats.org/officeDocument/2006/relationships/customXml" Target="../ink/ink335.xml"/><Relationship Id="rId462" Type="http://schemas.openxmlformats.org/officeDocument/2006/relationships/customXml" Target="../ink/ink418.xml"/><Relationship Id="rId115" Type="http://schemas.openxmlformats.org/officeDocument/2006/relationships/customXml" Target="../ink/ink244.xml"/><Relationship Id="rId157" Type="http://schemas.openxmlformats.org/officeDocument/2006/relationships/customXml" Target="../ink/ink265.xml"/><Relationship Id="rId322" Type="http://schemas.openxmlformats.org/officeDocument/2006/relationships/image" Target="../media/image350.png"/><Relationship Id="rId364" Type="http://schemas.openxmlformats.org/officeDocument/2006/relationships/image" Target="../media/image371.png"/><Relationship Id="rId61" Type="http://schemas.openxmlformats.org/officeDocument/2006/relationships/customXml" Target="../ink/ink217.xml"/><Relationship Id="rId199" Type="http://schemas.openxmlformats.org/officeDocument/2006/relationships/customXml" Target="../ink/ink286.xml"/><Relationship Id="rId19" Type="http://schemas.openxmlformats.org/officeDocument/2006/relationships/customXml" Target="../ink/ink196.xml"/><Relationship Id="rId224" Type="http://schemas.openxmlformats.org/officeDocument/2006/relationships/image" Target="../media/image301.png"/><Relationship Id="rId266" Type="http://schemas.openxmlformats.org/officeDocument/2006/relationships/image" Target="../media/image322.png"/><Relationship Id="rId431" Type="http://schemas.openxmlformats.org/officeDocument/2006/relationships/customXml" Target="../ink/ink402.xml"/><Relationship Id="rId473" Type="http://schemas.openxmlformats.org/officeDocument/2006/relationships/image" Target="../media/image425.png"/><Relationship Id="rId30" Type="http://schemas.openxmlformats.org/officeDocument/2006/relationships/image" Target="../media/image204.png"/><Relationship Id="rId126" Type="http://schemas.openxmlformats.org/officeDocument/2006/relationships/image" Target="../media/image252.png"/><Relationship Id="rId168" Type="http://schemas.openxmlformats.org/officeDocument/2006/relationships/image" Target="../media/image273.png"/><Relationship Id="rId333" Type="http://schemas.openxmlformats.org/officeDocument/2006/relationships/customXml" Target="../ink/ink353.xml"/><Relationship Id="rId72" Type="http://schemas.openxmlformats.org/officeDocument/2006/relationships/image" Target="../media/image225.png"/><Relationship Id="rId375" Type="http://schemas.openxmlformats.org/officeDocument/2006/relationships/customXml" Target="../ink/ink374.xml"/><Relationship Id="rId3" Type="http://schemas.openxmlformats.org/officeDocument/2006/relationships/customXml" Target="../ink/ink188.xml"/><Relationship Id="rId235" Type="http://schemas.openxmlformats.org/officeDocument/2006/relationships/customXml" Target="../ink/ink304.xml"/><Relationship Id="rId277" Type="http://schemas.openxmlformats.org/officeDocument/2006/relationships/customXml" Target="../ink/ink325.xml"/><Relationship Id="rId400" Type="http://schemas.openxmlformats.org/officeDocument/2006/relationships/image" Target="../media/image389.png"/><Relationship Id="rId442" Type="http://schemas.openxmlformats.org/officeDocument/2006/relationships/image" Target="../media/image410.png"/><Relationship Id="rId484" Type="http://schemas.openxmlformats.org/officeDocument/2006/relationships/customXml" Target="../ink/ink429.xml"/><Relationship Id="rId137" Type="http://schemas.openxmlformats.org/officeDocument/2006/relationships/customXml" Target="../ink/ink255.xml"/><Relationship Id="rId302" Type="http://schemas.openxmlformats.org/officeDocument/2006/relationships/image" Target="../media/image340.png"/><Relationship Id="rId344" Type="http://schemas.openxmlformats.org/officeDocument/2006/relationships/image" Target="../media/image361.png"/><Relationship Id="rId41" Type="http://schemas.openxmlformats.org/officeDocument/2006/relationships/customXml" Target="../ink/ink207.xml"/><Relationship Id="rId83" Type="http://schemas.openxmlformats.org/officeDocument/2006/relationships/customXml" Target="../ink/ink228.xml"/><Relationship Id="rId179" Type="http://schemas.openxmlformats.org/officeDocument/2006/relationships/customXml" Target="../ink/ink276.xml"/><Relationship Id="rId386" Type="http://schemas.openxmlformats.org/officeDocument/2006/relationships/image" Target="../media/image382.png"/><Relationship Id="rId190" Type="http://schemas.openxmlformats.org/officeDocument/2006/relationships/image" Target="../media/image284.png"/><Relationship Id="rId204" Type="http://schemas.openxmlformats.org/officeDocument/2006/relationships/image" Target="../media/image291.png"/><Relationship Id="rId246" Type="http://schemas.openxmlformats.org/officeDocument/2006/relationships/image" Target="../media/image312.png"/><Relationship Id="rId288" Type="http://schemas.openxmlformats.org/officeDocument/2006/relationships/image" Target="../media/image333.png"/><Relationship Id="rId411" Type="http://schemas.openxmlformats.org/officeDocument/2006/relationships/customXml" Target="../ink/ink392.xml"/><Relationship Id="rId453" Type="http://schemas.openxmlformats.org/officeDocument/2006/relationships/image" Target="../media/image415.png"/><Relationship Id="rId106" Type="http://schemas.openxmlformats.org/officeDocument/2006/relationships/image" Target="../media/image242.png"/><Relationship Id="rId313" Type="http://schemas.openxmlformats.org/officeDocument/2006/relationships/customXml" Target="../ink/ink343.xml"/><Relationship Id="rId495" Type="http://schemas.openxmlformats.org/officeDocument/2006/relationships/image" Target="../media/image4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customXml" Target="../ink/ink443.xml"/><Relationship Id="rId18" Type="http://schemas.openxmlformats.org/officeDocument/2006/relationships/image" Target="../media/image447.png"/><Relationship Id="rId26" Type="http://schemas.openxmlformats.org/officeDocument/2006/relationships/image" Target="../media/image451.png"/><Relationship Id="rId39" Type="http://schemas.openxmlformats.org/officeDocument/2006/relationships/customXml" Target="../ink/ink456.xml"/><Relationship Id="rId21" Type="http://schemas.openxmlformats.org/officeDocument/2006/relationships/customXml" Target="../ink/ink447.xml"/><Relationship Id="rId34" Type="http://schemas.openxmlformats.org/officeDocument/2006/relationships/image" Target="../media/image455.png"/><Relationship Id="rId42" Type="http://schemas.openxmlformats.org/officeDocument/2006/relationships/image" Target="../media/image459.png"/><Relationship Id="rId47" Type="http://schemas.openxmlformats.org/officeDocument/2006/relationships/customXml" Target="../ink/ink460.xml"/><Relationship Id="rId50" Type="http://schemas.openxmlformats.org/officeDocument/2006/relationships/image" Target="../media/image463.png"/><Relationship Id="rId55" Type="http://schemas.openxmlformats.org/officeDocument/2006/relationships/customXml" Target="../ink/ink464.xml"/><Relationship Id="rId7" Type="http://schemas.openxmlformats.org/officeDocument/2006/relationships/customXml" Target="../ink/ink440.xml"/><Relationship Id="rId2" Type="http://schemas.openxmlformats.org/officeDocument/2006/relationships/notesSlide" Target="../notesSlides/notesSlide12.xml"/><Relationship Id="rId16" Type="http://schemas.openxmlformats.org/officeDocument/2006/relationships/image" Target="../media/image446.png"/><Relationship Id="rId29" Type="http://schemas.openxmlformats.org/officeDocument/2006/relationships/customXml" Target="../ink/ink451.xml"/><Relationship Id="rId11" Type="http://schemas.openxmlformats.org/officeDocument/2006/relationships/customXml" Target="../ink/ink442.xml"/><Relationship Id="rId24" Type="http://schemas.openxmlformats.org/officeDocument/2006/relationships/image" Target="../media/image450.png"/><Relationship Id="rId32" Type="http://schemas.openxmlformats.org/officeDocument/2006/relationships/image" Target="../media/image454.png"/><Relationship Id="rId37" Type="http://schemas.openxmlformats.org/officeDocument/2006/relationships/customXml" Target="../ink/ink455.xml"/><Relationship Id="rId40" Type="http://schemas.openxmlformats.org/officeDocument/2006/relationships/image" Target="../media/image458.png"/><Relationship Id="rId45" Type="http://schemas.openxmlformats.org/officeDocument/2006/relationships/customXml" Target="../ink/ink459.xml"/><Relationship Id="rId53" Type="http://schemas.openxmlformats.org/officeDocument/2006/relationships/customXml" Target="../ink/ink463.xml"/><Relationship Id="rId58" Type="http://schemas.openxmlformats.org/officeDocument/2006/relationships/image" Target="../media/image467.png"/><Relationship Id="rId5" Type="http://schemas.openxmlformats.org/officeDocument/2006/relationships/customXml" Target="../ink/ink439.xml"/><Relationship Id="rId19" Type="http://schemas.openxmlformats.org/officeDocument/2006/relationships/customXml" Target="../ink/ink446.xml"/><Relationship Id="rId4" Type="http://schemas.openxmlformats.org/officeDocument/2006/relationships/image" Target="../media/image440.png"/><Relationship Id="rId9" Type="http://schemas.openxmlformats.org/officeDocument/2006/relationships/customXml" Target="../ink/ink441.xml"/><Relationship Id="rId14" Type="http://schemas.openxmlformats.org/officeDocument/2006/relationships/image" Target="../media/image445.png"/><Relationship Id="rId22" Type="http://schemas.openxmlformats.org/officeDocument/2006/relationships/image" Target="../media/image449.png"/><Relationship Id="rId27" Type="http://schemas.openxmlformats.org/officeDocument/2006/relationships/customXml" Target="../ink/ink450.xml"/><Relationship Id="rId30" Type="http://schemas.openxmlformats.org/officeDocument/2006/relationships/image" Target="../media/image453.png"/><Relationship Id="rId35" Type="http://schemas.openxmlformats.org/officeDocument/2006/relationships/customXml" Target="../ink/ink454.xml"/><Relationship Id="rId43" Type="http://schemas.openxmlformats.org/officeDocument/2006/relationships/customXml" Target="../ink/ink458.xml"/><Relationship Id="rId48" Type="http://schemas.openxmlformats.org/officeDocument/2006/relationships/image" Target="../media/image462.png"/><Relationship Id="rId56" Type="http://schemas.openxmlformats.org/officeDocument/2006/relationships/image" Target="../media/image466.png"/><Relationship Id="rId8" Type="http://schemas.openxmlformats.org/officeDocument/2006/relationships/image" Target="../media/image442.png"/><Relationship Id="rId51" Type="http://schemas.openxmlformats.org/officeDocument/2006/relationships/customXml" Target="../ink/ink462.xml"/><Relationship Id="rId3" Type="http://schemas.openxmlformats.org/officeDocument/2006/relationships/customXml" Target="../ink/ink438.xml"/><Relationship Id="rId12" Type="http://schemas.openxmlformats.org/officeDocument/2006/relationships/image" Target="../media/image444.png"/><Relationship Id="rId17" Type="http://schemas.openxmlformats.org/officeDocument/2006/relationships/customXml" Target="../ink/ink445.xml"/><Relationship Id="rId25" Type="http://schemas.openxmlformats.org/officeDocument/2006/relationships/customXml" Target="../ink/ink449.xml"/><Relationship Id="rId33" Type="http://schemas.openxmlformats.org/officeDocument/2006/relationships/customXml" Target="../ink/ink453.xml"/><Relationship Id="rId38" Type="http://schemas.openxmlformats.org/officeDocument/2006/relationships/image" Target="../media/image457.png"/><Relationship Id="rId46" Type="http://schemas.openxmlformats.org/officeDocument/2006/relationships/image" Target="../media/image461.png"/><Relationship Id="rId59" Type="http://schemas.openxmlformats.org/officeDocument/2006/relationships/customXml" Target="../ink/ink466.xml"/><Relationship Id="rId20" Type="http://schemas.openxmlformats.org/officeDocument/2006/relationships/image" Target="../media/image448.png"/><Relationship Id="rId41" Type="http://schemas.openxmlformats.org/officeDocument/2006/relationships/customXml" Target="../ink/ink457.xml"/><Relationship Id="rId54" Type="http://schemas.openxmlformats.org/officeDocument/2006/relationships/image" Target="../media/image465.png"/><Relationship Id="rId1" Type="http://schemas.openxmlformats.org/officeDocument/2006/relationships/slideLayout" Target="../slideLayouts/slideLayout2.xml"/><Relationship Id="rId6" Type="http://schemas.openxmlformats.org/officeDocument/2006/relationships/image" Target="../media/image441.png"/><Relationship Id="rId15" Type="http://schemas.openxmlformats.org/officeDocument/2006/relationships/customXml" Target="../ink/ink444.xml"/><Relationship Id="rId23" Type="http://schemas.openxmlformats.org/officeDocument/2006/relationships/customXml" Target="../ink/ink448.xml"/><Relationship Id="rId28" Type="http://schemas.openxmlformats.org/officeDocument/2006/relationships/image" Target="../media/image452.png"/><Relationship Id="rId36" Type="http://schemas.openxmlformats.org/officeDocument/2006/relationships/image" Target="../media/image456.png"/><Relationship Id="rId49" Type="http://schemas.openxmlformats.org/officeDocument/2006/relationships/customXml" Target="../ink/ink461.xml"/><Relationship Id="rId57" Type="http://schemas.openxmlformats.org/officeDocument/2006/relationships/customXml" Target="../ink/ink465.xml"/><Relationship Id="rId10" Type="http://schemas.openxmlformats.org/officeDocument/2006/relationships/image" Target="../media/image443.png"/><Relationship Id="rId31" Type="http://schemas.openxmlformats.org/officeDocument/2006/relationships/customXml" Target="../ink/ink452.xml"/><Relationship Id="rId44" Type="http://schemas.openxmlformats.org/officeDocument/2006/relationships/image" Target="../media/image460.png"/><Relationship Id="rId52" Type="http://schemas.openxmlformats.org/officeDocument/2006/relationships/image" Target="../media/image464.png"/><Relationship Id="rId60" Type="http://schemas.openxmlformats.org/officeDocument/2006/relationships/image" Target="../media/image468.png"/></Relationships>
</file>

<file path=ppt/slides/_rels/slide15.xml.rels><?xml version="1.0" encoding="UTF-8" standalone="yes"?>
<Relationships xmlns="http://schemas.openxmlformats.org/package/2006/relationships"><Relationship Id="rId3" Type="http://schemas.openxmlformats.org/officeDocument/2006/relationships/image" Target="../media/image46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customXml" Target="../ink/ink478.xml"/><Relationship Id="rId21" Type="http://schemas.openxmlformats.org/officeDocument/2006/relationships/image" Target="../media/image479.png"/><Relationship Id="rId42" Type="http://schemas.openxmlformats.org/officeDocument/2006/relationships/customXml" Target="../ink/ink486.xml"/><Relationship Id="rId47" Type="http://schemas.openxmlformats.org/officeDocument/2006/relationships/image" Target="../media/image492.png"/><Relationship Id="rId63" Type="http://schemas.openxmlformats.org/officeDocument/2006/relationships/image" Target="../media/image500.png"/><Relationship Id="rId68" Type="http://schemas.openxmlformats.org/officeDocument/2006/relationships/customXml" Target="../ink/ink499.xml"/><Relationship Id="rId84" Type="http://schemas.openxmlformats.org/officeDocument/2006/relationships/customXml" Target="../ink/ink507.xml"/><Relationship Id="rId89" Type="http://schemas.openxmlformats.org/officeDocument/2006/relationships/image" Target="../media/image513.png"/><Relationship Id="rId16" Type="http://schemas.openxmlformats.org/officeDocument/2006/relationships/customXml" Target="../ink/ink473.xml"/><Relationship Id="rId11" Type="http://schemas.openxmlformats.org/officeDocument/2006/relationships/image" Target="../media/image474.png"/><Relationship Id="rId32" Type="http://schemas.openxmlformats.org/officeDocument/2006/relationships/customXml" Target="../ink/ink481.xml"/><Relationship Id="rId37" Type="http://schemas.openxmlformats.org/officeDocument/2006/relationships/image" Target="../media/image487.png"/><Relationship Id="rId53" Type="http://schemas.openxmlformats.org/officeDocument/2006/relationships/image" Target="../media/image495.png"/><Relationship Id="rId58" Type="http://schemas.openxmlformats.org/officeDocument/2006/relationships/customXml" Target="../ink/ink494.xml"/><Relationship Id="rId74" Type="http://schemas.openxmlformats.org/officeDocument/2006/relationships/customXml" Target="../ink/ink502.xml"/><Relationship Id="rId79" Type="http://schemas.openxmlformats.org/officeDocument/2006/relationships/image" Target="../media/image508.png"/><Relationship Id="rId102" Type="http://schemas.openxmlformats.org/officeDocument/2006/relationships/customXml" Target="../ink/ink516.xml"/><Relationship Id="rId5" Type="http://schemas.openxmlformats.org/officeDocument/2006/relationships/image" Target="../media/image471.png"/><Relationship Id="rId90" Type="http://schemas.openxmlformats.org/officeDocument/2006/relationships/customXml" Target="../ink/ink510.xml"/><Relationship Id="rId95" Type="http://schemas.openxmlformats.org/officeDocument/2006/relationships/image" Target="../media/image516.png"/><Relationship Id="rId22" Type="http://schemas.openxmlformats.org/officeDocument/2006/relationships/customXml" Target="../ink/ink476.xml"/><Relationship Id="rId27" Type="http://schemas.openxmlformats.org/officeDocument/2006/relationships/image" Target="../media/image482.png"/><Relationship Id="rId43" Type="http://schemas.openxmlformats.org/officeDocument/2006/relationships/image" Target="../media/image490.png"/><Relationship Id="rId48" Type="http://schemas.openxmlformats.org/officeDocument/2006/relationships/customXml" Target="../ink/ink489.xml"/><Relationship Id="rId64" Type="http://schemas.openxmlformats.org/officeDocument/2006/relationships/customXml" Target="../ink/ink497.xml"/><Relationship Id="rId69" Type="http://schemas.openxmlformats.org/officeDocument/2006/relationships/image" Target="../media/image503.png"/><Relationship Id="rId80" Type="http://schemas.openxmlformats.org/officeDocument/2006/relationships/customXml" Target="../ink/ink505.xml"/><Relationship Id="rId85" Type="http://schemas.openxmlformats.org/officeDocument/2006/relationships/image" Target="../media/image511.png"/><Relationship Id="rId12" Type="http://schemas.openxmlformats.org/officeDocument/2006/relationships/customXml" Target="../ink/ink471.xml"/><Relationship Id="rId17" Type="http://schemas.openxmlformats.org/officeDocument/2006/relationships/image" Target="../media/image477.png"/><Relationship Id="rId33" Type="http://schemas.openxmlformats.org/officeDocument/2006/relationships/image" Target="../media/image485.png"/><Relationship Id="rId38" Type="http://schemas.openxmlformats.org/officeDocument/2006/relationships/customXml" Target="../ink/ink484.xml"/><Relationship Id="rId59" Type="http://schemas.openxmlformats.org/officeDocument/2006/relationships/image" Target="../media/image498.png"/><Relationship Id="rId103" Type="http://schemas.openxmlformats.org/officeDocument/2006/relationships/image" Target="../media/image520.png"/><Relationship Id="rId20" Type="http://schemas.openxmlformats.org/officeDocument/2006/relationships/customXml" Target="../ink/ink475.xml"/><Relationship Id="rId41" Type="http://schemas.openxmlformats.org/officeDocument/2006/relationships/image" Target="../media/image489.png"/><Relationship Id="rId54" Type="http://schemas.openxmlformats.org/officeDocument/2006/relationships/customXml" Target="../ink/ink492.xml"/><Relationship Id="rId62" Type="http://schemas.openxmlformats.org/officeDocument/2006/relationships/customXml" Target="../ink/ink496.xml"/><Relationship Id="rId70" Type="http://schemas.openxmlformats.org/officeDocument/2006/relationships/customXml" Target="../ink/ink500.xml"/><Relationship Id="rId75" Type="http://schemas.openxmlformats.org/officeDocument/2006/relationships/image" Target="../media/image506.png"/><Relationship Id="rId83" Type="http://schemas.openxmlformats.org/officeDocument/2006/relationships/image" Target="../media/image510.png"/><Relationship Id="rId88" Type="http://schemas.openxmlformats.org/officeDocument/2006/relationships/customXml" Target="../ink/ink509.xml"/><Relationship Id="rId91" Type="http://schemas.openxmlformats.org/officeDocument/2006/relationships/image" Target="../media/image514.png"/><Relationship Id="rId96" Type="http://schemas.openxmlformats.org/officeDocument/2006/relationships/customXml" Target="../ink/ink513.xml"/><Relationship Id="rId1" Type="http://schemas.openxmlformats.org/officeDocument/2006/relationships/slideLayout" Target="../slideLayouts/slideLayout2.xml"/><Relationship Id="rId6" Type="http://schemas.openxmlformats.org/officeDocument/2006/relationships/customXml" Target="../ink/ink468.xml"/><Relationship Id="rId15" Type="http://schemas.openxmlformats.org/officeDocument/2006/relationships/image" Target="../media/image476.png"/><Relationship Id="rId23" Type="http://schemas.openxmlformats.org/officeDocument/2006/relationships/image" Target="../media/image480.png"/><Relationship Id="rId28" Type="http://schemas.openxmlformats.org/officeDocument/2006/relationships/customXml" Target="../ink/ink479.xml"/><Relationship Id="rId36" Type="http://schemas.openxmlformats.org/officeDocument/2006/relationships/customXml" Target="../ink/ink483.xml"/><Relationship Id="rId49" Type="http://schemas.openxmlformats.org/officeDocument/2006/relationships/image" Target="../media/image493.png"/><Relationship Id="rId57" Type="http://schemas.openxmlformats.org/officeDocument/2006/relationships/image" Target="../media/image497.png"/><Relationship Id="rId10" Type="http://schemas.openxmlformats.org/officeDocument/2006/relationships/customXml" Target="../ink/ink470.xml"/><Relationship Id="rId31" Type="http://schemas.openxmlformats.org/officeDocument/2006/relationships/image" Target="../media/image484.png"/><Relationship Id="rId44" Type="http://schemas.openxmlformats.org/officeDocument/2006/relationships/customXml" Target="../ink/ink487.xml"/><Relationship Id="rId52" Type="http://schemas.openxmlformats.org/officeDocument/2006/relationships/customXml" Target="../ink/ink491.xml"/><Relationship Id="rId60" Type="http://schemas.openxmlformats.org/officeDocument/2006/relationships/customXml" Target="../ink/ink495.xml"/><Relationship Id="rId65" Type="http://schemas.openxmlformats.org/officeDocument/2006/relationships/image" Target="../media/image501.png"/><Relationship Id="rId73" Type="http://schemas.openxmlformats.org/officeDocument/2006/relationships/image" Target="../media/image505.png"/><Relationship Id="rId78" Type="http://schemas.openxmlformats.org/officeDocument/2006/relationships/customXml" Target="../ink/ink504.xml"/><Relationship Id="rId81" Type="http://schemas.openxmlformats.org/officeDocument/2006/relationships/image" Target="../media/image509.png"/><Relationship Id="rId86" Type="http://schemas.openxmlformats.org/officeDocument/2006/relationships/customXml" Target="../ink/ink508.xml"/><Relationship Id="rId94" Type="http://schemas.openxmlformats.org/officeDocument/2006/relationships/customXml" Target="../ink/ink512.xml"/><Relationship Id="rId99" Type="http://schemas.openxmlformats.org/officeDocument/2006/relationships/image" Target="../media/image518.png"/><Relationship Id="rId101" Type="http://schemas.openxmlformats.org/officeDocument/2006/relationships/image" Target="../media/image519.png"/><Relationship Id="rId4" Type="http://schemas.openxmlformats.org/officeDocument/2006/relationships/customXml" Target="../ink/ink467.xml"/><Relationship Id="rId9" Type="http://schemas.openxmlformats.org/officeDocument/2006/relationships/image" Target="../media/image473.png"/><Relationship Id="rId13" Type="http://schemas.openxmlformats.org/officeDocument/2006/relationships/image" Target="../media/image475.png"/><Relationship Id="rId18" Type="http://schemas.openxmlformats.org/officeDocument/2006/relationships/customXml" Target="../ink/ink474.xml"/><Relationship Id="rId39" Type="http://schemas.openxmlformats.org/officeDocument/2006/relationships/image" Target="../media/image488.png"/><Relationship Id="rId34" Type="http://schemas.openxmlformats.org/officeDocument/2006/relationships/customXml" Target="../ink/ink482.xml"/><Relationship Id="rId50" Type="http://schemas.openxmlformats.org/officeDocument/2006/relationships/customXml" Target="../ink/ink490.xml"/><Relationship Id="rId55" Type="http://schemas.openxmlformats.org/officeDocument/2006/relationships/image" Target="../media/image496.png"/><Relationship Id="rId76" Type="http://schemas.openxmlformats.org/officeDocument/2006/relationships/customXml" Target="../ink/ink503.xml"/><Relationship Id="rId97" Type="http://schemas.openxmlformats.org/officeDocument/2006/relationships/image" Target="../media/image517.png"/><Relationship Id="rId104" Type="http://schemas.openxmlformats.org/officeDocument/2006/relationships/customXml" Target="../ink/ink517.xml"/><Relationship Id="rId7" Type="http://schemas.openxmlformats.org/officeDocument/2006/relationships/image" Target="../media/image472.png"/><Relationship Id="rId71" Type="http://schemas.openxmlformats.org/officeDocument/2006/relationships/image" Target="../media/image504.png"/><Relationship Id="rId92" Type="http://schemas.openxmlformats.org/officeDocument/2006/relationships/customXml" Target="../ink/ink511.xml"/><Relationship Id="rId2" Type="http://schemas.openxmlformats.org/officeDocument/2006/relationships/notesSlide" Target="../notesSlides/notesSlide15.xml"/><Relationship Id="rId29" Type="http://schemas.openxmlformats.org/officeDocument/2006/relationships/image" Target="../media/image483.png"/><Relationship Id="rId24" Type="http://schemas.openxmlformats.org/officeDocument/2006/relationships/customXml" Target="../ink/ink477.xml"/><Relationship Id="rId40" Type="http://schemas.openxmlformats.org/officeDocument/2006/relationships/customXml" Target="../ink/ink485.xml"/><Relationship Id="rId45" Type="http://schemas.openxmlformats.org/officeDocument/2006/relationships/image" Target="../media/image491.png"/><Relationship Id="rId66" Type="http://schemas.openxmlformats.org/officeDocument/2006/relationships/customXml" Target="../ink/ink498.xml"/><Relationship Id="rId87" Type="http://schemas.openxmlformats.org/officeDocument/2006/relationships/image" Target="../media/image512.png"/><Relationship Id="rId61" Type="http://schemas.openxmlformats.org/officeDocument/2006/relationships/image" Target="../media/image499.png"/><Relationship Id="rId82" Type="http://schemas.openxmlformats.org/officeDocument/2006/relationships/customXml" Target="../ink/ink506.xml"/><Relationship Id="rId19" Type="http://schemas.openxmlformats.org/officeDocument/2006/relationships/image" Target="../media/image478.png"/><Relationship Id="rId14" Type="http://schemas.openxmlformats.org/officeDocument/2006/relationships/customXml" Target="../ink/ink472.xml"/><Relationship Id="rId30" Type="http://schemas.openxmlformats.org/officeDocument/2006/relationships/customXml" Target="../ink/ink480.xml"/><Relationship Id="rId35" Type="http://schemas.openxmlformats.org/officeDocument/2006/relationships/image" Target="../media/image486.png"/><Relationship Id="rId56" Type="http://schemas.openxmlformats.org/officeDocument/2006/relationships/customXml" Target="../ink/ink493.xml"/><Relationship Id="rId77" Type="http://schemas.openxmlformats.org/officeDocument/2006/relationships/image" Target="../media/image507.png"/><Relationship Id="rId100" Type="http://schemas.openxmlformats.org/officeDocument/2006/relationships/customXml" Target="../ink/ink515.xml"/><Relationship Id="rId105" Type="http://schemas.openxmlformats.org/officeDocument/2006/relationships/image" Target="../media/image521.png"/><Relationship Id="rId8" Type="http://schemas.openxmlformats.org/officeDocument/2006/relationships/customXml" Target="../ink/ink469.xml"/><Relationship Id="rId51" Type="http://schemas.openxmlformats.org/officeDocument/2006/relationships/image" Target="../media/image494.png"/><Relationship Id="rId72" Type="http://schemas.openxmlformats.org/officeDocument/2006/relationships/customXml" Target="../ink/ink501.xml"/><Relationship Id="rId93" Type="http://schemas.openxmlformats.org/officeDocument/2006/relationships/image" Target="../media/image515.png"/><Relationship Id="rId98" Type="http://schemas.openxmlformats.org/officeDocument/2006/relationships/customXml" Target="../ink/ink514.xml"/><Relationship Id="rId3" Type="http://schemas.openxmlformats.org/officeDocument/2006/relationships/image" Target="../media/image470.png"/><Relationship Id="rId25" Type="http://schemas.openxmlformats.org/officeDocument/2006/relationships/image" Target="../media/image481.png"/><Relationship Id="rId46" Type="http://schemas.openxmlformats.org/officeDocument/2006/relationships/customXml" Target="../ink/ink488.xml"/><Relationship Id="rId67" Type="http://schemas.openxmlformats.org/officeDocument/2006/relationships/image" Target="../media/image502.png"/></Relationships>
</file>

<file path=ppt/slides/_rels/slide18.xml.rels><?xml version="1.0" encoding="UTF-8" standalone="yes"?>
<Relationships xmlns="http://schemas.openxmlformats.org/package/2006/relationships"><Relationship Id="rId13" Type="http://schemas.openxmlformats.org/officeDocument/2006/relationships/image" Target="../media/image527.png"/><Relationship Id="rId18" Type="http://schemas.openxmlformats.org/officeDocument/2006/relationships/customXml" Target="../ink/ink525.xml"/><Relationship Id="rId26" Type="http://schemas.openxmlformats.org/officeDocument/2006/relationships/customXml" Target="../ink/ink529.xml"/><Relationship Id="rId39" Type="http://schemas.openxmlformats.org/officeDocument/2006/relationships/image" Target="../media/image540.png"/><Relationship Id="rId21" Type="http://schemas.openxmlformats.org/officeDocument/2006/relationships/image" Target="../media/image531.png"/><Relationship Id="rId34" Type="http://schemas.openxmlformats.org/officeDocument/2006/relationships/customXml" Target="../ink/ink533.xml"/><Relationship Id="rId42" Type="http://schemas.openxmlformats.org/officeDocument/2006/relationships/customXml" Target="../ink/ink537.xml"/><Relationship Id="rId47" Type="http://schemas.openxmlformats.org/officeDocument/2006/relationships/image" Target="../media/image544.png"/><Relationship Id="rId50" Type="http://schemas.openxmlformats.org/officeDocument/2006/relationships/customXml" Target="../ink/ink541.xml"/><Relationship Id="rId55" Type="http://schemas.openxmlformats.org/officeDocument/2006/relationships/image" Target="../media/image548.png"/><Relationship Id="rId7" Type="http://schemas.openxmlformats.org/officeDocument/2006/relationships/image" Target="../media/image524.png"/><Relationship Id="rId2" Type="http://schemas.openxmlformats.org/officeDocument/2006/relationships/notesSlide" Target="../notesSlides/notesSlide16.xml"/><Relationship Id="rId16" Type="http://schemas.openxmlformats.org/officeDocument/2006/relationships/customXml" Target="../ink/ink524.xml"/><Relationship Id="rId29" Type="http://schemas.openxmlformats.org/officeDocument/2006/relationships/image" Target="../media/image535.png"/><Relationship Id="rId11" Type="http://schemas.openxmlformats.org/officeDocument/2006/relationships/image" Target="../media/image526.png"/><Relationship Id="rId24" Type="http://schemas.openxmlformats.org/officeDocument/2006/relationships/customXml" Target="../ink/ink528.xml"/><Relationship Id="rId32" Type="http://schemas.openxmlformats.org/officeDocument/2006/relationships/customXml" Target="../ink/ink532.xml"/><Relationship Id="rId37" Type="http://schemas.openxmlformats.org/officeDocument/2006/relationships/image" Target="../media/image539.png"/><Relationship Id="rId40" Type="http://schemas.openxmlformats.org/officeDocument/2006/relationships/customXml" Target="../ink/ink536.xml"/><Relationship Id="rId45" Type="http://schemas.openxmlformats.org/officeDocument/2006/relationships/image" Target="../media/image543.png"/><Relationship Id="rId53" Type="http://schemas.openxmlformats.org/officeDocument/2006/relationships/image" Target="../media/image547.png"/><Relationship Id="rId58" Type="http://schemas.openxmlformats.org/officeDocument/2006/relationships/customXml" Target="../ink/ink545.xml"/><Relationship Id="rId5" Type="http://schemas.openxmlformats.org/officeDocument/2006/relationships/image" Target="../media/image523.png"/><Relationship Id="rId61" Type="http://schemas.openxmlformats.org/officeDocument/2006/relationships/image" Target="../media/image551.png"/><Relationship Id="rId19" Type="http://schemas.openxmlformats.org/officeDocument/2006/relationships/image" Target="../media/image530.png"/><Relationship Id="rId14" Type="http://schemas.openxmlformats.org/officeDocument/2006/relationships/customXml" Target="../ink/ink523.xml"/><Relationship Id="rId22" Type="http://schemas.openxmlformats.org/officeDocument/2006/relationships/customXml" Target="../ink/ink527.xml"/><Relationship Id="rId27" Type="http://schemas.openxmlformats.org/officeDocument/2006/relationships/image" Target="../media/image534.png"/><Relationship Id="rId30" Type="http://schemas.openxmlformats.org/officeDocument/2006/relationships/customXml" Target="../ink/ink531.xml"/><Relationship Id="rId35" Type="http://schemas.openxmlformats.org/officeDocument/2006/relationships/image" Target="../media/image538.png"/><Relationship Id="rId43" Type="http://schemas.openxmlformats.org/officeDocument/2006/relationships/image" Target="../media/image542.png"/><Relationship Id="rId48" Type="http://schemas.openxmlformats.org/officeDocument/2006/relationships/customXml" Target="../ink/ink540.xml"/><Relationship Id="rId56" Type="http://schemas.openxmlformats.org/officeDocument/2006/relationships/customXml" Target="../ink/ink544.xml"/><Relationship Id="rId8" Type="http://schemas.openxmlformats.org/officeDocument/2006/relationships/customXml" Target="../ink/ink520.xml"/><Relationship Id="rId51" Type="http://schemas.openxmlformats.org/officeDocument/2006/relationships/image" Target="../media/image546.png"/><Relationship Id="rId3" Type="http://schemas.openxmlformats.org/officeDocument/2006/relationships/image" Target="../media/image522.png"/><Relationship Id="rId12" Type="http://schemas.openxmlformats.org/officeDocument/2006/relationships/customXml" Target="../ink/ink522.xml"/><Relationship Id="rId17" Type="http://schemas.openxmlformats.org/officeDocument/2006/relationships/image" Target="../media/image529.png"/><Relationship Id="rId25" Type="http://schemas.openxmlformats.org/officeDocument/2006/relationships/image" Target="../media/image533.png"/><Relationship Id="rId33" Type="http://schemas.openxmlformats.org/officeDocument/2006/relationships/image" Target="../media/image537.png"/><Relationship Id="rId38" Type="http://schemas.openxmlformats.org/officeDocument/2006/relationships/customXml" Target="../ink/ink535.xml"/><Relationship Id="rId46" Type="http://schemas.openxmlformats.org/officeDocument/2006/relationships/customXml" Target="../ink/ink539.xml"/><Relationship Id="rId59" Type="http://schemas.openxmlformats.org/officeDocument/2006/relationships/image" Target="../media/image550.png"/><Relationship Id="rId20" Type="http://schemas.openxmlformats.org/officeDocument/2006/relationships/customXml" Target="../ink/ink526.xml"/><Relationship Id="rId41" Type="http://schemas.openxmlformats.org/officeDocument/2006/relationships/image" Target="../media/image541.png"/><Relationship Id="rId54" Type="http://schemas.openxmlformats.org/officeDocument/2006/relationships/customXml" Target="../ink/ink543.xml"/><Relationship Id="rId1" Type="http://schemas.openxmlformats.org/officeDocument/2006/relationships/slideLayout" Target="../slideLayouts/slideLayout2.xml"/><Relationship Id="rId6" Type="http://schemas.openxmlformats.org/officeDocument/2006/relationships/customXml" Target="../ink/ink519.xml"/><Relationship Id="rId15" Type="http://schemas.openxmlformats.org/officeDocument/2006/relationships/image" Target="../media/image528.png"/><Relationship Id="rId23" Type="http://schemas.openxmlformats.org/officeDocument/2006/relationships/image" Target="../media/image532.png"/><Relationship Id="rId28" Type="http://schemas.openxmlformats.org/officeDocument/2006/relationships/customXml" Target="../ink/ink530.xml"/><Relationship Id="rId36" Type="http://schemas.openxmlformats.org/officeDocument/2006/relationships/customXml" Target="../ink/ink534.xml"/><Relationship Id="rId49" Type="http://schemas.openxmlformats.org/officeDocument/2006/relationships/image" Target="../media/image545.png"/><Relationship Id="rId57" Type="http://schemas.openxmlformats.org/officeDocument/2006/relationships/image" Target="../media/image549.png"/><Relationship Id="rId10" Type="http://schemas.openxmlformats.org/officeDocument/2006/relationships/customXml" Target="../ink/ink521.xml"/><Relationship Id="rId31" Type="http://schemas.openxmlformats.org/officeDocument/2006/relationships/image" Target="../media/image536.png"/><Relationship Id="rId44" Type="http://schemas.openxmlformats.org/officeDocument/2006/relationships/customXml" Target="../ink/ink538.xml"/><Relationship Id="rId52" Type="http://schemas.openxmlformats.org/officeDocument/2006/relationships/customXml" Target="../ink/ink542.xml"/><Relationship Id="rId60" Type="http://schemas.openxmlformats.org/officeDocument/2006/relationships/customXml" Target="../ink/ink546.xml"/><Relationship Id="rId4" Type="http://schemas.openxmlformats.org/officeDocument/2006/relationships/customXml" Target="../ink/ink518.xml"/><Relationship Id="rId9" Type="http://schemas.openxmlformats.org/officeDocument/2006/relationships/image" Target="../media/image525.png"/></Relationships>
</file>

<file path=ppt/slides/_rels/slide19.xml.rels><?xml version="1.0" encoding="UTF-8" standalone="yes"?>
<Relationships xmlns="http://schemas.openxmlformats.org/package/2006/relationships"><Relationship Id="rId3" Type="http://schemas.openxmlformats.org/officeDocument/2006/relationships/image" Target="../media/image55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7" Type="http://schemas.openxmlformats.org/officeDocument/2006/relationships/image" Target="../media/image611.png"/><Relationship Id="rId21" Type="http://schemas.openxmlformats.org/officeDocument/2006/relationships/image" Target="../media/image563.png"/><Relationship Id="rId42" Type="http://schemas.openxmlformats.org/officeDocument/2006/relationships/customXml" Target="../ink/ink566.xml"/><Relationship Id="rId63" Type="http://schemas.openxmlformats.org/officeDocument/2006/relationships/image" Target="../media/image584.png"/><Relationship Id="rId84" Type="http://schemas.openxmlformats.org/officeDocument/2006/relationships/customXml" Target="../ink/ink587.xml"/><Relationship Id="rId138" Type="http://schemas.openxmlformats.org/officeDocument/2006/relationships/customXml" Target="../ink/ink614.xml"/><Relationship Id="rId159" Type="http://schemas.openxmlformats.org/officeDocument/2006/relationships/image" Target="../media/image632.png"/><Relationship Id="rId170" Type="http://schemas.openxmlformats.org/officeDocument/2006/relationships/customXml" Target="../ink/ink630.xml"/><Relationship Id="rId191" Type="http://schemas.openxmlformats.org/officeDocument/2006/relationships/image" Target="../media/image648.png"/><Relationship Id="rId107" Type="http://schemas.openxmlformats.org/officeDocument/2006/relationships/image" Target="../media/image606.png"/><Relationship Id="rId11" Type="http://schemas.openxmlformats.org/officeDocument/2006/relationships/image" Target="../media/image558.png"/><Relationship Id="rId32" Type="http://schemas.openxmlformats.org/officeDocument/2006/relationships/customXml" Target="../ink/ink561.xml"/><Relationship Id="rId53" Type="http://schemas.openxmlformats.org/officeDocument/2006/relationships/image" Target="../media/image579.png"/><Relationship Id="rId74" Type="http://schemas.openxmlformats.org/officeDocument/2006/relationships/customXml" Target="../ink/ink582.xml"/><Relationship Id="rId128" Type="http://schemas.openxmlformats.org/officeDocument/2006/relationships/customXml" Target="../ink/ink609.xml"/><Relationship Id="rId149" Type="http://schemas.openxmlformats.org/officeDocument/2006/relationships/image" Target="../media/image627.png"/><Relationship Id="rId5" Type="http://schemas.openxmlformats.org/officeDocument/2006/relationships/image" Target="../media/image555.png"/><Relationship Id="rId95" Type="http://schemas.openxmlformats.org/officeDocument/2006/relationships/image" Target="../media/image600.png"/><Relationship Id="rId160" Type="http://schemas.openxmlformats.org/officeDocument/2006/relationships/customXml" Target="../ink/ink625.xml"/><Relationship Id="rId181" Type="http://schemas.openxmlformats.org/officeDocument/2006/relationships/image" Target="../media/image643.png"/><Relationship Id="rId22" Type="http://schemas.openxmlformats.org/officeDocument/2006/relationships/customXml" Target="../ink/ink556.xml"/><Relationship Id="rId43" Type="http://schemas.openxmlformats.org/officeDocument/2006/relationships/image" Target="../media/image574.png"/><Relationship Id="rId64" Type="http://schemas.openxmlformats.org/officeDocument/2006/relationships/customXml" Target="../ink/ink577.xml"/><Relationship Id="rId118" Type="http://schemas.openxmlformats.org/officeDocument/2006/relationships/customXml" Target="../ink/ink604.xml"/><Relationship Id="rId139" Type="http://schemas.openxmlformats.org/officeDocument/2006/relationships/image" Target="../media/image622.png"/><Relationship Id="rId85" Type="http://schemas.openxmlformats.org/officeDocument/2006/relationships/image" Target="../media/image595.png"/><Relationship Id="rId150" Type="http://schemas.openxmlformats.org/officeDocument/2006/relationships/customXml" Target="../ink/ink620.xml"/><Relationship Id="rId171" Type="http://schemas.openxmlformats.org/officeDocument/2006/relationships/image" Target="../media/image638.png"/><Relationship Id="rId192" Type="http://schemas.openxmlformats.org/officeDocument/2006/relationships/customXml" Target="../ink/ink641.xml"/><Relationship Id="rId12" Type="http://schemas.openxmlformats.org/officeDocument/2006/relationships/customXml" Target="../ink/ink551.xml"/><Relationship Id="rId33" Type="http://schemas.openxmlformats.org/officeDocument/2006/relationships/image" Target="../media/image569.png"/><Relationship Id="rId108" Type="http://schemas.openxmlformats.org/officeDocument/2006/relationships/customXml" Target="../ink/ink599.xml"/><Relationship Id="rId129" Type="http://schemas.openxmlformats.org/officeDocument/2006/relationships/image" Target="../media/image617.png"/><Relationship Id="rId54" Type="http://schemas.openxmlformats.org/officeDocument/2006/relationships/customXml" Target="../ink/ink572.xml"/><Relationship Id="rId75" Type="http://schemas.openxmlformats.org/officeDocument/2006/relationships/image" Target="../media/image590.png"/><Relationship Id="rId96" Type="http://schemas.openxmlformats.org/officeDocument/2006/relationships/customXml" Target="../ink/ink593.xml"/><Relationship Id="rId140" Type="http://schemas.openxmlformats.org/officeDocument/2006/relationships/customXml" Target="../ink/ink615.xml"/><Relationship Id="rId161" Type="http://schemas.openxmlformats.org/officeDocument/2006/relationships/image" Target="../media/image633.png"/><Relationship Id="rId182" Type="http://schemas.openxmlformats.org/officeDocument/2006/relationships/customXml" Target="../ink/ink636.xml"/><Relationship Id="rId6" Type="http://schemas.openxmlformats.org/officeDocument/2006/relationships/customXml" Target="../ink/ink548.xml"/><Relationship Id="rId23" Type="http://schemas.openxmlformats.org/officeDocument/2006/relationships/image" Target="../media/image564.png"/><Relationship Id="rId119" Type="http://schemas.openxmlformats.org/officeDocument/2006/relationships/image" Target="../media/image612.png"/><Relationship Id="rId44" Type="http://schemas.openxmlformats.org/officeDocument/2006/relationships/customXml" Target="../ink/ink567.xml"/><Relationship Id="rId65" Type="http://schemas.openxmlformats.org/officeDocument/2006/relationships/image" Target="../media/image585.png"/><Relationship Id="rId86" Type="http://schemas.openxmlformats.org/officeDocument/2006/relationships/customXml" Target="../ink/ink588.xml"/><Relationship Id="rId130" Type="http://schemas.openxmlformats.org/officeDocument/2006/relationships/customXml" Target="../ink/ink610.xml"/><Relationship Id="rId151" Type="http://schemas.openxmlformats.org/officeDocument/2006/relationships/image" Target="../media/image628.png"/><Relationship Id="rId172" Type="http://schemas.openxmlformats.org/officeDocument/2006/relationships/customXml" Target="../ink/ink631.xml"/><Relationship Id="rId193" Type="http://schemas.openxmlformats.org/officeDocument/2006/relationships/image" Target="../media/image649.png"/><Relationship Id="rId13" Type="http://schemas.openxmlformats.org/officeDocument/2006/relationships/image" Target="../media/image559.png"/><Relationship Id="rId109" Type="http://schemas.openxmlformats.org/officeDocument/2006/relationships/image" Target="../media/image607.png"/><Relationship Id="rId34" Type="http://schemas.openxmlformats.org/officeDocument/2006/relationships/customXml" Target="../ink/ink562.xml"/><Relationship Id="rId50" Type="http://schemas.openxmlformats.org/officeDocument/2006/relationships/customXml" Target="../ink/ink570.xml"/><Relationship Id="rId55" Type="http://schemas.openxmlformats.org/officeDocument/2006/relationships/image" Target="../media/image580.png"/><Relationship Id="rId76" Type="http://schemas.openxmlformats.org/officeDocument/2006/relationships/customXml" Target="../ink/ink583.xml"/><Relationship Id="rId97" Type="http://schemas.openxmlformats.org/officeDocument/2006/relationships/image" Target="../media/image601.png"/><Relationship Id="rId104" Type="http://schemas.openxmlformats.org/officeDocument/2006/relationships/customXml" Target="../ink/ink597.xml"/><Relationship Id="rId120" Type="http://schemas.openxmlformats.org/officeDocument/2006/relationships/customXml" Target="../ink/ink605.xml"/><Relationship Id="rId125" Type="http://schemas.openxmlformats.org/officeDocument/2006/relationships/image" Target="../media/image615.png"/><Relationship Id="rId141" Type="http://schemas.openxmlformats.org/officeDocument/2006/relationships/image" Target="../media/image623.png"/><Relationship Id="rId146" Type="http://schemas.openxmlformats.org/officeDocument/2006/relationships/customXml" Target="../ink/ink618.xml"/><Relationship Id="rId167" Type="http://schemas.openxmlformats.org/officeDocument/2006/relationships/image" Target="../media/image636.png"/><Relationship Id="rId188" Type="http://schemas.openxmlformats.org/officeDocument/2006/relationships/customXml" Target="../ink/ink639.xml"/><Relationship Id="rId7" Type="http://schemas.openxmlformats.org/officeDocument/2006/relationships/image" Target="../media/image556.png"/><Relationship Id="rId71" Type="http://schemas.openxmlformats.org/officeDocument/2006/relationships/image" Target="../media/image588.png"/><Relationship Id="rId92" Type="http://schemas.openxmlformats.org/officeDocument/2006/relationships/customXml" Target="../ink/ink591.xml"/><Relationship Id="rId162" Type="http://schemas.openxmlformats.org/officeDocument/2006/relationships/customXml" Target="../ink/ink626.xml"/><Relationship Id="rId183" Type="http://schemas.openxmlformats.org/officeDocument/2006/relationships/image" Target="../media/image644.png"/><Relationship Id="rId2" Type="http://schemas.openxmlformats.org/officeDocument/2006/relationships/notesSlide" Target="../notesSlides/notesSlide18.xml"/><Relationship Id="rId29" Type="http://schemas.openxmlformats.org/officeDocument/2006/relationships/image" Target="../media/image567.png"/><Relationship Id="rId24" Type="http://schemas.openxmlformats.org/officeDocument/2006/relationships/customXml" Target="../ink/ink557.xml"/><Relationship Id="rId40" Type="http://schemas.openxmlformats.org/officeDocument/2006/relationships/customXml" Target="../ink/ink565.xml"/><Relationship Id="rId45" Type="http://schemas.openxmlformats.org/officeDocument/2006/relationships/image" Target="../media/image575.png"/><Relationship Id="rId66" Type="http://schemas.openxmlformats.org/officeDocument/2006/relationships/customXml" Target="../ink/ink578.xml"/><Relationship Id="rId87" Type="http://schemas.openxmlformats.org/officeDocument/2006/relationships/image" Target="../media/image596.png"/><Relationship Id="rId110" Type="http://schemas.openxmlformats.org/officeDocument/2006/relationships/customXml" Target="../ink/ink600.xml"/><Relationship Id="rId115" Type="http://schemas.openxmlformats.org/officeDocument/2006/relationships/image" Target="../media/image610.png"/><Relationship Id="rId131" Type="http://schemas.openxmlformats.org/officeDocument/2006/relationships/image" Target="../media/image618.png"/><Relationship Id="rId136" Type="http://schemas.openxmlformats.org/officeDocument/2006/relationships/customXml" Target="../ink/ink613.xml"/><Relationship Id="rId157" Type="http://schemas.openxmlformats.org/officeDocument/2006/relationships/image" Target="../media/image631.png"/><Relationship Id="rId178" Type="http://schemas.openxmlformats.org/officeDocument/2006/relationships/customXml" Target="../ink/ink634.xml"/><Relationship Id="rId61" Type="http://schemas.openxmlformats.org/officeDocument/2006/relationships/image" Target="../media/image583.png"/><Relationship Id="rId82" Type="http://schemas.openxmlformats.org/officeDocument/2006/relationships/customXml" Target="../ink/ink586.xml"/><Relationship Id="rId152" Type="http://schemas.openxmlformats.org/officeDocument/2006/relationships/customXml" Target="../ink/ink621.xml"/><Relationship Id="rId173" Type="http://schemas.openxmlformats.org/officeDocument/2006/relationships/image" Target="../media/image639.png"/><Relationship Id="rId19" Type="http://schemas.openxmlformats.org/officeDocument/2006/relationships/image" Target="../media/image562.png"/><Relationship Id="rId14" Type="http://schemas.openxmlformats.org/officeDocument/2006/relationships/customXml" Target="../ink/ink552.xml"/><Relationship Id="rId30" Type="http://schemas.openxmlformats.org/officeDocument/2006/relationships/customXml" Target="../ink/ink560.xml"/><Relationship Id="rId35" Type="http://schemas.openxmlformats.org/officeDocument/2006/relationships/image" Target="../media/image570.png"/><Relationship Id="rId56" Type="http://schemas.openxmlformats.org/officeDocument/2006/relationships/customXml" Target="../ink/ink573.xml"/><Relationship Id="rId77" Type="http://schemas.openxmlformats.org/officeDocument/2006/relationships/image" Target="../media/image591.png"/><Relationship Id="rId100" Type="http://schemas.openxmlformats.org/officeDocument/2006/relationships/customXml" Target="../ink/ink595.xml"/><Relationship Id="rId105" Type="http://schemas.openxmlformats.org/officeDocument/2006/relationships/image" Target="../media/image605.png"/><Relationship Id="rId126" Type="http://schemas.openxmlformats.org/officeDocument/2006/relationships/customXml" Target="../ink/ink608.xml"/><Relationship Id="rId147" Type="http://schemas.openxmlformats.org/officeDocument/2006/relationships/image" Target="../media/image626.png"/><Relationship Id="rId168" Type="http://schemas.openxmlformats.org/officeDocument/2006/relationships/customXml" Target="../ink/ink629.xml"/><Relationship Id="rId8" Type="http://schemas.openxmlformats.org/officeDocument/2006/relationships/customXml" Target="../ink/ink549.xml"/><Relationship Id="rId51" Type="http://schemas.openxmlformats.org/officeDocument/2006/relationships/image" Target="../media/image578.png"/><Relationship Id="rId72" Type="http://schemas.openxmlformats.org/officeDocument/2006/relationships/customXml" Target="../ink/ink581.xml"/><Relationship Id="rId93" Type="http://schemas.openxmlformats.org/officeDocument/2006/relationships/image" Target="../media/image599.png"/><Relationship Id="rId98" Type="http://schemas.openxmlformats.org/officeDocument/2006/relationships/customXml" Target="../ink/ink594.xml"/><Relationship Id="rId121" Type="http://schemas.openxmlformats.org/officeDocument/2006/relationships/image" Target="../media/image613.png"/><Relationship Id="rId142" Type="http://schemas.openxmlformats.org/officeDocument/2006/relationships/customXml" Target="../ink/ink616.xml"/><Relationship Id="rId163" Type="http://schemas.openxmlformats.org/officeDocument/2006/relationships/image" Target="../media/image634.png"/><Relationship Id="rId184" Type="http://schemas.openxmlformats.org/officeDocument/2006/relationships/customXml" Target="../ink/ink637.xml"/><Relationship Id="rId189" Type="http://schemas.openxmlformats.org/officeDocument/2006/relationships/image" Target="../media/image647.png"/><Relationship Id="rId3" Type="http://schemas.openxmlformats.org/officeDocument/2006/relationships/image" Target="../media/image554.png"/><Relationship Id="rId25" Type="http://schemas.openxmlformats.org/officeDocument/2006/relationships/image" Target="../media/image565.png"/><Relationship Id="rId46" Type="http://schemas.openxmlformats.org/officeDocument/2006/relationships/customXml" Target="../ink/ink568.xml"/><Relationship Id="rId67" Type="http://schemas.openxmlformats.org/officeDocument/2006/relationships/image" Target="../media/image586.png"/><Relationship Id="rId116" Type="http://schemas.openxmlformats.org/officeDocument/2006/relationships/customXml" Target="../ink/ink603.xml"/><Relationship Id="rId137" Type="http://schemas.openxmlformats.org/officeDocument/2006/relationships/image" Target="../media/image621.png"/><Relationship Id="rId158" Type="http://schemas.openxmlformats.org/officeDocument/2006/relationships/customXml" Target="../ink/ink624.xml"/><Relationship Id="rId20" Type="http://schemas.openxmlformats.org/officeDocument/2006/relationships/customXml" Target="../ink/ink555.xml"/><Relationship Id="rId41" Type="http://schemas.openxmlformats.org/officeDocument/2006/relationships/image" Target="../media/image573.png"/><Relationship Id="rId62" Type="http://schemas.openxmlformats.org/officeDocument/2006/relationships/customXml" Target="../ink/ink576.xml"/><Relationship Id="rId83" Type="http://schemas.openxmlformats.org/officeDocument/2006/relationships/image" Target="../media/image594.png"/><Relationship Id="rId88" Type="http://schemas.openxmlformats.org/officeDocument/2006/relationships/customXml" Target="../ink/ink589.xml"/><Relationship Id="rId111" Type="http://schemas.openxmlformats.org/officeDocument/2006/relationships/image" Target="../media/image608.png"/><Relationship Id="rId132" Type="http://schemas.openxmlformats.org/officeDocument/2006/relationships/customXml" Target="../ink/ink611.xml"/><Relationship Id="rId153" Type="http://schemas.openxmlformats.org/officeDocument/2006/relationships/image" Target="../media/image629.png"/><Relationship Id="rId174" Type="http://schemas.openxmlformats.org/officeDocument/2006/relationships/customXml" Target="../ink/ink632.xml"/><Relationship Id="rId179" Type="http://schemas.openxmlformats.org/officeDocument/2006/relationships/image" Target="../media/image642.png"/><Relationship Id="rId190" Type="http://schemas.openxmlformats.org/officeDocument/2006/relationships/customXml" Target="../ink/ink640.xml"/><Relationship Id="rId15" Type="http://schemas.openxmlformats.org/officeDocument/2006/relationships/image" Target="../media/image560.png"/><Relationship Id="rId36" Type="http://schemas.openxmlformats.org/officeDocument/2006/relationships/customXml" Target="../ink/ink563.xml"/><Relationship Id="rId57" Type="http://schemas.openxmlformats.org/officeDocument/2006/relationships/image" Target="../media/image581.png"/><Relationship Id="rId106" Type="http://schemas.openxmlformats.org/officeDocument/2006/relationships/customXml" Target="../ink/ink598.xml"/><Relationship Id="rId127" Type="http://schemas.openxmlformats.org/officeDocument/2006/relationships/image" Target="../media/image616.png"/><Relationship Id="rId10" Type="http://schemas.openxmlformats.org/officeDocument/2006/relationships/customXml" Target="../ink/ink550.xml"/><Relationship Id="rId31" Type="http://schemas.openxmlformats.org/officeDocument/2006/relationships/image" Target="../media/image568.png"/><Relationship Id="rId52" Type="http://schemas.openxmlformats.org/officeDocument/2006/relationships/customXml" Target="../ink/ink571.xml"/><Relationship Id="rId73" Type="http://schemas.openxmlformats.org/officeDocument/2006/relationships/image" Target="../media/image589.png"/><Relationship Id="rId78" Type="http://schemas.openxmlformats.org/officeDocument/2006/relationships/customXml" Target="../ink/ink584.xml"/><Relationship Id="rId94" Type="http://schemas.openxmlformats.org/officeDocument/2006/relationships/customXml" Target="../ink/ink592.xml"/><Relationship Id="rId99" Type="http://schemas.openxmlformats.org/officeDocument/2006/relationships/image" Target="../media/image602.png"/><Relationship Id="rId101" Type="http://schemas.openxmlformats.org/officeDocument/2006/relationships/image" Target="../media/image603.png"/><Relationship Id="rId122" Type="http://schemas.openxmlformats.org/officeDocument/2006/relationships/customXml" Target="../ink/ink606.xml"/><Relationship Id="rId143" Type="http://schemas.openxmlformats.org/officeDocument/2006/relationships/image" Target="../media/image624.png"/><Relationship Id="rId148" Type="http://schemas.openxmlformats.org/officeDocument/2006/relationships/customXml" Target="../ink/ink619.xml"/><Relationship Id="rId164" Type="http://schemas.openxmlformats.org/officeDocument/2006/relationships/customXml" Target="../ink/ink627.xml"/><Relationship Id="rId169" Type="http://schemas.openxmlformats.org/officeDocument/2006/relationships/image" Target="../media/image637.png"/><Relationship Id="rId185" Type="http://schemas.openxmlformats.org/officeDocument/2006/relationships/image" Target="../media/image645.png"/><Relationship Id="rId4" Type="http://schemas.openxmlformats.org/officeDocument/2006/relationships/customXml" Target="../ink/ink547.xml"/><Relationship Id="rId9" Type="http://schemas.openxmlformats.org/officeDocument/2006/relationships/image" Target="../media/image557.png"/><Relationship Id="rId180" Type="http://schemas.openxmlformats.org/officeDocument/2006/relationships/customXml" Target="../ink/ink635.xml"/><Relationship Id="rId26" Type="http://schemas.openxmlformats.org/officeDocument/2006/relationships/customXml" Target="../ink/ink558.xml"/><Relationship Id="rId47" Type="http://schemas.openxmlformats.org/officeDocument/2006/relationships/image" Target="../media/image576.png"/><Relationship Id="rId68" Type="http://schemas.openxmlformats.org/officeDocument/2006/relationships/customXml" Target="../ink/ink579.xml"/><Relationship Id="rId89" Type="http://schemas.openxmlformats.org/officeDocument/2006/relationships/image" Target="../media/image597.png"/><Relationship Id="rId112" Type="http://schemas.openxmlformats.org/officeDocument/2006/relationships/customXml" Target="../ink/ink601.xml"/><Relationship Id="rId133" Type="http://schemas.openxmlformats.org/officeDocument/2006/relationships/image" Target="../media/image619.png"/><Relationship Id="rId154" Type="http://schemas.openxmlformats.org/officeDocument/2006/relationships/customXml" Target="../ink/ink622.xml"/><Relationship Id="rId175" Type="http://schemas.openxmlformats.org/officeDocument/2006/relationships/image" Target="../media/image640.png"/><Relationship Id="rId16" Type="http://schemas.openxmlformats.org/officeDocument/2006/relationships/customXml" Target="../ink/ink553.xml"/><Relationship Id="rId37" Type="http://schemas.openxmlformats.org/officeDocument/2006/relationships/image" Target="../media/image571.png"/><Relationship Id="rId58" Type="http://schemas.openxmlformats.org/officeDocument/2006/relationships/customXml" Target="../ink/ink574.xml"/><Relationship Id="rId79" Type="http://schemas.openxmlformats.org/officeDocument/2006/relationships/image" Target="../media/image592.png"/><Relationship Id="rId102" Type="http://schemas.openxmlformats.org/officeDocument/2006/relationships/customXml" Target="../ink/ink596.xml"/><Relationship Id="rId123" Type="http://schemas.openxmlformats.org/officeDocument/2006/relationships/image" Target="../media/image614.png"/><Relationship Id="rId144" Type="http://schemas.openxmlformats.org/officeDocument/2006/relationships/customXml" Target="../ink/ink617.xml"/><Relationship Id="rId90" Type="http://schemas.openxmlformats.org/officeDocument/2006/relationships/customXml" Target="../ink/ink590.xml"/><Relationship Id="rId165" Type="http://schemas.openxmlformats.org/officeDocument/2006/relationships/image" Target="../media/image635.png"/><Relationship Id="rId186" Type="http://schemas.openxmlformats.org/officeDocument/2006/relationships/customXml" Target="../ink/ink638.xml"/><Relationship Id="rId27" Type="http://schemas.openxmlformats.org/officeDocument/2006/relationships/image" Target="../media/image566.png"/><Relationship Id="rId48" Type="http://schemas.openxmlformats.org/officeDocument/2006/relationships/customXml" Target="../ink/ink569.xml"/><Relationship Id="rId69" Type="http://schemas.openxmlformats.org/officeDocument/2006/relationships/image" Target="../media/image587.png"/><Relationship Id="rId113" Type="http://schemas.openxmlformats.org/officeDocument/2006/relationships/image" Target="../media/image609.png"/><Relationship Id="rId134" Type="http://schemas.openxmlformats.org/officeDocument/2006/relationships/customXml" Target="../ink/ink612.xml"/><Relationship Id="rId80" Type="http://schemas.openxmlformats.org/officeDocument/2006/relationships/customXml" Target="../ink/ink585.xml"/><Relationship Id="rId155" Type="http://schemas.openxmlformats.org/officeDocument/2006/relationships/image" Target="../media/image630.png"/><Relationship Id="rId176" Type="http://schemas.openxmlformats.org/officeDocument/2006/relationships/customXml" Target="../ink/ink633.xml"/><Relationship Id="rId17" Type="http://schemas.openxmlformats.org/officeDocument/2006/relationships/image" Target="../media/image561.png"/><Relationship Id="rId38" Type="http://schemas.openxmlformats.org/officeDocument/2006/relationships/customXml" Target="../ink/ink564.xml"/><Relationship Id="rId59" Type="http://schemas.openxmlformats.org/officeDocument/2006/relationships/image" Target="../media/image582.png"/><Relationship Id="rId103" Type="http://schemas.openxmlformats.org/officeDocument/2006/relationships/image" Target="../media/image604.png"/><Relationship Id="rId124" Type="http://schemas.openxmlformats.org/officeDocument/2006/relationships/customXml" Target="../ink/ink607.xml"/><Relationship Id="rId70" Type="http://schemas.openxmlformats.org/officeDocument/2006/relationships/customXml" Target="../ink/ink580.xml"/><Relationship Id="rId91" Type="http://schemas.openxmlformats.org/officeDocument/2006/relationships/image" Target="../media/image598.png"/><Relationship Id="rId145" Type="http://schemas.openxmlformats.org/officeDocument/2006/relationships/image" Target="../media/image625.png"/><Relationship Id="rId166" Type="http://schemas.openxmlformats.org/officeDocument/2006/relationships/customXml" Target="../ink/ink628.xml"/><Relationship Id="rId187" Type="http://schemas.openxmlformats.org/officeDocument/2006/relationships/image" Target="../media/image646.png"/><Relationship Id="rId1" Type="http://schemas.openxmlformats.org/officeDocument/2006/relationships/slideLayout" Target="../slideLayouts/slideLayout2.xml"/><Relationship Id="rId28" Type="http://schemas.openxmlformats.org/officeDocument/2006/relationships/customXml" Target="../ink/ink559.xml"/><Relationship Id="rId49" Type="http://schemas.openxmlformats.org/officeDocument/2006/relationships/image" Target="../media/image577.png"/><Relationship Id="rId114" Type="http://schemas.openxmlformats.org/officeDocument/2006/relationships/customXml" Target="../ink/ink602.xml"/><Relationship Id="rId60" Type="http://schemas.openxmlformats.org/officeDocument/2006/relationships/customXml" Target="../ink/ink575.xml"/><Relationship Id="rId81" Type="http://schemas.openxmlformats.org/officeDocument/2006/relationships/image" Target="../media/image593.png"/><Relationship Id="rId135" Type="http://schemas.openxmlformats.org/officeDocument/2006/relationships/image" Target="../media/image620.png"/><Relationship Id="rId156" Type="http://schemas.openxmlformats.org/officeDocument/2006/relationships/customXml" Target="../ink/ink623.xml"/><Relationship Id="rId177" Type="http://schemas.openxmlformats.org/officeDocument/2006/relationships/image" Target="../media/image641.png"/><Relationship Id="rId18" Type="http://schemas.openxmlformats.org/officeDocument/2006/relationships/customXml" Target="../ink/ink554.xml"/><Relationship Id="rId39" Type="http://schemas.openxmlformats.org/officeDocument/2006/relationships/image" Target="../media/image5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16" Type="http://schemas.openxmlformats.org/officeDocument/2006/relationships/customXml" Target="../ink/ink107.xml"/><Relationship Id="rId22" Type="http://schemas.openxmlformats.org/officeDocument/2006/relationships/customXml" Target="../ink/ink10.xml"/><Relationship Id="rId43" Type="http://schemas.openxmlformats.org/officeDocument/2006/relationships/image" Target="../media/image2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1.png"/><Relationship Id="rId85" Type="http://schemas.openxmlformats.org/officeDocument/2006/relationships/image" Target="../media/image44.png"/><Relationship Id="rId150" Type="http://schemas.openxmlformats.org/officeDocument/2006/relationships/customXml" Target="../ink/ink74.xml"/><Relationship Id="rId171" Type="http://schemas.openxmlformats.org/officeDocument/2006/relationships/image" Target="../media/image87.png"/><Relationship Id="rId192" Type="http://schemas.openxmlformats.org/officeDocument/2006/relationships/customXml" Target="../ink/ink95.xml"/><Relationship Id="rId206" Type="http://schemas.openxmlformats.org/officeDocument/2006/relationships/customXml" Target="../ink/ink102.xml"/><Relationship Id="rId12" Type="http://schemas.openxmlformats.org/officeDocument/2006/relationships/customXml" Target="../ink/ink5.xml"/><Relationship Id="rId33" Type="http://schemas.openxmlformats.org/officeDocument/2006/relationships/image" Target="../media/image18.png"/><Relationship Id="rId108" Type="http://schemas.openxmlformats.org/officeDocument/2006/relationships/customXml" Target="../ink/ink53.xml"/><Relationship Id="rId129" Type="http://schemas.openxmlformats.org/officeDocument/2006/relationships/image" Target="../media/image66.png"/><Relationship Id="rId54" Type="http://schemas.openxmlformats.org/officeDocument/2006/relationships/customXml" Target="../ink/ink26.xml"/><Relationship Id="rId75" Type="http://schemas.openxmlformats.org/officeDocument/2006/relationships/image" Target="../media/image39.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2.png"/><Relationship Id="rId182" Type="http://schemas.openxmlformats.org/officeDocument/2006/relationships/customXml" Target="../ink/ink90.xml"/><Relationship Id="rId217" Type="http://schemas.openxmlformats.org/officeDocument/2006/relationships/image" Target="../media/image110.png"/><Relationship Id="rId6" Type="http://schemas.openxmlformats.org/officeDocument/2006/relationships/customXml" Target="../ink/ink2.xml"/><Relationship Id="rId23" Type="http://schemas.openxmlformats.org/officeDocument/2006/relationships/image" Target="../media/image13.png"/><Relationship Id="rId119" Type="http://schemas.openxmlformats.org/officeDocument/2006/relationships/image" Target="../media/image61.png"/><Relationship Id="rId44" Type="http://schemas.openxmlformats.org/officeDocument/2006/relationships/customXml" Target="../ink/ink21.xml"/><Relationship Id="rId65" Type="http://schemas.openxmlformats.org/officeDocument/2006/relationships/image" Target="../media/image34.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7.png"/><Relationship Id="rId172" Type="http://schemas.openxmlformats.org/officeDocument/2006/relationships/customXml" Target="../ink/ink85.xml"/><Relationship Id="rId193" Type="http://schemas.openxmlformats.org/officeDocument/2006/relationships/image" Target="../media/image98.png"/><Relationship Id="rId207" Type="http://schemas.openxmlformats.org/officeDocument/2006/relationships/image" Target="../media/image105.png"/><Relationship Id="rId13" Type="http://schemas.openxmlformats.org/officeDocument/2006/relationships/image" Target="../media/image8.png"/><Relationship Id="rId109" Type="http://schemas.openxmlformats.org/officeDocument/2006/relationships/image" Target="../media/image56.png"/><Relationship Id="rId34" Type="http://schemas.openxmlformats.org/officeDocument/2006/relationships/customXml" Target="../ink/ink16.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20" Type="http://schemas.openxmlformats.org/officeDocument/2006/relationships/customXml" Target="../ink/ink59.xml"/><Relationship Id="rId141" Type="http://schemas.openxmlformats.org/officeDocument/2006/relationships/image" Target="../media/image72.png"/><Relationship Id="rId7" Type="http://schemas.openxmlformats.org/officeDocument/2006/relationships/image" Target="../media/image5.png"/><Relationship Id="rId162" Type="http://schemas.openxmlformats.org/officeDocument/2006/relationships/customXml" Target="../ink/ink80.xml"/><Relationship Id="rId183" Type="http://schemas.openxmlformats.org/officeDocument/2006/relationships/image" Target="../media/image93.png"/><Relationship Id="rId218" Type="http://schemas.openxmlformats.org/officeDocument/2006/relationships/customXml" Target="../ink/ink108.xml"/><Relationship Id="rId24" Type="http://schemas.openxmlformats.org/officeDocument/2006/relationships/customXml" Target="../ink/ink11.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31" Type="http://schemas.openxmlformats.org/officeDocument/2006/relationships/image" Target="../media/image67.png"/><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208" Type="http://schemas.openxmlformats.org/officeDocument/2006/relationships/customXml" Target="../ink/ink103.xml"/><Relationship Id="rId14" Type="http://schemas.openxmlformats.org/officeDocument/2006/relationships/customXml" Target="../ink/ink6.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219" Type="http://schemas.openxmlformats.org/officeDocument/2006/relationships/image" Target="../media/image111.png"/><Relationship Id="rId3" Type="http://schemas.openxmlformats.org/officeDocument/2006/relationships/image" Target="../media/image3.png"/><Relationship Id="rId214" Type="http://schemas.openxmlformats.org/officeDocument/2006/relationships/customXml" Target="../ink/ink106.xml"/><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209" Type="http://schemas.openxmlformats.org/officeDocument/2006/relationships/image" Target="../media/image10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9.png"/><Relationship Id="rId26" Type="http://schemas.openxmlformats.org/officeDocument/2006/relationships/customXml" Target="../ink/ink12.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2.png"/><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 Id="rId211" Type="http://schemas.openxmlformats.org/officeDocument/2006/relationships/image" Target="../media/image107.png"/><Relationship Id="rId27" Type="http://schemas.openxmlformats.org/officeDocument/2006/relationships/image" Target="../media/image15.png"/><Relationship Id="rId48" Type="http://schemas.openxmlformats.org/officeDocument/2006/relationships/customXml" Target="../ink/ink23.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9.png"/><Relationship Id="rId176" Type="http://schemas.openxmlformats.org/officeDocument/2006/relationships/customXml" Target="../ink/ink87.xml"/><Relationship Id="rId197" Type="http://schemas.openxmlformats.org/officeDocument/2006/relationships/image" Target="../media/image100.png"/><Relationship Id="rId201" Type="http://schemas.openxmlformats.org/officeDocument/2006/relationships/image" Target="../media/image102.png"/><Relationship Id="rId17" Type="http://schemas.openxmlformats.org/officeDocument/2006/relationships/image" Target="../media/image10.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7.png"/><Relationship Id="rId145" Type="http://schemas.openxmlformats.org/officeDocument/2006/relationships/image" Target="../media/image74.png"/><Relationship Id="rId166" Type="http://schemas.openxmlformats.org/officeDocument/2006/relationships/customXml" Target="../ink/ink82.xml"/><Relationship Id="rId187" Type="http://schemas.openxmlformats.org/officeDocument/2006/relationships/image" Target="../media/image95.png"/><Relationship Id="rId1" Type="http://schemas.openxmlformats.org/officeDocument/2006/relationships/slideLayout" Target="../slideLayouts/slideLayout2.xml"/><Relationship Id="rId212" Type="http://schemas.openxmlformats.org/officeDocument/2006/relationships/customXml" Target="../ink/ink105.xml"/><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2.png"/><Relationship Id="rId135" Type="http://schemas.openxmlformats.org/officeDocument/2006/relationships/image" Target="../media/image69.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202" Type="http://schemas.openxmlformats.org/officeDocument/2006/relationships/customXml" Target="../ink/ink100.xml"/><Relationship Id="rId18" Type="http://schemas.openxmlformats.org/officeDocument/2006/relationships/customXml" Target="../ink/ink8.xml"/><Relationship Id="rId39" Type="http://schemas.openxmlformats.org/officeDocument/2006/relationships/image" Target="../media/image21.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4.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1" Type="http://schemas.openxmlformats.org/officeDocument/2006/relationships/image" Target="../media/image37.png"/><Relationship Id="rId92" Type="http://schemas.openxmlformats.org/officeDocument/2006/relationships/customXml" Target="../ink/ink45.xml"/><Relationship Id="rId213" Type="http://schemas.openxmlformats.org/officeDocument/2006/relationships/image" Target="../media/image108.png"/><Relationship Id="rId2" Type="http://schemas.openxmlformats.org/officeDocument/2006/relationships/notesSlide" Target="../notesSlides/notesSlide8.xml"/><Relationship Id="rId29" Type="http://schemas.openxmlformats.org/officeDocument/2006/relationships/image" Target="../media/image16.png"/><Relationship Id="rId40" Type="http://schemas.openxmlformats.org/officeDocument/2006/relationships/customXml" Target="../ink/ink19.xml"/><Relationship Id="rId115" Type="http://schemas.openxmlformats.org/officeDocument/2006/relationships/image" Target="../media/image59.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99" Type="http://schemas.openxmlformats.org/officeDocument/2006/relationships/image" Target="../media/image101.png"/><Relationship Id="rId203" Type="http://schemas.openxmlformats.org/officeDocument/2006/relationships/image" Target="../media/image103.png"/><Relationship Id="rId19" Type="http://schemas.openxmlformats.org/officeDocument/2006/relationships/image" Target="../media/image11.png"/><Relationship Id="rId30" Type="http://schemas.openxmlformats.org/officeDocument/2006/relationships/customXml" Target="../ink/ink14.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2ABE9F-CBC9-CE56-4836-2FE30F01627C}"/>
              </a:ext>
            </a:extLst>
          </p:cNvPr>
          <p:cNvSpPr>
            <a:spLocks noGrp="1"/>
          </p:cNvSpPr>
          <p:nvPr>
            <p:ph type="ctrTitle"/>
          </p:nvPr>
        </p:nvSpPr>
        <p:spPr/>
        <p:txBody>
          <a:bodyPr/>
          <a:lstStyle/>
          <a:p>
            <a:r>
              <a:rPr lang="en-US" altLang="zh-TW">
                <a:latin typeface="微軟正黑體" panose="020B0604030504040204" pitchFamily="34" charset="-120"/>
                <a:ea typeface="微軟正黑體" panose="020B0604030504040204" pitchFamily="34" charset="-120"/>
              </a:rPr>
              <a:t>Attention is all you need</a:t>
            </a:r>
            <a:endParaRPr lang="zh-TW" altLang="en-US">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a16="http://schemas.microsoft.com/office/drawing/2014/main" id="{25F7741A-1238-497B-08ED-0C38440F8E66}"/>
              </a:ext>
            </a:extLst>
          </p:cNvPr>
          <p:cNvSpPr>
            <a:spLocks noGrp="1"/>
          </p:cNvSpPr>
          <p:nvPr>
            <p:ph type="subTitle" idx="1"/>
          </p:nvPr>
        </p:nvSpPr>
        <p:spPr/>
        <p:txBody>
          <a:bodyPr/>
          <a:lstStyle/>
          <a:p>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9279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F3B952-D7DC-0747-E7A1-1C0E3220FB38}"/>
              </a:ext>
            </a:extLst>
          </p:cNvPr>
          <p:cNvSpPr>
            <a:spLocks noGrp="1"/>
          </p:cNvSpPr>
          <p:nvPr>
            <p:ph type="title"/>
          </p:nvPr>
        </p:nvSpPr>
        <p:spPr/>
        <p:txBody>
          <a:bodyPr/>
          <a:lstStyle/>
          <a:p>
            <a:r>
              <a:rPr lang="en-US" altLang="zh-TW"/>
              <a:t>3.1 Encoder and Decoder Stacks</a:t>
            </a:r>
            <a:endParaRPr lang="zh-TW" altLang="en-US"/>
          </a:p>
        </p:txBody>
      </p:sp>
      <p:sp>
        <p:nvSpPr>
          <p:cNvPr id="3" name="內容版面配置區 2">
            <a:extLst>
              <a:ext uri="{FF2B5EF4-FFF2-40B4-BE49-F238E27FC236}">
                <a16:creationId xmlns:a16="http://schemas.microsoft.com/office/drawing/2014/main" id="{97848C32-515D-1C05-E3E6-B3380D76D0EF}"/>
              </a:ext>
            </a:extLst>
          </p:cNvPr>
          <p:cNvSpPr>
            <a:spLocks noGrp="1"/>
          </p:cNvSpPr>
          <p:nvPr>
            <p:ph idx="1"/>
          </p:nvPr>
        </p:nvSpPr>
        <p:spPr/>
        <p:txBody>
          <a:bodyPr>
            <a:normAutofit fontScale="70000" lnSpcReduction="20000"/>
          </a:bodyPr>
          <a:lstStyle/>
          <a:p>
            <a:r>
              <a:rPr lang="en-US" altLang="zh-TW"/>
              <a:t>Encoder:</a:t>
            </a:r>
          </a:p>
          <a:p>
            <a:pPr lvl="1">
              <a:lnSpc>
                <a:spcPct val="120000"/>
              </a:lnSpc>
              <a:spcBef>
                <a:spcPts val="600"/>
              </a:spcBef>
              <a:spcAft>
                <a:spcPts val="600"/>
              </a:spcAft>
            </a:pPr>
            <a:r>
              <a:rPr lang="zh-TW" altLang="en-US"/>
              <a:t>由</a:t>
            </a:r>
            <a:r>
              <a:rPr lang="en-US" altLang="zh-TW"/>
              <a:t>6</a:t>
            </a:r>
            <a:r>
              <a:rPr lang="zh-TW" altLang="en-US"/>
              <a:t>層一樣的</a:t>
            </a:r>
            <a:r>
              <a:rPr lang="en-US" altLang="zh-TW"/>
              <a:t>layer</a:t>
            </a:r>
            <a:r>
              <a:rPr lang="zh-TW" altLang="en-US"/>
              <a:t>所組成</a:t>
            </a:r>
            <a:endParaRPr lang="en-US" altLang="zh-TW"/>
          </a:p>
          <a:p>
            <a:pPr lvl="1">
              <a:lnSpc>
                <a:spcPct val="120000"/>
              </a:lnSpc>
              <a:spcBef>
                <a:spcPts val="600"/>
              </a:spcBef>
              <a:spcAft>
                <a:spcPts val="600"/>
              </a:spcAft>
            </a:pPr>
            <a:r>
              <a:rPr lang="en-US" altLang="zh-TW" b="0" i="0">
                <a:solidFill>
                  <a:srgbClr val="121212"/>
                </a:solidFill>
                <a:effectLst/>
                <a:latin typeface="-apple-system"/>
              </a:rPr>
              <a:t>encoder</a:t>
            </a:r>
            <a:r>
              <a:rPr lang="zh-TW" altLang="en-US" b="0" i="0">
                <a:solidFill>
                  <a:srgbClr val="121212"/>
                </a:solidFill>
                <a:effectLst/>
                <a:latin typeface="-apple-system"/>
              </a:rPr>
              <a:t>的每個</a:t>
            </a:r>
            <a:r>
              <a:rPr lang="en-US" altLang="zh-TW" b="0" i="0">
                <a:solidFill>
                  <a:srgbClr val="121212"/>
                </a:solidFill>
                <a:effectLst/>
                <a:latin typeface="-apple-system"/>
              </a:rPr>
              <a:t>layer</a:t>
            </a:r>
            <a:r>
              <a:rPr lang="zh-TW" altLang="en-US" b="0" i="0">
                <a:solidFill>
                  <a:srgbClr val="121212"/>
                </a:solidFill>
                <a:effectLst/>
                <a:latin typeface="-apple-system"/>
              </a:rPr>
              <a:t>有</a:t>
            </a:r>
            <a:r>
              <a:rPr lang="zh-TW" altLang="en-US" b="1" i="0">
                <a:solidFill>
                  <a:srgbClr val="121212"/>
                </a:solidFill>
                <a:effectLst/>
                <a:latin typeface="-apple-system"/>
              </a:rPr>
              <a:t>兩個</a:t>
            </a:r>
            <a:r>
              <a:rPr lang="en-US" altLang="zh-TW" b="1" i="0">
                <a:solidFill>
                  <a:srgbClr val="121212"/>
                </a:solidFill>
                <a:effectLst/>
                <a:latin typeface="-apple-system"/>
              </a:rPr>
              <a:t>sub-layer</a:t>
            </a:r>
            <a:r>
              <a:rPr lang="zh-TW" altLang="en-US" b="0" i="0">
                <a:solidFill>
                  <a:srgbClr val="121212"/>
                </a:solidFill>
                <a:effectLst/>
                <a:latin typeface="-apple-system"/>
              </a:rPr>
              <a:t>，第一個</a:t>
            </a:r>
            <a:r>
              <a:rPr lang="en-US" altLang="zh-TW" b="0" i="0">
                <a:solidFill>
                  <a:srgbClr val="121212"/>
                </a:solidFill>
                <a:effectLst/>
                <a:latin typeface="-apple-system"/>
              </a:rPr>
              <a:t>sub-layer</a:t>
            </a:r>
            <a:r>
              <a:rPr lang="zh-TW" altLang="en-US" b="0" i="0">
                <a:solidFill>
                  <a:srgbClr val="121212"/>
                </a:solidFill>
                <a:effectLst/>
                <a:latin typeface="-apple-system"/>
              </a:rPr>
              <a:t>是</a:t>
            </a:r>
            <a:r>
              <a:rPr lang="en-US" altLang="zh-TW" b="1" i="0">
                <a:solidFill>
                  <a:srgbClr val="121212"/>
                </a:solidFill>
                <a:effectLst/>
                <a:latin typeface="-apple-system"/>
              </a:rPr>
              <a:t>multi-head attention</a:t>
            </a:r>
            <a:r>
              <a:rPr lang="zh-TW" altLang="en-US" b="0" i="0">
                <a:solidFill>
                  <a:srgbClr val="121212"/>
                </a:solidFill>
                <a:effectLst/>
                <a:latin typeface="-apple-system"/>
              </a:rPr>
              <a:t>，第二個</a:t>
            </a:r>
            <a:r>
              <a:rPr lang="en-US" altLang="zh-TW" b="0" i="0">
                <a:solidFill>
                  <a:srgbClr val="121212"/>
                </a:solidFill>
                <a:effectLst/>
                <a:latin typeface="-apple-system"/>
              </a:rPr>
              <a:t>sub-layer</a:t>
            </a:r>
            <a:r>
              <a:rPr lang="zh-TW" altLang="en-US" b="0" i="0">
                <a:solidFill>
                  <a:srgbClr val="121212"/>
                </a:solidFill>
                <a:effectLst/>
                <a:latin typeface="-apple-system"/>
              </a:rPr>
              <a:t>是 </a:t>
            </a:r>
            <a:r>
              <a:rPr lang="en-US" altLang="zh-TW" b="1" i="0">
                <a:solidFill>
                  <a:srgbClr val="121212"/>
                </a:solidFill>
                <a:effectLst/>
                <a:latin typeface="-apple-system"/>
              </a:rPr>
              <a:t>simple</a:t>
            </a:r>
            <a:r>
              <a:rPr lang="zh-TW" altLang="en-US" b="1" i="0">
                <a:solidFill>
                  <a:srgbClr val="121212"/>
                </a:solidFill>
                <a:effectLst/>
                <a:latin typeface="-apple-system"/>
              </a:rPr>
              <a:t>， </a:t>
            </a:r>
            <a:r>
              <a:rPr lang="en-US" altLang="zh-TW" b="1" i="0">
                <a:solidFill>
                  <a:srgbClr val="121212"/>
                </a:solidFill>
                <a:effectLst/>
                <a:latin typeface="-apple-system"/>
              </a:rPr>
              <a:t>position-wise fully connected feed-forward network</a:t>
            </a:r>
            <a:r>
              <a:rPr lang="zh-TW" altLang="en-US" b="0" i="0">
                <a:solidFill>
                  <a:srgbClr val="121212"/>
                </a:solidFill>
                <a:effectLst/>
                <a:latin typeface="-apple-system"/>
              </a:rPr>
              <a:t>， 其實就是 </a:t>
            </a:r>
            <a:r>
              <a:rPr lang="en-US" altLang="zh-TW" b="0" i="0">
                <a:solidFill>
                  <a:srgbClr val="121212"/>
                </a:solidFill>
                <a:effectLst/>
                <a:latin typeface="-apple-system"/>
              </a:rPr>
              <a:t>MLP</a:t>
            </a:r>
            <a:r>
              <a:rPr lang="zh-TW" altLang="en-US" b="0" i="0">
                <a:solidFill>
                  <a:srgbClr val="121212"/>
                </a:solidFill>
                <a:effectLst/>
                <a:latin typeface="-apple-system"/>
              </a:rPr>
              <a:t>。</a:t>
            </a:r>
            <a:endParaRPr lang="en-US" altLang="zh-TW" b="0" i="0">
              <a:solidFill>
                <a:srgbClr val="121212"/>
              </a:solidFill>
              <a:effectLst/>
              <a:latin typeface="-apple-system"/>
            </a:endParaRPr>
          </a:p>
          <a:p>
            <a:pPr lvl="1">
              <a:lnSpc>
                <a:spcPct val="120000"/>
              </a:lnSpc>
              <a:spcBef>
                <a:spcPts val="600"/>
              </a:spcBef>
              <a:spcAft>
                <a:spcPts val="600"/>
              </a:spcAft>
            </a:pPr>
            <a:r>
              <a:rPr lang="zh-TW" altLang="en-US" b="0" i="0">
                <a:solidFill>
                  <a:srgbClr val="121212"/>
                </a:solidFill>
                <a:effectLst/>
                <a:latin typeface="-apple-system"/>
              </a:rPr>
              <a:t>每個</a:t>
            </a:r>
            <a:r>
              <a:rPr lang="en-US" altLang="zh-TW" b="0" i="0">
                <a:solidFill>
                  <a:srgbClr val="121212"/>
                </a:solidFill>
                <a:effectLst/>
                <a:latin typeface="-apple-system"/>
              </a:rPr>
              <a:t>sub-layer</a:t>
            </a:r>
            <a:r>
              <a:rPr lang="zh-TW" altLang="en-US" b="0" i="0">
                <a:solidFill>
                  <a:srgbClr val="121212"/>
                </a:solidFill>
                <a:effectLst/>
                <a:latin typeface="-apple-system"/>
              </a:rPr>
              <a:t>的輸出都做一個殘差連接和</a:t>
            </a:r>
            <a:r>
              <a:rPr lang="en-US" altLang="zh-TW" b="0" i="0" err="1">
                <a:solidFill>
                  <a:srgbClr val="121212"/>
                </a:solidFill>
                <a:effectLst/>
                <a:latin typeface="-apple-system"/>
              </a:rPr>
              <a:t>layerNorm</a:t>
            </a:r>
            <a:r>
              <a:rPr lang="zh-TW" altLang="en-US" b="0" i="0">
                <a:solidFill>
                  <a:srgbClr val="121212"/>
                </a:solidFill>
                <a:effectLst/>
                <a:latin typeface="-apple-system"/>
              </a:rPr>
              <a:t>。 計算公式：</a:t>
            </a:r>
            <a:r>
              <a:rPr lang="en-US" altLang="zh-TW" b="0" i="0" err="1">
                <a:solidFill>
                  <a:srgbClr val="121212"/>
                </a:solidFill>
                <a:effectLst/>
                <a:latin typeface="-apple-system"/>
              </a:rPr>
              <a:t>LayerNorm</a:t>
            </a:r>
            <a:r>
              <a:rPr lang="zh-TW" altLang="en-US" b="0" i="0">
                <a:solidFill>
                  <a:srgbClr val="121212"/>
                </a:solidFill>
                <a:effectLst/>
                <a:latin typeface="-apple-system"/>
              </a:rPr>
              <a:t>（ </a:t>
            </a:r>
            <a:r>
              <a:rPr lang="en-US" altLang="zh-TW" b="0" i="0">
                <a:solidFill>
                  <a:srgbClr val="121212"/>
                </a:solidFill>
                <a:effectLst/>
                <a:latin typeface="-apple-system"/>
              </a:rPr>
              <a:t>x + Sublayer</a:t>
            </a:r>
            <a:r>
              <a:rPr lang="zh-TW" altLang="en-US" b="0" i="0">
                <a:solidFill>
                  <a:srgbClr val="121212"/>
                </a:solidFill>
                <a:effectLst/>
                <a:latin typeface="-apple-system"/>
              </a:rPr>
              <a:t>（</a:t>
            </a:r>
            <a:r>
              <a:rPr lang="en-US" altLang="zh-TW" b="0" i="0">
                <a:solidFill>
                  <a:srgbClr val="121212"/>
                </a:solidFill>
                <a:effectLst/>
                <a:latin typeface="-apple-system"/>
              </a:rPr>
              <a:t>x</a:t>
            </a:r>
            <a:r>
              <a:rPr lang="zh-TW" altLang="en-US" b="0" i="0">
                <a:solidFill>
                  <a:srgbClr val="121212"/>
                </a:solidFill>
                <a:effectLst/>
                <a:latin typeface="-apple-system"/>
              </a:rPr>
              <a:t>） ），</a:t>
            </a:r>
            <a:r>
              <a:rPr lang="en-US" altLang="zh-TW" b="0" i="0">
                <a:solidFill>
                  <a:srgbClr val="121212"/>
                </a:solidFill>
                <a:effectLst/>
                <a:latin typeface="-apple-system"/>
              </a:rPr>
              <a:t>Sublayer</a:t>
            </a:r>
            <a:r>
              <a:rPr lang="zh-TW" altLang="en-US" b="0" i="0">
                <a:solidFill>
                  <a:srgbClr val="121212"/>
                </a:solidFill>
                <a:effectLst/>
                <a:latin typeface="-apple-system"/>
              </a:rPr>
              <a:t>（</a:t>
            </a:r>
            <a:r>
              <a:rPr lang="en-US" altLang="zh-TW" b="0" i="0">
                <a:solidFill>
                  <a:srgbClr val="121212"/>
                </a:solidFill>
                <a:effectLst/>
                <a:latin typeface="-apple-system"/>
              </a:rPr>
              <a:t>x</a:t>
            </a:r>
            <a:r>
              <a:rPr lang="zh-TW" altLang="en-US" b="0" i="0">
                <a:solidFill>
                  <a:srgbClr val="121212"/>
                </a:solidFill>
                <a:effectLst/>
                <a:latin typeface="-apple-system"/>
              </a:rPr>
              <a:t>） 指 </a:t>
            </a:r>
            <a:r>
              <a:rPr lang="en-US" altLang="zh-TW" b="0" i="0">
                <a:solidFill>
                  <a:srgbClr val="121212"/>
                </a:solidFill>
                <a:effectLst/>
                <a:latin typeface="-apple-system"/>
              </a:rPr>
              <a:t>self-attention </a:t>
            </a:r>
            <a:r>
              <a:rPr lang="zh-TW" altLang="en-US" b="0" i="0">
                <a:solidFill>
                  <a:srgbClr val="121212"/>
                </a:solidFill>
                <a:effectLst/>
                <a:latin typeface="-apple-system"/>
              </a:rPr>
              <a:t>或者 </a:t>
            </a:r>
            <a:r>
              <a:rPr lang="en-US" altLang="zh-TW" b="0" i="0">
                <a:solidFill>
                  <a:srgbClr val="121212"/>
                </a:solidFill>
                <a:effectLst/>
                <a:latin typeface="-apple-system"/>
              </a:rPr>
              <a:t>MLP</a:t>
            </a:r>
            <a:r>
              <a:rPr lang="zh-TW" altLang="en-US" b="0" i="0">
                <a:solidFill>
                  <a:srgbClr val="121212"/>
                </a:solidFill>
                <a:effectLst/>
                <a:latin typeface="-apple-system"/>
              </a:rPr>
              <a:t>。</a:t>
            </a:r>
            <a:endParaRPr lang="en-US" altLang="zh-TW" b="0" i="0">
              <a:solidFill>
                <a:srgbClr val="121212"/>
              </a:solidFill>
              <a:effectLst/>
              <a:latin typeface="-apple-system"/>
            </a:endParaRPr>
          </a:p>
          <a:p>
            <a:pPr lvl="1">
              <a:lnSpc>
                <a:spcPct val="120000"/>
              </a:lnSpc>
              <a:spcBef>
                <a:spcPts val="600"/>
              </a:spcBef>
              <a:spcAft>
                <a:spcPts val="600"/>
              </a:spcAft>
            </a:pPr>
            <a:r>
              <a:rPr lang="en-US" altLang="zh-TW" b="0" i="0" err="1">
                <a:solidFill>
                  <a:srgbClr val="121212"/>
                </a:solidFill>
                <a:effectLst/>
                <a:latin typeface="-apple-system"/>
              </a:rPr>
              <a:t>Risidual</a:t>
            </a:r>
            <a:r>
              <a:rPr lang="en-US" altLang="zh-TW" b="0" i="0">
                <a:solidFill>
                  <a:srgbClr val="121212"/>
                </a:solidFill>
                <a:effectLst/>
                <a:latin typeface="-apple-system"/>
              </a:rPr>
              <a:t> connection</a:t>
            </a:r>
            <a:r>
              <a:rPr lang="zh-TW" altLang="en-US" b="0" i="0">
                <a:solidFill>
                  <a:srgbClr val="121212"/>
                </a:solidFill>
                <a:effectLst/>
                <a:latin typeface="-apple-system"/>
              </a:rPr>
              <a:t>需要輸入和輸出的維度一致，所以每一層的輸出維度在</a:t>
            </a:r>
            <a:r>
              <a:rPr lang="en-US" altLang="zh-TW" b="0" i="0">
                <a:solidFill>
                  <a:srgbClr val="121212"/>
                </a:solidFill>
                <a:effectLst/>
                <a:latin typeface="-apple-system"/>
              </a:rPr>
              <a:t>transformer</a:t>
            </a:r>
            <a:r>
              <a:rPr lang="zh-TW" altLang="en-US" b="0" i="0">
                <a:solidFill>
                  <a:srgbClr val="121212"/>
                </a:solidFill>
                <a:effectLst/>
                <a:latin typeface="-apple-system"/>
              </a:rPr>
              <a:t>裡都是固定的，都是</a:t>
            </a:r>
            <a:r>
              <a:rPr lang="en-US" altLang="zh-TW" b="0" i="0">
                <a:solidFill>
                  <a:srgbClr val="121212"/>
                </a:solidFill>
                <a:effectLst/>
                <a:latin typeface="-apple-system"/>
              </a:rPr>
              <a:t>512</a:t>
            </a:r>
            <a:r>
              <a:rPr lang="zh-TW" altLang="en-US" b="0" i="0">
                <a:solidFill>
                  <a:srgbClr val="121212"/>
                </a:solidFill>
                <a:effectLst/>
                <a:latin typeface="-apple-system"/>
              </a:rPr>
              <a:t>維。</a:t>
            </a:r>
          </a:p>
          <a:p>
            <a:pPr lvl="1">
              <a:lnSpc>
                <a:spcPct val="120000"/>
              </a:lnSpc>
              <a:spcBef>
                <a:spcPts val="600"/>
              </a:spcBef>
              <a:spcAft>
                <a:spcPts val="600"/>
              </a:spcAft>
            </a:pPr>
            <a:r>
              <a:rPr lang="zh-TW" altLang="en-US" b="0" i="0">
                <a:solidFill>
                  <a:srgbClr val="121212"/>
                </a:solidFill>
                <a:effectLst/>
                <a:latin typeface="-apple-system"/>
              </a:rPr>
              <a:t>可以看到整個結構的超參數設計非常的簡單，只需要調節</a:t>
            </a:r>
            <a:r>
              <a:rPr lang="en-US" altLang="zh-TW" b="0" i="0">
                <a:solidFill>
                  <a:srgbClr val="121212"/>
                </a:solidFill>
                <a:effectLst/>
                <a:latin typeface="-apple-system"/>
              </a:rPr>
              <a:t>N</a:t>
            </a:r>
            <a:r>
              <a:rPr lang="zh-TW" altLang="en-US" b="0" i="0">
                <a:solidFill>
                  <a:srgbClr val="121212"/>
                </a:solidFill>
                <a:effectLst/>
                <a:latin typeface="-apple-system"/>
              </a:rPr>
              <a:t>和輸出的維度就可以了，可以衍生出後續的一系列網路設計，諸如</a:t>
            </a:r>
            <a:r>
              <a:rPr lang="en-US" altLang="zh-TW" b="0" i="0">
                <a:solidFill>
                  <a:srgbClr val="121212"/>
                </a:solidFill>
                <a:effectLst/>
                <a:latin typeface="-apple-system"/>
              </a:rPr>
              <a:t>BERT</a:t>
            </a:r>
            <a:r>
              <a:rPr lang="zh-TW" altLang="en-US" b="0" i="0">
                <a:solidFill>
                  <a:srgbClr val="121212"/>
                </a:solidFill>
                <a:effectLst/>
                <a:latin typeface="-apple-system"/>
              </a:rPr>
              <a:t>和</a:t>
            </a:r>
            <a:r>
              <a:rPr lang="en-US" altLang="zh-TW" b="0" i="0">
                <a:solidFill>
                  <a:srgbClr val="121212"/>
                </a:solidFill>
                <a:effectLst/>
                <a:latin typeface="-apple-system"/>
              </a:rPr>
              <a:t>GPT</a:t>
            </a:r>
            <a:r>
              <a:rPr lang="zh-TW" altLang="en-US" b="0" i="0">
                <a:solidFill>
                  <a:srgbClr val="121212"/>
                </a:solidFill>
                <a:effectLst/>
                <a:latin typeface="-apple-system"/>
              </a:rPr>
              <a:t>等等。</a:t>
            </a:r>
          </a:p>
          <a:p>
            <a:pPr lvl="1">
              <a:lnSpc>
                <a:spcPct val="120000"/>
              </a:lnSpc>
              <a:spcBef>
                <a:spcPts val="600"/>
              </a:spcBef>
              <a:spcAft>
                <a:spcPts val="600"/>
              </a:spcAft>
            </a:pPr>
            <a:r>
              <a:rPr lang="zh-TW" altLang="en-US" b="0" i="0">
                <a:solidFill>
                  <a:srgbClr val="121212"/>
                </a:solidFill>
                <a:effectLst/>
                <a:latin typeface="-apple-system"/>
              </a:rPr>
              <a:t>同樣，這裡和傳統的</a:t>
            </a:r>
            <a:r>
              <a:rPr lang="en-US" altLang="zh-TW" b="0" i="0" err="1">
                <a:solidFill>
                  <a:srgbClr val="121212"/>
                </a:solidFill>
                <a:effectLst/>
                <a:latin typeface="-apple-system"/>
              </a:rPr>
              <a:t>mlp</a:t>
            </a:r>
            <a:r>
              <a:rPr lang="zh-TW" altLang="en-US" b="0" i="0">
                <a:solidFill>
                  <a:srgbClr val="121212"/>
                </a:solidFill>
                <a:effectLst/>
                <a:latin typeface="-apple-system"/>
              </a:rPr>
              <a:t>和</a:t>
            </a:r>
            <a:r>
              <a:rPr lang="en-US" altLang="zh-TW" b="0" i="0" err="1">
                <a:solidFill>
                  <a:srgbClr val="121212"/>
                </a:solidFill>
                <a:effectLst/>
                <a:latin typeface="-apple-system"/>
              </a:rPr>
              <a:t>cnn</a:t>
            </a:r>
            <a:r>
              <a:rPr lang="zh-TW" altLang="en-US" b="0" i="0">
                <a:solidFill>
                  <a:srgbClr val="121212"/>
                </a:solidFill>
                <a:effectLst/>
                <a:latin typeface="-apple-system"/>
              </a:rPr>
              <a:t>也體現出來了差異，</a:t>
            </a:r>
            <a:r>
              <a:rPr lang="en-US" altLang="zh-TW" b="0" i="0" err="1">
                <a:solidFill>
                  <a:srgbClr val="121212"/>
                </a:solidFill>
                <a:effectLst/>
                <a:latin typeface="-apple-system"/>
              </a:rPr>
              <a:t>mlp</a:t>
            </a:r>
            <a:r>
              <a:rPr lang="zh-TW" altLang="en-US" b="0" i="0">
                <a:solidFill>
                  <a:srgbClr val="121212"/>
                </a:solidFill>
                <a:effectLst/>
                <a:latin typeface="-apple-system"/>
              </a:rPr>
              <a:t>通常維度在減少，</a:t>
            </a:r>
            <a:r>
              <a:rPr lang="en-US" altLang="zh-TW" b="0" i="0" err="1">
                <a:solidFill>
                  <a:srgbClr val="121212"/>
                </a:solidFill>
                <a:effectLst/>
                <a:latin typeface="-apple-system"/>
              </a:rPr>
              <a:t>cnn</a:t>
            </a:r>
            <a:r>
              <a:rPr lang="zh-TW" altLang="en-US" b="0" i="0">
                <a:solidFill>
                  <a:srgbClr val="121212"/>
                </a:solidFill>
                <a:effectLst/>
                <a:latin typeface="-apple-system"/>
              </a:rPr>
              <a:t>的</a:t>
            </a:r>
            <a:r>
              <a:rPr lang="en-US" altLang="zh-TW" b="0" i="0">
                <a:solidFill>
                  <a:srgbClr val="121212"/>
                </a:solidFill>
                <a:effectLst/>
                <a:latin typeface="-apple-system"/>
              </a:rPr>
              <a:t>j</a:t>
            </a:r>
            <a:r>
              <a:rPr lang="zh-TW" altLang="en-US" b="0" i="0">
                <a:solidFill>
                  <a:srgbClr val="121212"/>
                </a:solidFill>
                <a:effectLst/>
                <a:latin typeface="-apple-system"/>
              </a:rPr>
              <a:t>空間維度也在減少，但是通道數會增加。</a:t>
            </a:r>
          </a:p>
          <a:p>
            <a:pPr lvl="1"/>
            <a:endParaRPr lang="zh-TW" altLang="en-US"/>
          </a:p>
        </p:txBody>
      </p:sp>
    </p:spTree>
    <p:extLst>
      <p:ext uri="{BB962C8B-B14F-4D97-AF65-F5344CB8AC3E}">
        <p14:creationId xmlns:p14="http://schemas.microsoft.com/office/powerpoint/2010/main" val="299892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41D31F-77FA-64A8-68BA-8AEEF982EAAD}"/>
              </a:ext>
            </a:extLst>
          </p:cNvPr>
          <p:cNvSpPr>
            <a:spLocks noGrp="1"/>
          </p:cNvSpPr>
          <p:nvPr>
            <p:ph type="title"/>
          </p:nvPr>
        </p:nvSpPr>
        <p:spPr/>
        <p:txBody>
          <a:bodyPr/>
          <a:lstStyle/>
          <a:p>
            <a:r>
              <a:rPr lang="en-US" altLang="zh-TW" err="1"/>
              <a:t>LayerNorm</a:t>
            </a:r>
            <a:r>
              <a:rPr lang="en-US" altLang="zh-TW"/>
              <a:t> and BatchNorm</a:t>
            </a:r>
            <a:endParaRPr lang="zh-TW" altLang="en-US"/>
          </a:p>
        </p:txBody>
      </p:sp>
      <p:grpSp>
        <p:nvGrpSpPr>
          <p:cNvPr id="11" name="群組 10">
            <a:extLst>
              <a:ext uri="{FF2B5EF4-FFF2-40B4-BE49-F238E27FC236}">
                <a16:creationId xmlns:a16="http://schemas.microsoft.com/office/drawing/2014/main" id="{03D0C653-76A1-FCB5-02EB-8BC39C14182F}"/>
              </a:ext>
            </a:extLst>
          </p:cNvPr>
          <p:cNvGrpSpPr/>
          <p:nvPr/>
        </p:nvGrpSpPr>
        <p:grpSpPr>
          <a:xfrm>
            <a:off x="764531" y="1816364"/>
            <a:ext cx="715680" cy="348480"/>
            <a:chOff x="764531" y="1816364"/>
            <a:chExt cx="715680" cy="348480"/>
          </a:xfrm>
        </p:grpSpPr>
        <mc:AlternateContent xmlns:mc="http://schemas.openxmlformats.org/markup-compatibility/2006">
          <mc:Choice xmlns:p14="http://schemas.microsoft.com/office/powerpoint/2010/main" Requires="p14">
            <p:contentPart p14:bwMode="auto" r:id="rId2">
              <p14:nvContentPartPr>
                <p14:cNvPr id="5" name="筆跡 4">
                  <a:extLst>
                    <a:ext uri="{FF2B5EF4-FFF2-40B4-BE49-F238E27FC236}">
                      <a16:creationId xmlns:a16="http://schemas.microsoft.com/office/drawing/2014/main" id="{AA1809C2-7463-7C3F-793D-EF6E9FEDCB27}"/>
                    </a:ext>
                  </a:extLst>
                </p14:cNvPr>
                <p14:cNvContentPartPr/>
                <p14:nvPr/>
              </p14:nvContentPartPr>
              <p14:xfrm>
                <a:off x="772091" y="1854524"/>
                <a:ext cx="49680" cy="292680"/>
              </p14:xfrm>
            </p:contentPart>
          </mc:Choice>
          <mc:Fallback>
            <p:pic>
              <p:nvPicPr>
                <p:cNvPr id="5" name="筆跡 4">
                  <a:extLst>
                    <a:ext uri="{FF2B5EF4-FFF2-40B4-BE49-F238E27FC236}">
                      <a16:creationId xmlns:a16="http://schemas.microsoft.com/office/drawing/2014/main" id="{AA1809C2-7463-7C3F-793D-EF6E9FEDCB27}"/>
                    </a:ext>
                  </a:extLst>
                </p:cNvPr>
                <p:cNvPicPr/>
                <p:nvPr/>
              </p:nvPicPr>
              <p:blipFill>
                <a:blip r:embed="rId3"/>
                <a:stretch>
                  <a:fillRect/>
                </a:stretch>
              </p:blipFill>
              <p:spPr>
                <a:xfrm>
                  <a:off x="763025" y="1845524"/>
                  <a:ext cx="67449"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筆跡 5">
                  <a:extLst>
                    <a:ext uri="{FF2B5EF4-FFF2-40B4-BE49-F238E27FC236}">
                      <a16:creationId xmlns:a16="http://schemas.microsoft.com/office/drawing/2014/main" id="{DBF1810F-510D-63A1-4FCA-A0C89D9C3C6B}"/>
                    </a:ext>
                  </a:extLst>
                </p14:cNvPr>
                <p14:cNvContentPartPr/>
                <p14:nvPr/>
              </p14:nvContentPartPr>
              <p14:xfrm>
                <a:off x="764531" y="1879364"/>
                <a:ext cx="129600" cy="285480"/>
              </p14:xfrm>
            </p:contentPart>
          </mc:Choice>
          <mc:Fallback>
            <p:pic>
              <p:nvPicPr>
                <p:cNvPr id="6" name="筆跡 5">
                  <a:extLst>
                    <a:ext uri="{FF2B5EF4-FFF2-40B4-BE49-F238E27FC236}">
                      <a16:creationId xmlns:a16="http://schemas.microsoft.com/office/drawing/2014/main" id="{DBF1810F-510D-63A1-4FCA-A0C89D9C3C6B}"/>
                    </a:ext>
                  </a:extLst>
                </p:cNvPr>
                <p:cNvPicPr/>
                <p:nvPr/>
              </p:nvPicPr>
              <p:blipFill>
                <a:blip r:embed="rId5"/>
                <a:stretch>
                  <a:fillRect/>
                </a:stretch>
              </p:blipFill>
              <p:spPr>
                <a:xfrm>
                  <a:off x="755531" y="1870353"/>
                  <a:ext cx="147240" cy="30314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筆跡 6">
                  <a:extLst>
                    <a:ext uri="{FF2B5EF4-FFF2-40B4-BE49-F238E27FC236}">
                      <a16:creationId xmlns:a16="http://schemas.microsoft.com/office/drawing/2014/main" id="{BDC1C834-C467-2C7F-0CEC-708C980A53D8}"/>
                    </a:ext>
                  </a:extLst>
                </p14:cNvPr>
                <p14:cNvContentPartPr/>
                <p14:nvPr/>
              </p14:nvContentPartPr>
              <p14:xfrm>
                <a:off x="928691" y="2021924"/>
                <a:ext cx="118800" cy="109440"/>
              </p14:xfrm>
            </p:contentPart>
          </mc:Choice>
          <mc:Fallback>
            <p:pic>
              <p:nvPicPr>
                <p:cNvPr id="7" name="筆跡 6">
                  <a:extLst>
                    <a:ext uri="{FF2B5EF4-FFF2-40B4-BE49-F238E27FC236}">
                      <a16:creationId xmlns:a16="http://schemas.microsoft.com/office/drawing/2014/main" id="{BDC1C834-C467-2C7F-0CEC-708C980A53D8}"/>
                    </a:ext>
                  </a:extLst>
                </p:cNvPr>
                <p:cNvPicPr/>
                <p:nvPr/>
              </p:nvPicPr>
              <p:blipFill>
                <a:blip r:embed="rId7"/>
                <a:stretch>
                  <a:fillRect/>
                </a:stretch>
              </p:blipFill>
              <p:spPr>
                <a:xfrm>
                  <a:off x="919691" y="2012954"/>
                  <a:ext cx="136440" cy="12702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筆跡 7">
                  <a:extLst>
                    <a:ext uri="{FF2B5EF4-FFF2-40B4-BE49-F238E27FC236}">
                      <a16:creationId xmlns:a16="http://schemas.microsoft.com/office/drawing/2014/main" id="{502C4E1C-0E0D-C474-4B5A-669FAF57FBC4}"/>
                    </a:ext>
                  </a:extLst>
                </p14:cNvPr>
                <p14:cNvContentPartPr/>
                <p14:nvPr/>
              </p14:nvContentPartPr>
              <p14:xfrm>
                <a:off x="1037771" y="1997444"/>
                <a:ext cx="90360" cy="40680"/>
              </p14:xfrm>
            </p:contentPart>
          </mc:Choice>
          <mc:Fallback>
            <p:pic>
              <p:nvPicPr>
                <p:cNvPr id="8" name="筆跡 7">
                  <a:extLst>
                    <a:ext uri="{FF2B5EF4-FFF2-40B4-BE49-F238E27FC236}">
                      <a16:creationId xmlns:a16="http://schemas.microsoft.com/office/drawing/2014/main" id="{502C4E1C-0E0D-C474-4B5A-669FAF57FBC4}"/>
                    </a:ext>
                  </a:extLst>
                </p:cNvPr>
                <p:cNvPicPr/>
                <p:nvPr/>
              </p:nvPicPr>
              <p:blipFill>
                <a:blip r:embed="rId9"/>
                <a:stretch>
                  <a:fillRect/>
                </a:stretch>
              </p:blipFill>
              <p:spPr>
                <a:xfrm>
                  <a:off x="1028735" y="1988444"/>
                  <a:ext cx="108071"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筆跡 8">
                  <a:extLst>
                    <a:ext uri="{FF2B5EF4-FFF2-40B4-BE49-F238E27FC236}">
                      <a16:creationId xmlns:a16="http://schemas.microsoft.com/office/drawing/2014/main" id="{5AE30FFE-3602-EB7A-8BA3-4A950EC11F2F}"/>
                    </a:ext>
                  </a:extLst>
                </p14:cNvPr>
                <p14:cNvContentPartPr/>
                <p14:nvPr/>
              </p14:nvContentPartPr>
              <p14:xfrm>
                <a:off x="1108691" y="1916804"/>
                <a:ext cx="205560" cy="233280"/>
              </p14:xfrm>
            </p:contentPart>
          </mc:Choice>
          <mc:Fallback>
            <p:pic>
              <p:nvPicPr>
                <p:cNvPr id="9" name="筆跡 8">
                  <a:extLst>
                    <a:ext uri="{FF2B5EF4-FFF2-40B4-BE49-F238E27FC236}">
                      <a16:creationId xmlns:a16="http://schemas.microsoft.com/office/drawing/2014/main" id="{5AE30FFE-3602-EB7A-8BA3-4A950EC11F2F}"/>
                    </a:ext>
                  </a:extLst>
                </p:cNvPr>
                <p:cNvPicPr/>
                <p:nvPr/>
              </p:nvPicPr>
              <p:blipFill>
                <a:blip r:embed="rId11"/>
                <a:stretch>
                  <a:fillRect/>
                </a:stretch>
              </p:blipFill>
              <p:spPr>
                <a:xfrm>
                  <a:off x="1099707" y="1907790"/>
                  <a:ext cx="223169" cy="25094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筆跡 9">
                  <a:extLst>
                    <a:ext uri="{FF2B5EF4-FFF2-40B4-BE49-F238E27FC236}">
                      <a16:creationId xmlns:a16="http://schemas.microsoft.com/office/drawing/2014/main" id="{F61B9441-0DFF-11B3-F3F8-B6AD8344D28D}"/>
                    </a:ext>
                  </a:extLst>
                </p14:cNvPr>
                <p14:cNvContentPartPr/>
                <p14:nvPr/>
              </p14:nvContentPartPr>
              <p14:xfrm>
                <a:off x="1359611" y="1816364"/>
                <a:ext cx="120600" cy="317880"/>
              </p14:xfrm>
            </p:contentPart>
          </mc:Choice>
          <mc:Fallback>
            <p:pic>
              <p:nvPicPr>
                <p:cNvPr id="10" name="筆跡 9">
                  <a:extLst>
                    <a:ext uri="{FF2B5EF4-FFF2-40B4-BE49-F238E27FC236}">
                      <a16:creationId xmlns:a16="http://schemas.microsoft.com/office/drawing/2014/main" id="{F61B9441-0DFF-11B3-F3F8-B6AD8344D28D}"/>
                    </a:ext>
                  </a:extLst>
                </p:cNvPr>
                <p:cNvPicPr/>
                <p:nvPr/>
              </p:nvPicPr>
              <p:blipFill>
                <a:blip r:embed="rId13"/>
                <a:stretch>
                  <a:fillRect/>
                </a:stretch>
              </p:blipFill>
              <p:spPr>
                <a:xfrm>
                  <a:off x="1350611" y="1807364"/>
                  <a:ext cx="138240" cy="335520"/>
                </a:xfrm>
                <a:prstGeom prst="rect">
                  <a:avLst/>
                </a:prstGeom>
              </p:spPr>
            </p:pic>
          </mc:Fallback>
        </mc:AlternateContent>
      </p:grpSp>
      <p:grpSp>
        <p:nvGrpSpPr>
          <p:cNvPr id="16" name="群組 15">
            <a:extLst>
              <a:ext uri="{FF2B5EF4-FFF2-40B4-BE49-F238E27FC236}">
                <a16:creationId xmlns:a16="http://schemas.microsoft.com/office/drawing/2014/main" id="{7E12F530-0CCD-7427-264D-BA2D265A09CB}"/>
              </a:ext>
            </a:extLst>
          </p:cNvPr>
          <p:cNvGrpSpPr/>
          <p:nvPr/>
        </p:nvGrpSpPr>
        <p:grpSpPr>
          <a:xfrm>
            <a:off x="1678211" y="1867124"/>
            <a:ext cx="514080" cy="294120"/>
            <a:chOff x="1678211" y="1867124"/>
            <a:chExt cx="514080" cy="294120"/>
          </a:xfrm>
        </p:grpSpPr>
        <mc:AlternateContent xmlns:mc="http://schemas.openxmlformats.org/markup-compatibility/2006">
          <mc:Choice xmlns:p14="http://schemas.microsoft.com/office/powerpoint/2010/main" Requires="p14">
            <p:contentPart p14:bwMode="auto" r:id="rId14">
              <p14:nvContentPartPr>
                <p14:cNvPr id="12" name="筆跡 11">
                  <a:extLst>
                    <a:ext uri="{FF2B5EF4-FFF2-40B4-BE49-F238E27FC236}">
                      <a16:creationId xmlns:a16="http://schemas.microsoft.com/office/drawing/2014/main" id="{73F1596E-F17E-DEBA-F9A5-9138F577027A}"/>
                    </a:ext>
                  </a:extLst>
                </p14:cNvPr>
                <p14:cNvContentPartPr/>
                <p14:nvPr/>
              </p14:nvContentPartPr>
              <p14:xfrm>
                <a:off x="1678211" y="1867124"/>
                <a:ext cx="149400" cy="294120"/>
              </p14:xfrm>
            </p:contentPart>
          </mc:Choice>
          <mc:Fallback>
            <p:pic>
              <p:nvPicPr>
                <p:cNvPr id="12" name="筆跡 11">
                  <a:extLst>
                    <a:ext uri="{FF2B5EF4-FFF2-40B4-BE49-F238E27FC236}">
                      <a16:creationId xmlns:a16="http://schemas.microsoft.com/office/drawing/2014/main" id="{73F1596E-F17E-DEBA-F9A5-9138F577027A}"/>
                    </a:ext>
                  </a:extLst>
                </p:cNvPr>
                <p:cNvPicPr/>
                <p:nvPr/>
              </p:nvPicPr>
              <p:blipFill>
                <a:blip r:embed="rId15"/>
                <a:stretch>
                  <a:fillRect/>
                </a:stretch>
              </p:blipFill>
              <p:spPr>
                <a:xfrm>
                  <a:off x="1669211" y="1858124"/>
                  <a:ext cx="1670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筆跡 12">
                  <a:extLst>
                    <a:ext uri="{FF2B5EF4-FFF2-40B4-BE49-F238E27FC236}">
                      <a16:creationId xmlns:a16="http://schemas.microsoft.com/office/drawing/2014/main" id="{E1081895-576D-ED58-05C8-E55C9629E6DA}"/>
                    </a:ext>
                  </a:extLst>
                </p14:cNvPr>
                <p14:cNvContentPartPr/>
                <p14:nvPr/>
              </p14:nvContentPartPr>
              <p14:xfrm>
                <a:off x="1864331" y="1984124"/>
                <a:ext cx="62280" cy="90000"/>
              </p14:xfrm>
            </p:contentPart>
          </mc:Choice>
          <mc:Fallback>
            <p:pic>
              <p:nvPicPr>
                <p:cNvPr id="13" name="筆跡 12">
                  <a:extLst>
                    <a:ext uri="{FF2B5EF4-FFF2-40B4-BE49-F238E27FC236}">
                      <a16:creationId xmlns:a16="http://schemas.microsoft.com/office/drawing/2014/main" id="{E1081895-576D-ED58-05C8-E55C9629E6DA}"/>
                    </a:ext>
                  </a:extLst>
                </p:cNvPr>
                <p:cNvPicPr/>
                <p:nvPr/>
              </p:nvPicPr>
              <p:blipFill>
                <a:blip r:embed="rId17"/>
                <a:stretch>
                  <a:fillRect/>
                </a:stretch>
              </p:blipFill>
              <p:spPr>
                <a:xfrm>
                  <a:off x="1855331" y="1975124"/>
                  <a:ext cx="79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筆跡 13">
                  <a:extLst>
                    <a:ext uri="{FF2B5EF4-FFF2-40B4-BE49-F238E27FC236}">
                      <a16:creationId xmlns:a16="http://schemas.microsoft.com/office/drawing/2014/main" id="{065A091B-91AF-BB4E-5A85-0FC15680E332}"/>
                    </a:ext>
                  </a:extLst>
                </p14:cNvPr>
                <p14:cNvContentPartPr/>
                <p14:nvPr/>
              </p14:nvContentPartPr>
              <p14:xfrm>
                <a:off x="1954331" y="1972244"/>
                <a:ext cx="69120" cy="117000"/>
              </p14:xfrm>
            </p:contentPart>
          </mc:Choice>
          <mc:Fallback>
            <p:pic>
              <p:nvPicPr>
                <p:cNvPr id="14" name="筆跡 13">
                  <a:extLst>
                    <a:ext uri="{FF2B5EF4-FFF2-40B4-BE49-F238E27FC236}">
                      <a16:creationId xmlns:a16="http://schemas.microsoft.com/office/drawing/2014/main" id="{065A091B-91AF-BB4E-5A85-0FC15680E332}"/>
                    </a:ext>
                  </a:extLst>
                </p:cNvPr>
                <p:cNvPicPr/>
                <p:nvPr/>
              </p:nvPicPr>
              <p:blipFill>
                <a:blip r:embed="rId19"/>
                <a:stretch>
                  <a:fillRect/>
                </a:stretch>
              </p:blipFill>
              <p:spPr>
                <a:xfrm>
                  <a:off x="1945331" y="1963244"/>
                  <a:ext cx="86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筆跡 14">
                  <a:extLst>
                    <a:ext uri="{FF2B5EF4-FFF2-40B4-BE49-F238E27FC236}">
                      <a16:creationId xmlns:a16="http://schemas.microsoft.com/office/drawing/2014/main" id="{54085B76-76DF-629B-A041-2760E33EB735}"/>
                    </a:ext>
                  </a:extLst>
                </p14:cNvPr>
                <p14:cNvContentPartPr/>
                <p14:nvPr/>
              </p14:nvContentPartPr>
              <p14:xfrm>
                <a:off x="2076371" y="2007884"/>
                <a:ext cx="115920" cy="93600"/>
              </p14:xfrm>
            </p:contentPart>
          </mc:Choice>
          <mc:Fallback>
            <p:pic>
              <p:nvPicPr>
                <p:cNvPr id="15" name="筆跡 14">
                  <a:extLst>
                    <a:ext uri="{FF2B5EF4-FFF2-40B4-BE49-F238E27FC236}">
                      <a16:creationId xmlns:a16="http://schemas.microsoft.com/office/drawing/2014/main" id="{54085B76-76DF-629B-A041-2760E33EB735}"/>
                    </a:ext>
                  </a:extLst>
                </p:cNvPr>
                <p:cNvPicPr/>
                <p:nvPr/>
              </p:nvPicPr>
              <p:blipFill>
                <a:blip r:embed="rId21"/>
                <a:stretch>
                  <a:fillRect/>
                </a:stretch>
              </p:blipFill>
              <p:spPr>
                <a:xfrm>
                  <a:off x="2067371" y="1998918"/>
                  <a:ext cx="133560" cy="111172"/>
                </a:xfrm>
                <a:prstGeom prst="rect">
                  <a:avLst/>
                </a:prstGeom>
              </p:spPr>
            </p:pic>
          </mc:Fallback>
        </mc:AlternateContent>
      </p:grpSp>
      <p:grpSp>
        <p:nvGrpSpPr>
          <p:cNvPr id="40" name="群組 39">
            <a:extLst>
              <a:ext uri="{FF2B5EF4-FFF2-40B4-BE49-F238E27FC236}">
                <a16:creationId xmlns:a16="http://schemas.microsoft.com/office/drawing/2014/main" id="{21D2C6AB-AA62-25A6-7864-14EB2D8AEB33}"/>
              </a:ext>
            </a:extLst>
          </p:cNvPr>
          <p:cNvGrpSpPr/>
          <p:nvPr/>
        </p:nvGrpSpPr>
        <p:grpSpPr>
          <a:xfrm>
            <a:off x="771011" y="2373284"/>
            <a:ext cx="2246760" cy="2297160"/>
            <a:chOff x="771011" y="2373284"/>
            <a:chExt cx="2246760" cy="2297160"/>
          </a:xfrm>
        </p:grpSpPr>
        <mc:AlternateContent xmlns:mc="http://schemas.openxmlformats.org/markup-compatibility/2006">
          <mc:Choice xmlns:p14="http://schemas.microsoft.com/office/powerpoint/2010/main" Requires="p14">
            <p:contentPart p14:bwMode="auto" r:id="rId22">
              <p14:nvContentPartPr>
                <p14:cNvPr id="17" name="筆跡 16">
                  <a:extLst>
                    <a:ext uri="{FF2B5EF4-FFF2-40B4-BE49-F238E27FC236}">
                      <a16:creationId xmlns:a16="http://schemas.microsoft.com/office/drawing/2014/main" id="{1FF2554E-4098-C002-C00E-D5ECFC0624CD}"/>
                    </a:ext>
                  </a:extLst>
                </p14:cNvPr>
                <p14:cNvContentPartPr/>
                <p14:nvPr/>
              </p14:nvContentPartPr>
              <p14:xfrm>
                <a:off x="812411" y="2749844"/>
                <a:ext cx="48240" cy="1895400"/>
              </p14:xfrm>
            </p:contentPart>
          </mc:Choice>
          <mc:Fallback>
            <p:pic>
              <p:nvPicPr>
                <p:cNvPr id="17" name="筆跡 16">
                  <a:extLst>
                    <a:ext uri="{FF2B5EF4-FFF2-40B4-BE49-F238E27FC236}">
                      <a16:creationId xmlns:a16="http://schemas.microsoft.com/office/drawing/2014/main" id="{1FF2554E-4098-C002-C00E-D5ECFC0624CD}"/>
                    </a:ext>
                  </a:extLst>
                </p:cNvPr>
                <p:cNvPicPr/>
                <p:nvPr/>
              </p:nvPicPr>
              <p:blipFill>
                <a:blip r:embed="rId23"/>
                <a:stretch>
                  <a:fillRect/>
                </a:stretch>
              </p:blipFill>
              <p:spPr>
                <a:xfrm>
                  <a:off x="803411" y="2740844"/>
                  <a:ext cx="65880" cy="1913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筆跡 17">
                  <a:extLst>
                    <a:ext uri="{FF2B5EF4-FFF2-40B4-BE49-F238E27FC236}">
                      <a16:creationId xmlns:a16="http://schemas.microsoft.com/office/drawing/2014/main" id="{CD1856E6-0A60-F22A-A121-7059B2D45CC1}"/>
                    </a:ext>
                  </a:extLst>
                </p14:cNvPr>
                <p14:cNvContentPartPr/>
                <p14:nvPr/>
              </p14:nvContentPartPr>
              <p14:xfrm>
                <a:off x="771011" y="2638244"/>
                <a:ext cx="2246760" cy="2032200"/>
              </p14:xfrm>
            </p:contentPart>
          </mc:Choice>
          <mc:Fallback>
            <p:pic>
              <p:nvPicPr>
                <p:cNvPr id="18" name="筆跡 17">
                  <a:extLst>
                    <a:ext uri="{FF2B5EF4-FFF2-40B4-BE49-F238E27FC236}">
                      <a16:creationId xmlns:a16="http://schemas.microsoft.com/office/drawing/2014/main" id="{CD1856E6-0A60-F22A-A121-7059B2D45CC1}"/>
                    </a:ext>
                  </a:extLst>
                </p:cNvPr>
                <p:cNvPicPr/>
                <p:nvPr/>
              </p:nvPicPr>
              <p:blipFill>
                <a:blip r:embed="rId25"/>
                <a:stretch>
                  <a:fillRect/>
                </a:stretch>
              </p:blipFill>
              <p:spPr>
                <a:xfrm>
                  <a:off x="762011" y="2629244"/>
                  <a:ext cx="2264400" cy="2049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筆跡 18">
                  <a:extLst>
                    <a:ext uri="{FF2B5EF4-FFF2-40B4-BE49-F238E27FC236}">
                      <a16:creationId xmlns:a16="http://schemas.microsoft.com/office/drawing/2014/main" id="{111224E6-5D5B-145B-6CF1-980EAAAB739A}"/>
                    </a:ext>
                  </a:extLst>
                </p14:cNvPr>
                <p14:cNvContentPartPr/>
                <p14:nvPr/>
              </p14:nvContentPartPr>
              <p14:xfrm>
                <a:off x="838331" y="4617884"/>
                <a:ext cx="2163960" cy="46440"/>
              </p14:xfrm>
            </p:contentPart>
          </mc:Choice>
          <mc:Fallback>
            <p:pic>
              <p:nvPicPr>
                <p:cNvPr id="19" name="筆跡 18">
                  <a:extLst>
                    <a:ext uri="{FF2B5EF4-FFF2-40B4-BE49-F238E27FC236}">
                      <a16:creationId xmlns:a16="http://schemas.microsoft.com/office/drawing/2014/main" id="{111224E6-5D5B-145B-6CF1-980EAAAB739A}"/>
                    </a:ext>
                  </a:extLst>
                </p:cNvPr>
                <p:cNvPicPr/>
                <p:nvPr/>
              </p:nvPicPr>
              <p:blipFill>
                <a:blip r:embed="rId27"/>
                <a:stretch>
                  <a:fillRect/>
                </a:stretch>
              </p:blipFill>
              <p:spPr>
                <a:xfrm>
                  <a:off x="829331" y="4608884"/>
                  <a:ext cx="2181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筆跡 31">
                  <a:extLst>
                    <a:ext uri="{FF2B5EF4-FFF2-40B4-BE49-F238E27FC236}">
                      <a16:creationId xmlns:a16="http://schemas.microsoft.com/office/drawing/2014/main" id="{12B772E0-A535-D2F4-721B-6DB54946FE23}"/>
                    </a:ext>
                  </a:extLst>
                </p14:cNvPr>
                <p14:cNvContentPartPr/>
                <p14:nvPr/>
              </p14:nvContentPartPr>
              <p14:xfrm>
                <a:off x="1122011" y="2499284"/>
                <a:ext cx="132120" cy="25200"/>
              </p14:xfrm>
            </p:contentPart>
          </mc:Choice>
          <mc:Fallback>
            <p:pic>
              <p:nvPicPr>
                <p:cNvPr id="32" name="筆跡 31">
                  <a:extLst>
                    <a:ext uri="{FF2B5EF4-FFF2-40B4-BE49-F238E27FC236}">
                      <a16:creationId xmlns:a16="http://schemas.microsoft.com/office/drawing/2014/main" id="{12B772E0-A535-D2F4-721B-6DB54946FE23}"/>
                    </a:ext>
                  </a:extLst>
                </p:cNvPr>
                <p:cNvPicPr/>
                <p:nvPr/>
              </p:nvPicPr>
              <p:blipFill>
                <a:blip r:embed="rId29"/>
                <a:stretch>
                  <a:fillRect/>
                </a:stretch>
              </p:blipFill>
              <p:spPr>
                <a:xfrm>
                  <a:off x="1113035" y="2490154"/>
                  <a:ext cx="149712" cy="43096"/>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筆跡 32">
                  <a:extLst>
                    <a:ext uri="{FF2B5EF4-FFF2-40B4-BE49-F238E27FC236}">
                      <a16:creationId xmlns:a16="http://schemas.microsoft.com/office/drawing/2014/main" id="{FDE39974-DD8B-E57B-8E2D-17C0A443F5E0}"/>
                    </a:ext>
                  </a:extLst>
                </p14:cNvPr>
                <p14:cNvContentPartPr/>
                <p14:nvPr/>
              </p14:nvContentPartPr>
              <p14:xfrm>
                <a:off x="1162691" y="2373284"/>
                <a:ext cx="80280" cy="300240"/>
              </p14:xfrm>
            </p:contentPart>
          </mc:Choice>
          <mc:Fallback>
            <p:pic>
              <p:nvPicPr>
                <p:cNvPr id="33" name="筆跡 32">
                  <a:extLst>
                    <a:ext uri="{FF2B5EF4-FFF2-40B4-BE49-F238E27FC236}">
                      <a16:creationId xmlns:a16="http://schemas.microsoft.com/office/drawing/2014/main" id="{FDE39974-DD8B-E57B-8E2D-17C0A443F5E0}"/>
                    </a:ext>
                  </a:extLst>
                </p:cNvPr>
                <p:cNvPicPr/>
                <p:nvPr/>
              </p:nvPicPr>
              <p:blipFill>
                <a:blip r:embed="rId31"/>
                <a:stretch>
                  <a:fillRect/>
                </a:stretch>
              </p:blipFill>
              <p:spPr>
                <a:xfrm>
                  <a:off x="1153691" y="2364284"/>
                  <a:ext cx="979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筆跡 33">
                  <a:extLst>
                    <a:ext uri="{FF2B5EF4-FFF2-40B4-BE49-F238E27FC236}">
                      <a16:creationId xmlns:a16="http://schemas.microsoft.com/office/drawing/2014/main" id="{481C19F3-45AA-AF38-2A31-B74321EC3596}"/>
                    </a:ext>
                  </a:extLst>
                </p14:cNvPr>
                <p14:cNvContentPartPr/>
                <p14:nvPr/>
              </p14:nvContentPartPr>
              <p14:xfrm>
                <a:off x="1264211" y="2538884"/>
                <a:ext cx="89280" cy="125640"/>
              </p14:xfrm>
            </p:contentPart>
          </mc:Choice>
          <mc:Fallback>
            <p:pic>
              <p:nvPicPr>
                <p:cNvPr id="34" name="筆跡 33">
                  <a:extLst>
                    <a:ext uri="{FF2B5EF4-FFF2-40B4-BE49-F238E27FC236}">
                      <a16:creationId xmlns:a16="http://schemas.microsoft.com/office/drawing/2014/main" id="{481C19F3-45AA-AF38-2A31-B74321EC3596}"/>
                    </a:ext>
                  </a:extLst>
                </p:cNvPr>
                <p:cNvPicPr/>
                <p:nvPr/>
              </p:nvPicPr>
              <p:blipFill>
                <a:blip r:embed="rId33"/>
                <a:stretch>
                  <a:fillRect/>
                </a:stretch>
              </p:blipFill>
              <p:spPr>
                <a:xfrm>
                  <a:off x="1255175" y="2529884"/>
                  <a:ext cx="106991"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筆跡 34">
                  <a:extLst>
                    <a:ext uri="{FF2B5EF4-FFF2-40B4-BE49-F238E27FC236}">
                      <a16:creationId xmlns:a16="http://schemas.microsoft.com/office/drawing/2014/main" id="{A8DAE7F6-6055-2B01-94AC-84E95DCEBD93}"/>
                    </a:ext>
                  </a:extLst>
                </p14:cNvPr>
                <p14:cNvContentPartPr/>
                <p14:nvPr/>
              </p14:nvContentPartPr>
              <p14:xfrm>
                <a:off x="1376171" y="2534924"/>
                <a:ext cx="109440" cy="99000"/>
              </p14:xfrm>
            </p:contentPart>
          </mc:Choice>
          <mc:Fallback>
            <p:pic>
              <p:nvPicPr>
                <p:cNvPr id="35" name="筆跡 34">
                  <a:extLst>
                    <a:ext uri="{FF2B5EF4-FFF2-40B4-BE49-F238E27FC236}">
                      <a16:creationId xmlns:a16="http://schemas.microsoft.com/office/drawing/2014/main" id="{A8DAE7F6-6055-2B01-94AC-84E95DCEBD93}"/>
                    </a:ext>
                  </a:extLst>
                </p:cNvPr>
                <p:cNvPicPr/>
                <p:nvPr/>
              </p:nvPicPr>
              <p:blipFill>
                <a:blip r:embed="rId35"/>
                <a:stretch>
                  <a:fillRect/>
                </a:stretch>
              </p:blipFill>
              <p:spPr>
                <a:xfrm>
                  <a:off x="1367171" y="2525957"/>
                  <a:ext cx="127080" cy="11657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筆跡 35">
                  <a:extLst>
                    <a:ext uri="{FF2B5EF4-FFF2-40B4-BE49-F238E27FC236}">
                      <a16:creationId xmlns:a16="http://schemas.microsoft.com/office/drawing/2014/main" id="{641D83D8-D8D3-8241-305D-28A36ADD47C5}"/>
                    </a:ext>
                  </a:extLst>
                </p14:cNvPr>
                <p14:cNvContentPartPr/>
                <p14:nvPr/>
              </p14:nvContentPartPr>
              <p14:xfrm>
                <a:off x="1471571" y="2450324"/>
                <a:ext cx="96840" cy="212760"/>
              </p14:xfrm>
            </p:contentPart>
          </mc:Choice>
          <mc:Fallback>
            <p:pic>
              <p:nvPicPr>
                <p:cNvPr id="36" name="筆跡 35">
                  <a:extLst>
                    <a:ext uri="{FF2B5EF4-FFF2-40B4-BE49-F238E27FC236}">
                      <a16:creationId xmlns:a16="http://schemas.microsoft.com/office/drawing/2014/main" id="{641D83D8-D8D3-8241-305D-28A36ADD47C5}"/>
                    </a:ext>
                  </a:extLst>
                </p:cNvPr>
                <p:cNvPicPr/>
                <p:nvPr/>
              </p:nvPicPr>
              <p:blipFill>
                <a:blip r:embed="rId37"/>
                <a:stretch>
                  <a:fillRect/>
                </a:stretch>
              </p:blipFill>
              <p:spPr>
                <a:xfrm>
                  <a:off x="1462571" y="2441324"/>
                  <a:ext cx="1144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筆跡 36">
                  <a:extLst>
                    <a:ext uri="{FF2B5EF4-FFF2-40B4-BE49-F238E27FC236}">
                      <a16:creationId xmlns:a16="http://schemas.microsoft.com/office/drawing/2014/main" id="{658A7A00-87F2-5F04-34A4-7E9A31C3C63D}"/>
                    </a:ext>
                  </a:extLst>
                </p14:cNvPr>
                <p14:cNvContentPartPr/>
                <p14:nvPr/>
              </p14:nvContentPartPr>
              <p14:xfrm>
                <a:off x="1601531" y="2512244"/>
                <a:ext cx="99720" cy="102600"/>
              </p14:xfrm>
            </p:contentPart>
          </mc:Choice>
          <mc:Fallback>
            <p:pic>
              <p:nvPicPr>
                <p:cNvPr id="37" name="筆跡 36">
                  <a:extLst>
                    <a:ext uri="{FF2B5EF4-FFF2-40B4-BE49-F238E27FC236}">
                      <a16:creationId xmlns:a16="http://schemas.microsoft.com/office/drawing/2014/main" id="{658A7A00-87F2-5F04-34A4-7E9A31C3C63D}"/>
                    </a:ext>
                  </a:extLst>
                </p:cNvPr>
                <p:cNvPicPr/>
                <p:nvPr/>
              </p:nvPicPr>
              <p:blipFill>
                <a:blip r:embed="rId39"/>
                <a:stretch>
                  <a:fillRect/>
                </a:stretch>
              </p:blipFill>
              <p:spPr>
                <a:xfrm>
                  <a:off x="1592531" y="2503244"/>
                  <a:ext cx="117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筆跡 37">
                  <a:extLst>
                    <a:ext uri="{FF2B5EF4-FFF2-40B4-BE49-F238E27FC236}">
                      <a16:creationId xmlns:a16="http://schemas.microsoft.com/office/drawing/2014/main" id="{2B3EAC5C-5C54-86FB-9DCB-ECB5F0CF757B}"/>
                    </a:ext>
                  </a:extLst>
                </p14:cNvPr>
                <p14:cNvContentPartPr/>
                <p14:nvPr/>
              </p14:nvContentPartPr>
              <p14:xfrm>
                <a:off x="1696211" y="2462564"/>
                <a:ext cx="131040" cy="152640"/>
              </p14:xfrm>
            </p:contentPart>
          </mc:Choice>
          <mc:Fallback>
            <p:pic>
              <p:nvPicPr>
                <p:cNvPr id="38" name="筆跡 37">
                  <a:extLst>
                    <a:ext uri="{FF2B5EF4-FFF2-40B4-BE49-F238E27FC236}">
                      <a16:creationId xmlns:a16="http://schemas.microsoft.com/office/drawing/2014/main" id="{2B3EAC5C-5C54-86FB-9DCB-ECB5F0CF757B}"/>
                    </a:ext>
                  </a:extLst>
                </p:cNvPr>
                <p:cNvPicPr/>
                <p:nvPr/>
              </p:nvPicPr>
              <p:blipFill>
                <a:blip r:embed="rId41"/>
                <a:stretch>
                  <a:fillRect/>
                </a:stretch>
              </p:blipFill>
              <p:spPr>
                <a:xfrm>
                  <a:off x="1687211" y="2453585"/>
                  <a:ext cx="148680" cy="170238"/>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筆跡 38">
                  <a:extLst>
                    <a:ext uri="{FF2B5EF4-FFF2-40B4-BE49-F238E27FC236}">
                      <a16:creationId xmlns:a16="http://schemas.microsoft.com/office/drawing/2014/main" id="{0908FD20-9012-5947-2050-D3A28BCEDFD1}"/>
                    </a:ext>
                  </a:extLst>
                </p14:cNvPr>
                <p14:cNvContentPartPr/>
                <p14:nvPr/>
              </p14:nvContentPartPr>
              <p14:xfrm>
                <a:off x="1860731" y="2498204"/>
                <a:ext cx="88200" cy="95400"/>
              </p14:xfrm>
            </p:contentPart>
          </mc:Choice>
          <mc:Fallback>
            <p:pic>
              <p:nvPicPr>
                <p:cNvPr id="39" name="筆跡 38">
                  <a:extLst>
                    <a:ext uri="{FF2B5EF4-FFF2-40B4-BE49-F238E27FC236}">
                      <a16:creationId xmlns:a16="http://schemas.microsoft.com/office/drawing/2014/main" id="{0908FD20-9012-5947-2050-D3A28BCEDFD1}"/>
                    </a:ext>
                  </a:extLst>
                </p:cNvPr>
                <p:cNvPicPr/>
                <p:nvPr/>
              </p:nvPicPr>
              <p:blipFill>
                <a:blip r:embed="rId43"/>
                <a:stretch>
                  <a:fillRect/>
                </a:stretch>
              </p:blipFill>
              <p:spPr>
                <a:xfrm>
                  <a:off x="1851731" y="2489204"/>
                  <a:ext cx="105840" cy="113040"/>
                </a:xfrm>
                <a:prstGeom prst="rect">
                  <a:avLst/>
                </a:prstGeom>
              </p:spPr>
            </p:pic>
          </mc:Fallback>
        </mc:AlternateContent>
      </p:grpSp>
      <p:grpSp>
        <p:nvGrpSpPr>
          <p:cNvPr id="46" name="群組 45">
            <a:extLst>
              <a:ext uri="{FF2B5EF4-FFF2-40B4-BE49-F238E27FC236}">
                <a16:creationId xmlns:a16="http://schemas.microsoft.com/office/drawing/2014/main" id="{909C35CB-B196-2140-7EEA-8E5A1368F9CC}"/>
              </a:ext>
            </a:extLst>
          </p:cNvPr>
          <p:cNvGrpSpPr/>
          <p:nvPr/>
        </p:nvGrpSpPr>
        <p:grpSpPr>
          <a:xfrm>
            <a:off x="3234491" y="3213164"/>
            <a:ext cx="635760" cy="324000"/>
            <a:chOff x="3234491" y="3213164"/>
            <a:chExt cx="635760" cy="324000"/>
          </a:xfrm>
        </p:grpSpPr>
        <mc:AlternateContent xmlns:mc="http://schemas.openxmlformats.org/markup-compatibility/2006">
          <mc:Choice xmlns:p14="http://schemas.microsoft.com/office/powerpoint/2010/main" Requires="p14">
            <p:contentPart p14:bwMode="auto" r:id="rId44">
              <p14:nvContentPartPr>
                <p14:cNvPr id="41" name="筆跡 40">
                  <a:extLst>
                    <a:ext uri="{FF2B5EF4-FFF2-40B4-BE49-F238E27FC236}">
                      <a16:creationId xmlns:a16="http://schemas.microsoft.com/office/drawing/2014/main" id="{2A84EB38-A677-0901-4061-877253195F9B}"/>
                    </a:ext>
                  </a:extLst>
                </p14:cNvPr>
                <p14:cNvContentPartPr/>
                <p14:nvPr/>
              </p14:nvContentPartPr>
              <p14:xfrm>
                <a:off x="3234491" y="3253844"/>
                <a:ext cx="74520" cy="268920"/>
              </p14:xfrm>
            </p:contentPart>
          </mc:Choice>
          <mc:Fallback>
            <p:pic>
              <p:nvPicPr>
                <p:cNvPr id="41" name="筆跡 40">
                  <a:extLst>
                    <a:ext uri="{FF2B5EF4-FFF2-40B4-BE49-F238E27FC236}">
                      <a16:creationId xmlns:a16="http://schemas.microsoft.com/office/drawing/2014/main" id="{2A84EB38-A677-0901-4061-877253195F9B}"/>
                    </a:ext>
                  </a:extLst>
                </p:cNvPr>
                <p:cNvPicPr/>
                <p:nvPr/>
              </p:nvPicPr>
              <p:blipFill>
                <a:blip r:embed="rId45"/>
                <a:stretch>
                  <a:fillRect/>
                </a:stretch>
              </p:blipFill>
              <p:spPr>
                <a:xfrm>
                  <a:off x="3225534" y="3244844"/>
                  <a:ext cx="92075"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筆跡 41">
                  <a:extLst>
                    <a:ext uri="{FF2B5EF4-FFF2-40B4-BE49-F238E27FC236}">
                      <a16:creationId xmlns:a16="http://schemas.microsoft.com/office/drawing/2014/main" id="{199E8216-D1F1-A88E-46A8-151F981DAE67}"/>
                    </a:ext>
                  </a:extLst>
                </p14:cNvPr>
                <p14:cNvContentPartPr/>
                <p14:nvPr/>
              </p14:nvContentPartPr>
              <p14:xfrm>
                <a:off x="3372371" y="3437444"/>
                <a:ext cx="111600" cy="63360"/>
              </p14:xfrm>
            </p:contentPart>
          </mc:Choice>
          <mc:Fallback>
            <p:pic>
              <p:nvPicPr>
                <p:cNvPr id="42" name="筆跡 41">
                  <a:extLst>
                    <a:ext uri="{FF2B5EF4-FFF2-40B4-BE49-F238E27FC236}">
                      <a16:creationId xmlns:a16="http://schemas.microsoft.com/office/drawing/2014/main" id="{199E8216-D1F1-A88E-46A8-151F981DAE67}"/>
                    </a:ext>
                  </a:extLst>
                </p:cNvPr>
                <p:cNvPicPr/>
                <p:nvPr/>
              </p:nvPicPr>
              <p:blipFill>
                <a:blip r:embed="rId47"/>
                <a:stretch>
                  <a:fillRect/>
                </a:stretch>
              </p:blipFill>
              <p:spPr>
                <a:xfrm>
                  <a:off x="3363371" y="3428393"/>
                  <a:ext cx="129240" cy="81101"/>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筆跡 42">
                  <a:extLst>
                    <a:ext uri="{FF2B5EF4-FFF2-40B4-BE49-F238E27FC236}">
                      <a16:creationId xmlns:a16="http://schemas.microsoft.com/office/drawing/2014/main" id="{B7EBBC64-8BEF-25F4-08BA-321E0A5E328E}"/>
                    </a:ext>
                  </a:extLst>
                </p14:cNvPr>
                <p14:cNvContentPartPr/>
                <p14:nvPr/>
              </p14:nvContentPartPr>
              <p14:xfrm>
                <a:off x="3500891" y="3308204"/>
                <a:ext cx="88920" cy="228960"/>
              </p14:xfrm>
            </p:contentPart>
          </mc:Choice>
          <mc:Fallback>
            <p:pic>
              <p:nvPicPr>
                <p:cNvPr id="43" name="筆跡 42">
                  <a:extLst>
                    <a:ext uri="{FF2B5EF4-FFF2-40B4-BE49-F238E27FC236}">
                      <a16:creationId xmlns:a16="http://schemas.microsoft.com/office/drawing/2014/main" id="{B7EBBC64-8BEF-25F4-08BA-321E0A5E328E}"/>
                    </a:ext>
                  </a:extLst>
                </p:cNvPr>
                <p:cNvPicPr/>
                <p:nvPr/>
              </p:nvPicPr>
              <p:blipFill>
                <a:blip r:embed="rId49"/>
                <a:stretch>
                  <a:fillRect/>
                </a:stretch>
              </p:blipFill>
              <p:spPr>
                <a:xfrm>
                  <a:off x="3491891" y="3299190"/>
                  <a:ext cx="106560" cy="246628"/>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筆跡 43">
                  <a:extLst>
                    <a:ext uri="{FF2B5EF4-FFF2-40B4-BE49-F238E27FC236}">
                      <a16:creationId xmlns:a16="http://schemas.microsoft.com/office/drawing/2014/main" id="{64922455-53F2-1D7B-3210-9A6D64BA163D}"/>
                    </a:ext>
                  </a:extLst>
                </p14:cNvPr>
                <p14:cNvContentPartPr/>
                <p14:nvPr/>
              </p14:nvContentPartPr>
              <p14:xfrm>
                <a:off x="3622211" y="3396764"/>
                <a:ext cx="90360" cy="119520"/>
              </p14:xfrm>
            </p:contentPart>
          </mc:Choice>
          <mc:Fallback>
            <p:pic>
              <p:nvPicPr>
                <p:cNvPr id="44" name="筆跡 43">
                  <a:extLst>
                    <a:ext uri="{FF2B5EF4-FFF2-40B4-BE49-F238E27FC236}">
                      <a16:creationId xmlns:a16="http://schemas.microsoft.com/office/drawing/2014/main" id="{64922455-53F2-1D7B-3210-9A6D64BA163D}"/>
                    </a:ext>
                  </a:extLst>
                </p:cNvPr>
                <p:cNvPicPr/>
                <p:nvPr/>
              </p:nvPicPr>
              <p:blipFill>
                <a:blip r:embed="rId51"/>
                <a:stretch>
                  <a:fillRect/>
                </a:stretch>
              </p:blipFill>
              <p:spPr>
                <a:xfrm>
                  <a:off x="3613175" y="3387764"/>
                  <a:ext cx="108071"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筆跡 44">
                  <a:extLst>
                    <a:ext uri="{FF2B5EF4-FFF2-40B4-BE49-F238E27FC236}">
                      <a16:creationId xmlns:a16="http://schemas.microsoft.com/office/drawing/2014/main" id="{B3B0C1A9-3D58-CB08-ED37-F9793E102B7D}"/>
                    </a:ext>
                  </a:extLst>
                </p14:cNvPr>
                <p14:cNvContentPartPr/>
                <p14:nvPr/>
              </p14:nvContentPartPr>
              <p14:xfrm>
                <a:off x="3748931" y="3213164"/>
                <a:ext cx="121320" cy="321480"/>
              </p14:xfrm>
            </p:contentPart>
          </mc:Choice>
          <mc:Fallback>
            <p:pic>
              <p:nvPicPr>
                <p:cNvPr id="45" name="筆跡 44">
                  <a:extLst>
                    <a:ext uri="{FF2B5EF4-FFF2-40B4-BE49-F238E27FC236}">
                      <a16:creationId xmlns:a16="http://schemas.microsoft.com/office/drawing/2014/main" id="{B3B0C1A9-3D58-CB08-ED37-F9793E102B7D}"/>
                    </a:ext>
                  </a:extLst>
                </p:cNvPr>
                <p:cNvPicPr/>
                <p:nvPr/>
              </p:nvPicPr>
              <p:blipFill>
                <a:blip r:embed="rId53"/>
                <a:stretch>
                  <a:fillRect/>
                </a:stretch>
              </p:blipFill>
              <p:spPr>
                <a:xfrm>
                  <a:off x="3739904" y="3204164"/>
                  <a:ext cx="139013" cy="339120"/>
                </a:xfrm>
                <a:prstGeom prst="rect">
                  <a:avLst/>
                </a:prstGeom>
              </p:spPr>
            </p:pic>
          </mc:Fallback>
        </mc:AlternateContent>
      </p:grpSp>
      <p:grpSp>
        <p:nvGrpSpPr>
          <p:cNvPr id="65" name="群組 64">
            <a:extLst>
              <a:ext uri="{FF2B5EF4-FFF2-40B4-BE49-F238E27FC236}">
                <a16:creationId xmlns:a16="http://schemas.microsoft.com/office/drawing/2014/main" id="{6A5CCADA-DC07-AF04-2320-5C84511DE13C}"/>
              </a:ext>
            </a:extLst>
          </p:cNvPr>
          <p:cNvGrpSpPr/>
          <p:nvPr/>
        </p:nvGrpSpPr>
        <p:grpSpPr>
          <a:xfrm>
            <a:off x="62531" y="2865404"/>
            <a:ext cx="406080" cy="434880"/>
            <a:chOff x="62531" y="2865404"/>
            <a:chExt cx="406080" cy="434880"/>
          </a:xfrm>
        </p:grpSpPr>
        <mc:AlternateContent xmlns:mc="http://schemas.openxmlformats.org/markup-compatibility/2006">
          <mc:Choice xmlns:p14="http://schemas.microsoft.com/office/powerpoint/2010/main" Requires="p14">
            <p:contentPart p14:bwMode="auto" r:id="rId54">
              <p14:nvContentPartPr>
                <p14:cNvPr id="53" name="筆跡 52">
                  <a:extLst>
                    <a:ext uri="{FF2B5EF4-FFF2-40B4-BE49-F238E27FC236}">
                      <a16:creationId xmlns:a16="http://schemas.microsoft.com/office/drawing/2014/main" id="{2F300235-10A2-5905-1993-762B98215EC3}"/>
                    </a:ext>
                  </a:extLst>
                </p14:cNvPr>
                <p14:cNvContentPartPr/>
                <p14:nvPr/>
              </p14:nvContentPartPr>
              <p14:xfrm>
                <a:off x="62531" y="2865764"/>
                <a:ext cx="92160" cy="148320"/>
              </p14:xfrm>
            </p:contentPart>
          </mc:Choice>
          <mc:Fallback>
            <p:pic>
              <p:nvPicPr>
                <p:cNvPr id="53" name="筆跡 52">
                  <a:extLst>
                    <a:ext uri="{FF2B5EF4-FFF2-40B4-BE49-F238E27FC236}">
                      <a16:creationId xmlns:a16="http://schemas.microsoft.com/office/drawing/2014/main" id="{2F300235-10A2-5905-1993-762B98215EC3}"/>
                    </a:ext>
                  </a:extLst>
                </p:cNvPr>
                <p:cNvPicPr/>
                <p:nvPr/>
              </p:nvPicPr>
              <p:blipFill>
                <a:blip r:embed="rId55"/>
                <a:stretch>
                  <a:fillRect/>
                </a:stretch>
              </p:blipFill>
              <p:spPr>
                <a:xfrm>
                  <a:off x="53496" y="2856764"/>
                  <a:ext cx="109869"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筆跡 53">
                  <a:extLst>
                    <a:ext uri="{FF2B5EF4-FFF2-40B4-BE49-F238E27FC236}">
                      <a16:creationId xmlns:a16="http://schemas.microsoft.com/office/drawing/2014/main" id="{A494BE6E-3276-67E0-C957-7E26F84E24FD}"/>
                    </a:ext>
                  </a:extLst>
                </p14:cNvPr>
                <p14:cNvContentPartPr/>
                <p14:nvPr/>
              </p14:nvContentPartPr>
              <p14:xfrm>
                <a:off x="194291" y="2876204"/>
                <a:ext cx="42480" cy="124200"/>
              </p14:xfrm>
            </p:contentPart>
          </mc:Choice>
          <mc:Fallback>
            <p:pic>
              <p:nvPicPr>
                <p:cNvPr id="54" name="筆跡 53">
                  <a:extLst>
                    <a:ext uri="{FF2B5EF4-FFF2-40B4-BE49-F238E27FC236}">
                      <a16:creationId xmlns:a16="http://schemas.microsoft.com/office/drawing/2014/main" id="{A494BE6E-3276-67E0-C957-7E26F84E24FD}"/>
                    </a:ext>
                  </a:extLst>
                </p:cNvPr>
                <p:cNvPicPr/>
                <p:nvPr/>
              </p:nvPicPr>
              <p:blipFill>
                <a:blip r:embed="rId57"/>
                <a:stretch>
                  <a:fillRect/>
                </a:stretch>
              </p:blipFill>
              <p:spPr>
                <a:xfrm>
                  <a:off x="185291" y="2867204"/>
                  <a:ext cx="60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5" name="筆跡 54">
                  <a:extLst>
                    <a:ext uri="{FF2B5EF4-FFF2-40B4-BE49-F238E27FC236}">
                      <a16:creationId xmlns:a16="http://schemas.microsoft.com/office/drawing/2014/main" id="{AE60B125-60C7-7DF9-EB4E-1D1C138C9371}"/>
                    </a:ext>
                  </a:extLst>
                </p14:cNvPr>
                <p14:cNvContentPartPr/>
                <p14:nvPr/>
              </p14:nvContentPartPr>
              <p14:xfrm>
                <a:off x="182051" y="2865404"/>
                <a:ext cx="228600" cy="151560"/>
              </p14:xfrm>
            </p:contentPart>
          </mc:Choice>
          <mc:Fallback>
            <p:pic>
              <p:nvPicPr>
                <p:cNvPr id="55" name="筆跡 54">
                  <a:extLst>
                    <a:ext uri="{FF2B5EF4-FFF2-40B4-BE49-F238E27FC236}">
                      <a16:creationId xmlns:a16="http://schemas.microsoft.com/office/drawing/2014/main" id="{AE60B125-60C7-7DF9-EB4E-1D1C138C9371}"/>
                    </a:ext>
                  </a:extLst>
                </p:cNvPr>
                <p:cNvPicPr/>
                <p:nvPr/>
              </p:nvPicPr>
              <p:blipFill>
                <a:blip r:embed="rId59"/>
                <a:stretch>
                  <a:fillRect/>
                </a:stretch>
              </p:blipFill>
              <p:spPr>
                <a:xfrm>
                  <a:off x="173051" y="2856404"/>
                  <a:ext cx="246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6" name="筆跡 55">
                  <a:extLst>
                    <a:ext uri="{FF2B5EF4-FFF2-40B4-BE49-F238E27FC236}">
                      <a16:creationId xmlns:a16="http://schemas.microsoft.com/office/drawing/2014/main" id="{918F5B21-A93B-A243-C81E-7EB21ED78330}"/>
                    </a:ext>
                  </a:extLst>
                </p14:cNvPr>
                <p14:cNvContentPartPr/>
                <p14:nvPr/>
              </p14:nvContentPartPr>
              <p14:xfrm>
                <a:off x="64331" y="3146204"/>
                <a:ext cx="96120" cy="134640"/>
              </p14:xfrm>
            </p:contentPart>
          </mc:Choice>
          <mc:Fallback>
            <p:pic>
              <p:nvPicPr>
                <p:cNvPr id="56" name="筆跡 55">
                  <a:extLst>
                    <a:ext uri="{FF2B5EF4-FFF2-40B4-BE49-F238E27FC236}">
                      <a16:creationId xmlns:a16="http://schemas.microsoft.com/office/drawing/2014/main" id="{918F5B21-A93B-A243-C81E-7EB21ED78330}"/>
                    </a:ext>
                  </a:extLst>
                </p:cNvPr>
                <p:cNvPicPr/>
                <p:nvPr/>
              </p:nvPicPr>
              <p:blipFill>
                <a:blip r:embed="rId61"/>
                <a:stretch>
                  <a:fillRect/>
                </a:stretch>
              </p:blipFill>
              <p:spPr>
                <a:xfrm>
                  <a:off x="55331" y="3137180"/>
                  <a:ext cx="113760" cy="152327"/>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7" name="筆跡 56">
                  <a:extLst>
                    <a:ext uri="{FF2B5EF4-FFF2-40B4-BE49-F238E27FC236}">
                      <a16:creationId xmlns:a16="http://schemas.microsoft.com/office/drawing/2014/main" id="{CF8AE3C0-FE77-0496-9A61-BB8C95FE533B}"/>
                    </a:ext>
                  </a:extLst>
                </p14:cNvPr>
                <p14:cNvContentPartPr/>
                <p14:nvPr/>
              </p14:nvContentPartPr>
              <p14:xfrm>
                <a:off x="188531" y="3139004"/>
                <a:ext cx="73440" cy="161280"/>
              </p14:xfrm>
            </p:contentPart>
          </mc:Choice>
          <mc:Fallback>
            <p:pic>
              <p:nvPicPr>
                <p:cNvPr id="57" name="筆跡 56">
                  <a:extLst>
                    <a:ext uri="{FF2B5EF4-FFF2-40B4-BE49-F238E27FC236}">
                      <a16:creationId xmlns:a16="http://schemas.microsoft.com/office/drawing/2014/main" id="{CF8AE3C0-FE77-0496-9A61-BB8C95FE533B}"/>
                    </a:ext>
                  </a:extLst>
                </p:cNvPr>
                <p:cNvPicPr/>
                <p:nvPr/>
              </p:nvPicPr>
              <p:blipFill>
                <a:blip r:embed="rId63"/>
                <a:stretch>
                  <a:fillRect/>
                </a:stretch>
              </p:blipFill>
              <p:spPr>
                <a:xfrm>
                  <a:off x="179487" y="3130024"/>
                  <a:ext cx="91167" cy="178881"/>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8" name="筆跡 57">
                  <a:extLst>
                    <a:ext uri="{FF2B5EF4-FFF2-40B4-BE49-F238E27FC236}">
                      <a16:creationId xmlns:a16="http://schemas.microsoft.com/office/drawing/2014/main" id="{E70843B6-FB38-4A2E-83D9-7FBABEAB7137}"/>
                    </a:ext>
                  </a:extLst>
                </p14:cNvPr>
                <p14:cNvContentPartPr/>
                <p14:nvPr/>
              </p14:nvContentPartPr>
              <p14:xfrm>
                <a:off x="192851" y="3181124"/>
                <a:ext cx="92160" cy="93240"/>
              </p14:xfrm>
            </p:contentPart>
          </mc:Choice>
          <mc:Fallback>
            <p:pic>
              <p:nvPicPr>
                <p:cNvPr id="58" name="筆跡 57">
                  <a:extLst>
                    <a:ext uri="{FF2B5EF4-FFF2-40B4-BE49-F238E27FC236}">
                      <a16:creationId xmlns:a16="http://schemas.microsoft.com/office/drawing/2014/main" id="{E70843B6-FB38-4A2E-83D9-7FBABEAB7137}"/>
                    </a:ext>
                  </a:extLst>
                </p:cNvPr>
                <p:cNvPicPr/>
                <p:nvPr/>
              </p:nvPicPr>
              <p:blipFill>
                <a:blip r:embed="rId65"/>
                <a:stretch>
                  <a:fillRect/>
                </a:stretch>
              </p:blipFill>
              <p:spPr>
                <a:xfrm>
                  <a:off x="183851" y="3172124"/>
                  <a:ext cx="109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9" name="筆跡 58">
                  <a:extLst>
                    <a:ext uri="{FF2B5EF4-FFF2-40B4-BE49-F238E27FC236}">
                      <a16:creationId xmlns:a16="http://schemas.microsoft.com/office/drawing/2014/main" id="{5201C30D-2495-8C91-79A8-BCD1D41CEC43}"/>
                    </a:ext>
                  </a:extLst>
                </p14:cNvPr>
                <p14:cNvContentPartPr/>
                <p14:nvPr/>
              </p14:nvContentPartPr>
              <p14:xfrm>
                <a:off x="390491" y="3159884"/>
                <a:ext cx="78120" cy="137160"/>
              </p14:xfrm>
            </p:contentPart>
          </mc:Choice>
          <mc:Fallback>
            <p:pic>
              <p:nvPicPr>
                <p:cNvPr id="59" name="筆跡 58">
                  <a:extLst>
                    <a:ext uri="{FF2B5EF4-FFF2-40B4-BE49-F238E27FC236}">
                      <a16:creationId xmlns:a16="http://schemas.microsoft.com/office/drawing/2014/main" id="{5201C30D-2495-8C91-79A8-BCD1D41CEC43}"/>
                    </a:ext>
                  </a:extLst>
                </p:cNvPr>
                <p:cNvPicPr/>
                <p:nvPr/>
              </p:nvPicPr>
              <p:blipFill>
                <a:blip r:embed="rId67"/>
                <a:stretch>
                  <a:fillRect/>
                </a:stretch>
              </p:blipFill>
              <p:spPr>
                <a:xfrm>
                  <a:off x="381449" y="3150884"/>
                  <a:ext cx="95842" cy="154800"/>
                </a:xfrm>
                <a:prstGeom prst="rect">
                  <a:avLst/>
                </a:prstGeom>
              </p:spPr>
            </p:pic>
          </mc:Fallback>
        </mc:AlternateContent>
      </p:grpSp>
      <p:grpSp>
        <p:nvGrpSpPr>
          <p:cNvPr id="64" name="群組 63">
            <a:extLst>
              <a:ext uri="{FF2B5EF4-FFF2-40B4-BE49-F238E27FC236}">
                <a16:creationId xmlns:a16="http://schemas.microsoft.com/office/drawing/2014/main" id="{C7C96795-96AA-CAD4-B807-41C465610460}"/>
              </a:ext>
            </a:extLst>
          </p:cNvPr>
          <p:cNvGrpSpPr/>
          <p:nvPr/>
        </p:nvGrpSpPr>
        <p:grpSpPr>
          <a:xfrm>
            <a:off x="81971" y="3469484"/>
            <a:ext cx="405720" cy="193320"/>
            <a:chOff x="81971" y="3469484"/>
            <a:chExt cx="405720" cy="193320"/>
          </a:xfrm>
        </p:grpSpPr>
        <mc:AlternateContent xmlns:mc="http://schemas.openxmlformats.org/markup-compatibility/2006">
          <mc:Choice xmlns:p14="http://schemas.microsoft.com/office/powerpoint/2010/main" Requires="p14">
            <p:contentPart p14:bwMode="auto" r:id="rId68">
              <p14:nvContentPartPr>
                <p14:cNvPr id="60" name="筆跡 59">
                  <a:extLst>
                    <a:ext uri="{FF2B5EF4-FFF2-40B4-BE49-F238E27FC236}">
                      <a16:creationId xmlns:a16="http://schemas.microsoft.com/office/drawing/2014/main" id="{76975616-814A-51DE-4C14-C62C5FA3420B}"/>
                    </a:ext>
                  </a:extLst>
                </p14:cNvPr>
                <p14:cNvContentPartPr/>
                <p14:nvPr/>
              </p14:nvContentPartPr>
              <p14:xfrm>
                <a:off x="81971" y="3469484"/>
                <a:ext cx="73800" cy="141480"/>
              </p14:xfrm>
            </p:contentPart>
          </mc:Choice>
          <mc:Fallback>
            <p:pic>
              <p:nvPicPr>
                <p:cNvPr id="60" name="筆跡 59">
                  <a:extLst>
                    <a:ext uri="{FF2B5EF4-FFF2-40B4-BE49-F238E27FC236}">
                      <a16:creationId xmlns:a16="http://schemas.microsoft.com/office/drawing/2014/main" id="{76975616-814A-51DE-4C14-C62C5FA3420B}"/>
                    </a:ext>
                  </a:extLst>
                </p:cNvPr>
                <p:cNvPicPr/>
                <p:nvPr/>
              </p:nvPicPr>
              <p:blipFill>
                <a:blip r:embed="rId69"/>
                <a:stretch>
                  <a:fillRect/>
                </a:stretch>
              </p:blipFill>
              <p:spPr>
                <a:xfrm>
                  <a:off x="72971" y="3460484"/>
                  <a:ext cx="91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1" name="筆跡 60">
                  <a:extLst>
                    <a:ext uri="{FF2B5EF4-FFF2-40B4-BE49-F238E27FC236}">
                      <a16:creationId xmlns:a16="http://schemas.microsoft.com/office/drawing/2014/main" id="{3860EC23-8419-E14E-065E-E02E92364D12}"/>
                    </a:ext>
                  </a:extLst>
                </p14:cNvPr>
                <p14:cNvContentPartPr/>
                <p14:nvPr/>
              </p14:nvContentPartPr>
              <p14:xfrm>
                <a:off x="215891" y="3470924"/>
                <a:ext cx="84600" cy="156600"/>
              </p14:xfrm>
            </p:contentPart>
          </mc:Choice>
          <mc:Fallback>
            <p:pic>
              <p:nvPicPr>
                <p:cNvPr id="61" name="筆跡 60">
                  <a:extLst>
                    <a:ext uri="{FF2B5EF4-FFF2-40B4-BE49-F238E27FC236}">
                      <a16:creationId xmlns:a16="http://schemas.microsoft.com/office/drawing/2014/main" id="{3860EC23-8419-E14E-065E-E02E92364D12}"/>
                    </a:ext>
                  </a:extLst>
                </p:cNvPr>
                <p:cNvPicPr/>
                <p:nvPr/>
              </p:nvPicPr>
              <p:blipFill>
                <a:blip r:embed="rId71"/>
                <a:stretch>
                  <a:fillRect/>
                </a:stretch>
              </p:blipFill>
              <p:spPr>
                <a:xfrm>
                  <a:off x="206891" y="3461924"/>
                  <a:ext cx="102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2" name="筆跡 61">
                  <a:extLst>
                    <a:ext uri="{FF2B5EF4-FFF2-40B4-BE49-F238E27FC236}">
                      <a16:creationId xmlns:a16="http://schemas.microsoft.com/office/drawing/2014/main" id="{6979D2F8-1005-22B3-80E5-2A711E0AF732}"/>
                    </a:ext>
                  </a:extLst>
                </p14:cNvPr>
                <p14:cNvContentPartPr/>
                <p14:nvPr/>
              </p14:nvContentPartPr>
              <p14:xfrm>
                <a:off x="218411" y="3499004"/>
                <a:ext cx="124560" cy="124560"/>
              </p14:xfrm>
            </p:contentPart>
          </mc:Choice>
          <mc:Fallback>
            <p:pic>
              <p:nvPicPr>
                <p:cNvPr id="62" name="筆跡 61">
                  <a:extLst>
                    <a:ext uri="{FF2B5EF4-FFF2-40B4-BE49-F238E27FC236}">
                      <a16:creationId xmlns:a16="http://schemas.microsoft.com/office/drawing/2014/main" id="{6979D2F8-1005-22B3-80E5-2A711E0AF732}"/>
                    </a:ext>
                  </a:extLst>
                </p:cNvPr>
                <p:cNvPicPr/>
                <p:nvPr/>
              </p:nvPicPr>
              <p:blipFill>
                <a:blip r:embed="rId73"/>
                <a:stretch>
                  <a:fillRect/>
                </a:stretch>
              </p:blipFill>
              <p:spPr>
                <a:xfrm>
                  <a:off x="209437" y="3490004"/>
                  <a:ext cx="142149"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3" name="筆跡 62">
                  <a:extLst>
                    <a:ext uri="{FF2B5EF4-FFF2-40B4-BE49-F238E27FC236}">
                      <a16:creationId xmlns:a16="http://schemas.microsoft.com/office/drawing/2014/main" id="{494550D9-1FA6-899A-C674-84F93D35A0B2}"/>
                    </a:ext>
                  </a:extLst>
                </p14:cNvPr>
                <p14:cNvContentPartPr/>
                <p14:nvPr/>
              </p14:nvContentPartPr>
              <p14:xfrm>
                <a:off x="419651" y="3483164"/>
                <a:ext cx="68040" cy="179640"/>
              </p14:xfrm>
            </p:contentPart>
          </mc:Choice>
          <mc:Fallback>
            <p:pic>
              <p:nvPicPr>
                <p:cNvPr id="63" name="筆跡 62">
                  <a:extLst>
                    <a:ext uri="{FF2B5EF4-FFF2-40B4-BE49-F238E27FC236}">
                      <a16:creationId xmlns:a16="http://schemas.microsoft.com/office/drawing/2014/main" id="{494550D9-1FA6-899A-C674-84F93D35A0B2}"/>
                    </a:ext>
                  </a:extLst>
                </p:cNvPr>
                <p:cNvPicPr/>
                <p:nvPr/>
              </p:nvPicPr>
              <p:blipFill>
                <a:blip r:embed="rId75"/>
                <a:stretch>
                  <a:fillRect/>
                </a:stretch>
              </p:blipFill>
              <p:spPr>
                <a:xfrm>
                  <a:off x="410651" y="3474164"/>
                  <a:ext cx="85680" cy="197280"/>
                </a:xfrm>
                <a:prstGeom prst="rect">
                  <a:avLst/>
                </a:prstGeom>
              </p:spPr>
            </p:pic>
          </mc:Fallback>
        </mc:AlternateContent>
      </p:grpSp>
      <p:grpSp>
        <p:nvGrpSpPr>
          <p:cNvPr id="87" name="群組 86">
            <a:extLst>
              <a:ext uri="{FF2B5EF4-FFF2-40B4-BE49-F238E27FC236}">
                <a16:creationId xmlns:a16="http://schemas.microsoft.com/office/drawing/2014/main" id="{76DFE346-E2C0-5A64-1A1D-4E5F405DD66F}"/>
              </a:ext>
            </a:extLst>
          </p:cNvPr>
          <p:cNvGrpSpPr/>
          <p:nvPr/>
        </p:nvGrpSpPr>
        <p:grpSpPr>
          <a:xfrm>
            <a:off x="1814291" y="2723924"/>
            <a:ext cx="2352240" cy="2326320"/>
            <a:chOff x="1814291" y="2723924"/>
            <a:chExt cx="2352240" cy="2326320"/>
          </a:xfrm>
        </p:grpSpPr>
        <mc:AlternateContent xmlns:mc="http://schemas.openxmlformats.org/markup-compatibility/2006">
          <mc:Choice xmlns:p14="http://schemas.microsoft.com/office/powerpoint/2010/main" Requires="p14">
            <p:contentPart p14:bwMode="auto" r:id="rId76">
              <p14:nvContentPartPr>
                <p14:cNvPr id="47" name="筆跡 46">
                  <a:extLst>
                    <a:ext uri="{FF2B5EF4-FFF2-40B4-BE49-F238E27FC236}">
                      <a16:creationId xmlns:a16="http://schemas.microsoft.com/office/drawing/2014/main" id="{C7C648EB-BEF5-8F25-08B1-9FDB1E9C6937}"/>
                    </a:ext>
                  </a:extLst>
                </p14:cNvPr>
                <p14:cNvContentPartPr/>
                <p14:nvPr/>
              </p14:nvContentPartPr>
              <p14:xfrm>
                <a:off x="2072771" y="2827964"/>
                <a:ext cx="14400" cy="12600"/>
              </p14:xfrm>
            </p:contentPart>
          </mc:Choice>
          <mc:Fallback>
            <p:pic>
              <p:nvPicPr>
                <p:cNvPr id="47" name="筆跡 46">
                  <a:extLst>
                    <a:ext uri="{FF2B5EF4-FFF2-40B4-BE49-F238E27FC236}">
                      <a16:creationId xmlns:a16="http://schemas.microsoft.com/office/drawing/2014/main" id="{C7C648EB-BEF5-8F25-08B1-9FDB1E9C6937}"/>
                    </a:ext>
                  </a:extLst>
                </p:cNvPr>
                <p:cNvPicPr/>
                <p:nvPr/>
              </p:nvPicPr>
              <p:blipFill>
                <a:blip r:embed="rId77"/>
                <a:stretch>
                  <a:fillRect/>
                </a:stretch>
              </p:blipFill>
              <p:spPr>
                <a:xfrm>
                  <a:off x="2054771" y="2809964"/>
                  <a:ext cx="50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筆跡 47">
                  <a:extLst>
                    <a:ext uri="{FF2B5EF4-FFF2-40B4-BE49-F238E27FC236}">
                      <a16:creationId xmlns:a16="http://schemas.microsoft.com/office/drawing/2014/main" id="{B956590A-B4E6-9CAA-AAD8-D3DE3B3C100F}"/>
                    </a:ext>
                  </a:extLst>
                </p14:cNvPr>
                <p14:cNvContentPartPr/>
                <p14:nvPr/>
              </p14:nvContentPartPr>
              <p14:xfrm>
                <a:off x="1827611" y="2745524"/>
                <a:ext cx="66960" cy="1249920"/>
              </p14:xfrm>
            </p:contentPart>
          </mc:Choice>
          <mc:Fallback>
            <p:pic>
              <p:nvPicPr>
                <p:cNvPr id="48" name="筆跡 47">
                  <a:extLst>
                    <a:ext uri="{FF2B5EF4-FFF2-40B4-BE49-F238E27FC236}">
                      <a16:creationId xmlns:a16="http://schemas.microsoft.com/office/drawing/2014/main" id="{B956590A-B4E6-9CAA-AAD8-D3DE3B3C100F}"/>
                    </a:ext>
                  </a:extLst>
                </p:cNvPr>
                <p:cNvPicPr/>
                <p:nvPr/>
              </p:nvPicPr>
              <p:blipFill>
                <a:blip r:embed="rId79"/>
                <a:stretch>
                  <a:fillRect/>
                </a:stretch>
              </p:blipFill>
              <p:spPr>
                <a:xfrm>
                  <a:off x="1809611" y="2727524"/>
                  <a:ext cx="102600" cy="1285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筆跡 48">
                  <a:extLst>
                    <a:ext uri="{FF2B5EF4-FFF2-40B4-BE49-F238E27FC236}">
                      <a16:creationId xmlns:a16="http://schemas.microsoft.com/office/drawing/2014/main" id="{156AA421-527C-CCB6-B46C-26DC6EE94F3F}"/>
                    </a:ext>
                  </a:extLst>
                </p14:cNvPr>
                <p14:cNvContentPartPr/>
                <p14:nvPr/>
              </p14:nvContentPartPr>
              <p14:xfrm>
                <a:off x="1814291" y="2723924"/>
                <a:ext cx="339480" cy="1680120"/>
              </p14:xfrm>
            </p:contentPart>
          </mc:Choice>
          <mc:Fallback>
            <p:pic>
              <p:nvPicPr>
                <p:cNvPr id="49" name="筆跡 48">
                  <a:extLst>
                    <a:ext uri="{FF2B5EF4-FFF2-40B4-BE49-F238E27FC236}">
                      <a16:creationId xmlns:a16="http://schemas.microsoft.com/office/drawing/2014/main" id="{156AA421-527C-CCB6-B46C-26DC6EE94F3F}"/>
                    </a:ext>
                  </a:extLst>
                </p:cNvPr>
                <p:cNvPicPr/>
                <p:nvPr/>
              </p:nvPicPr>
              <p:blipFill>
                <a:blip r:embed="rId81"/>
                <a:stretch>
                  <a:fillRect/>
                </a:stretch>
              </p:blipFill>
              <p:spPr>
                <a:xfrm>
                  <a:off x="1796291" y="2705928"/>
                  <a:ext cx="375120" cy="1715752"/>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筆跡 49">
                  <a:extLst>
                    <a:ext uri="{FF2B5EF4-FFF2-40B4-BE49-F238E27FC236}">
                      <a16:creationId xmlns:a16="http://schemas.microsoft.com/office/drawing/2014/main" id="{96D4F5C7-0046-B2F7-4213-31F2F016916C}"/>
                    </a:ext>
                  </a:extLst>
                </p14:cNvPr>
                <p14:cNvContentPartPr/>
                <p14:nvPr/>
              </p14:nvContentPartPr>
              <p14:xfrm>
                <a:off x="1889531" y="3934964"/>
                <a:ext cx="267840" cy="682920"/>
              </p14:xfrm>
            </p:contentPart>
          </mc:Choice>
          <mc:Fallback>
            <p:pic>
              <p:nvPicPr>
                <p:cNvPr id="50" name="筆跡 49">
                  <a:extLst>
                    <a:ext uri="{FF2B5EF4-FFF2-40B4-BE49-F238E27FC236}">
                      <a16:creationId xmlns:a16="http://schemas.microsoft.com/office/drawing/2014/main" id="{96D4F5C7-0046-B2F7-4213-31F2F016916C}"/>
                    </a:ext>
                  </a:extLst>
                </p:cNvPr>
                <p:cNvPicPr/>
                <p:nvPr/>
              </p:nvPicPr>
              <p:blipFill>
                <a:blip r:embed="rId83"/>
                <a:stretch>
                  <a:fillRect/>
                </a:stretch>
              </p:blipFill>
              <p:spPr>
                <a:xfrm>
                  <a:off x="1871531" y="3916955"/>
                  <a:ext cx="303480" cy="718579"/>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筆跡 50">
                  <a:extLst>
                    <a:ext uri="{FF2B5EF4-FFF2-40B4-BE49-F238E27FC236}">
                      <a16:creationId xmlns:a16="http://schemas.microsoft.com/office/drawing/2014/main" id="{9D3E1E7B-399A-FF7E-2601-795326792B4E}"/>
                    </a:ext>
                  </a:extLst>
                </p14:cNvPr>
                <p14:cNvContentPartPr/>
                <p14:nvPr/>
              </p14:nvContentPartPr>
              <p14:xfrm>
                <a:off x="2144411" y="4355444"/>
                <a:ext cx="43560" cy="244440"/>
              </p14:xfrm>
            </p:contentPart>
          </mc:Choice>
          <mc:Fallback>
            <p:pic>
              <p:nvPicPr>
                <p:cNvPr id="51" name="筆跡 50">
                  <a:extLst>
                    <a:ext uri="{FF2B5EF4-FFF2-40B4-BE49-F238E27FC236}">
                      <a16:creationId xmlns:a16="http://schemas.microsoft.com/office/drawing/2014/main" id="{9D3E1E7B-399A-FF7E-2601-795326792B4E}"/>
                    </a:ext>
                  </a:extLst>
                </p:cNvPr>
                <p:cNvPicPr/>
                <p:nvPr/>
              </p:nvPicPr>
              <p:blipFill>
                <a:blip r:embed="rId85"/>
                <a:stretch>
                  <a:fillRect/>
                </a:stretch>
              </p:blipFill>
              <p:spPr>
                <a:xfrm>
                  <a:off x="2126411" y="4337444"/>
                  <a:ext cx="792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筆跡 65">
                  <a:extLst>
                    <a:ext uri="{FF2B5EF4-FFF2-40B4-BE49-F238E27FC236}">
                      <a16:creationId xmlns:a16="http://schemas.microsoft.com/office/drawing/2014/main" id="{B5608EB3-3C8F-3003-2A7B-CB6F30EDA2EA}"/>
                    </a:ext>
                  </a:extLst>
                </p14:cNvPr>
                <p14:cNvContentPartPr/>
                <p14:nvPr/>
              </p14:nvContentPartPr>
              <p14:xfrm>
                <a:off x="2166731" y="4424924"/>
                <a:ext cx="571320" cy="273240"/>
              </p14:xfrm>
            </p:contentPart>
          </mc:Choice>
          <mc:Fallback>
            <p:pic>
              <p:nvPicPr>
                <p:cNvPr id="66" name="筆跡 65">
                  <a:extLst>
                    <a:ext uri="{FF2B5EF4-FFF2-40B4-BE49-F238E27FC236}">
                      <a16:creationId xmlns:a16="http://schemas.microsoft.com/office/drawing/2014/main" id="{B5608EB3-3C8F-3003-2A7B-CB6F30EDA2EA}"/>
                    </a:ext>
                  </a:extLst>
                </p:cNvPr>
                <p:cNvPicPr/>
                <p:nvPr/>
              </p:nvPicPr>
              <p:blipFill>
                <a:blip r:embed="rId87"/>
                <a:stretch>
                  <a:fillRect/>
                </a:stretch>
              </p:blipFill>
              <p:spPr>
                <a:xfrm>
                  <a:off x="2148731" y="4406924"/>
                  <a:ext cx="6069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筆跡 66">
                  <a:extLst>
                    <a:ext uri="{FF2B5EF4-FFF2-40B4-BE49-F238E27FC236}">
                      <a16:creationId xmlns:a16="http://schemas.microsoft.com/office/drawing/2014/main" id="{DA222BF6-EBA2-47C6-7976-1B966F28F92D}"/>
                    </a:ext>
                  </a:extLst>
                </p14:cNvPr>
                <p14:cNvContentPartPr/>
                <p14:nvPr/>
              </p14:nvContentPartPr>
              <p14:xfrm>
                <a:off x="2627171" y="4622564"/>
                <a:ext cx="178920" cy="202680"/>
              </p14:xfrm>
            </p:contentPart>
          </mc:Choice>
          <mc:Fallback>
            <p:pic>
              <p:nvPicPr>
                <p:cNvPr id="67" name="筆跡 66">
                  <a:extLst>
                    <a:ext uri="{FF2B5EF4-FFF2-40B4-BE49-F238E27FC236}">
                      <a16:creationId xmlns:a16="http://schemas.microsoft.com/office/drawing/2014/main" id="{DA222BF6-EBA2-47C6-7976-1B966F28F92D}"/>
                    </a:ext>
                  </a:extLst>
                </p:cNvPr>
                <p:cNvPicPr/>
                <p:nvPr/>
              </p:nvPicPr>
              <p:blipFill>
                <a:blip r:embed="rId89"/>
                <a:stretch>
                  <a:fillRect/>
                </a:stretch>
              </p:blipFill>
              <p:spPr>
                <a:xfrm>
                  <a:off x="2609135" y="4604564"/>
                  <a:ext cx="214632"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 name="筆跡 77">
                  <a:extLst>
                    <a:ext uri="{FF2B5EF4-FFF2-40B4-BE49-F238E27FC236}">
                      <a16:creationId xmlns:a16="http://schemas.microsoft.com/office/drawing/2014/main" id="{E57E0C20-28F3-B225-92E6-2951F3253982}"/>
                    </a:ext>
                  </a:extLst>
                </p14:cNvPr>
                <p14:cNvContentPartPr/>
                <p14:nvPr/>
              </p14:nvContentPartPr>
              <p14:xfrm>
                <a:off x="2939291" y="4899404"/>
                <a:ext cx="187560" cy="150840"/>
              </p14:xfrm>
            </p:contentPart>
          </mc:Choice>
          <mc:Fallback>
            <p:pic>
              <p:nvPicPr>
                <p:cNvPr id="78" name="筆跡 77">
                  <a:extLst>
                    <a:ext uri="{FF2B5EF4-FFF2-40B4-BE49-F238E27FC236}">
                      <a16:creationId xmlns:a16="http://schemas.microsoft.com/office/drawing/2014/main" id="{E57E0C20-28F3-B225-92E6-2951F3253982}"/>
                    </a:ext>
                  </a:extLst>
                </p:cNvPr>
                <p:cNvPicPr/>
                <p:nvPr/>
              </p:nvPicPr>
              <p:blipFill>
                <a:blip r:embed="rId91"/>
                <a:stretch>
                  <a:fillRect/>
                </a:stretch>
              </p:blipFill>
              <p:spPr>
                <a:xfrm>
                  <a:off x="2921325" y="4881404"/>
                  <a:ext cx="223132"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9" name="筆跡 78">
                  <a:extLst>
                    <a:ext uri="{FF2B5EF4-FFF2-40B4-BE49-F238E27FC236}">
                      <a16:creationId xmlns:a16="http://schemas.microsoft.com/office/drawing/2014/main" id="{E8CD2EBD-6CA5-B098-4DF7-8AB39DEDC7E4}"/>
                    </a:ext>
                  </a:extLst>
                </p14:cNvPr>
                <p14:cNvContentPartPr/>
                <p14:nvPr/>
              </p14:nvContentPartPr>
              <p14:xfrm>
                <a:off x="3171131" y="4888964"/>
                <a:ext cx="84960" cy="107640"/>
              </p14:xfrm>
            </p:contentPart>
          </mc:Choice>
          <mc:Fallback>
            <p:pic>
              <p:nvPicPr>
                <p:cNvPr id="79" name="筆跡 78">
                  <a:extLst>
                    <a:ext uri="{FF2B5EF4-FFF2-40B4-BE49-F238E27FC236}">
                      <a16:creationId xmlns:a16="http://schemas.microsoft.com/office/drawing/2014/main" id="{E8CD2EBD-6CA5-B098-4DF7-8AB39DEDC7E4}"/>
                    </a:ext>
                  </a:extLst>
                </p:cNvPr>
                <p:cNvPicPr/>
                <p:nvPr/>
              </p:nvPicPr>
              <p:blipFill>
                <a:blip r:embed="rId93"/>
                <a:stretch>
                  <a:fillRect/>
                </a:stretch>
              </p:blipFill>
              <p:spPr>
                <a:xfrm>
                  <a:off x="3153131" y="4870964"/>
                  <a:ext cx="120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0" name="筆跡 79">
                  <a:extLst>
                    <a:ext uri="{FF2B5EF4-FFF2-40B4-BE49-F238E27FC236}">
                      <a16:creationId xmlns:a16="http://schemas.microsoft.com/office/drawing/2014/main" id="{8252456F-FDDD-FE6E-4514-D91B905D446A}"/>
                    </a:ext>
                  </a:extLst>
                </p14:cNvPr>
                <p14:cNvContentPartPr/>
                <p14:nvPr/>
              </p14:nvContentPartPr>
              <p14:xfrm>
                <a:off x="3297131" y="4863764"/>
                <a:ext cx="124560" cy="88560"/>
              </p14:xfrm>
            </p:contentPart>
          </mc:Choice>
          <mc:Fallback>
            <p:pic>
              <p:nvPicPr>
                <p:cNvPr id="80" name="筆跡 79">
                  <a:extLst>
                    <a:ext uri="{FF2B5EF4-FFF2-40B4-BE49-F238E27FC236}">
                      <a16:creationId xmlns:a16="http://schemas.microsoft.com/office/drawing/2014/main" id="{8252456F-FDDD-FE6E-4514-D91B905D446A}"/>
                    </a:ext>
                  </a:extLst>
                </p:cNvPr>
                <p:cNvPicPr/>
                <p:nvPr/>
              </p:nvPicPr>
              <p:blipFill>
                <a:blip r:embed="rId95"/>
                <a:stretch>
                  <a:fillRect/>
                </a:stretch>
              </p:blipFill>
              <p:spPr>
                <a:xfrm>
                  <a:off x="3279079" y="4845764"/>
                  <a:ext cx="160303"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1" name="筆跡 80">
                  <a:extLst>
                    <a:ext uri="{FF2B5EF4-FFF2-40B4-BE49-F238E27FC236}">
                      <a16:creationId xmlns:a16="http://schemas.microsoft.com/office/drawing/2014/main" id="{18EBB55F-3F1F-DEA7-BB5E-8E5E7598C451}"/>
                    </a:ext>
                  </a:extLst>
                </p14:cNvPr>
                <p14:cNvContentPartPr/>
                <p14:nvPr/>
              </p14:nvContentPartPr>
              <p14:xfrm>
                <a:off x="3471011" y="4805804"/>
                <a:ext cx="146160" cy="186120"/>
              </p14:xfrm>
            </p:contentPart>
          </mc:Choice>
          <mc:Fallback>
            <p:pic>
              <p:nvPicPr>
                <p:cNvPr id="81" name="筆跡 80">
                  <a:extLst>
                    <a:ext uri="{FF2B5EF4-FFF2-40B4-BE49-F238E27FC236}">
                      <a16:creationId xmlns:a16="http://schemas.microsoft.com/office/drawing/2014/main" id="{18EBB55F-3F1F-DEA7-BB5E-8E5E7598C451}"/>
                    </a:ext>
                  </a:extLst>
                </p:cNvPr>
                <p:cNvPicPr/>
                <p:nvPr/>
              </p:nvPicPr>
              <p:blipFill>
                <a:blip r:embed="rId97"/>
                <a:stretch>
                  <a:fillRect/>
                </a:stretch>
              </p:blipFill>
              <p:spPr>
                <a:xfrm>
                  <a:off x="3453011" y="4787769"/>
                  <a:ext cx="181800" cy="221829"/>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2" name="筆跡 81">
                  <a:extLst>
                    <a:ext uri="{FF2B5EF4-FFF2-40B4-BE49-F238E27FC236}">
                      <a16:creationId xmlns:a16="http://schemas.microsoft.com/office/drawing/2014/main" id="{2AF10BEE-D6DB-3BD0-8E37-CADA767528F3}"/>
                    </a:ext>
                  </a:extLst>
                </p14:cNvPr>
                <p14:cNvContentPartPr/>
                <p14:nvPr/>
              </p14:nvContentPartPr>
              <p14:xfrm>
                <a:off x="3757211" y="4924244"/>
                <a:ext cx="23040" cy="93240"/>
              </p14:xfrm>
            </p:contentPart>
          </mc:Choice>
          <mc:Fallback>
            <p:pic>
              <p:nvPicPr>
                <p:cNvPr id="82" name="筆跡 81">
                  <a:extLst>
                    <a:ext uri="{FF2B5EF4-FFF2-40B4-BE49-F238E27FC236}">
                      <a16:creationId xmlns:a16="http://schemas.microsoft.com/office/drawing/2014/main" id="{2AF10BEE-D6DB-3BD0-8E37-CADA767528F3}"/>
                    </a:ext>
                  </a:extLst>
                </p:cNvPr>
                <p:cNvPicPr/>
                <p:nvPr/>
              </p:nvPicPr>
              <p:blipFill>
                <a:blip r:embed="rId99"/>
                <a:stretch>
                  <a:fillRect/>
                </a:stretch>
              </p:blipFill>
              <p:spPr>
                <a:xfrm>
                  <a:off x="3739211" y="4906244"/>
                  <a:ext cx="58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3" name="筆跡 82">
                  <a:extLst>
                    <a:ext uri="{FF2B5EF4-FFF2-40B4-BE49-F238E27FC236}">
                      <a16:creationId xmlns:a16="http://schemas.microsoft.com/office/drawing/2014/main" id="{1D64406E-039B-8BD9-6D57-EF4F11F2B6A2}"/>
                    </a:ext>
                  </a:extLst>
                </p14:cNvPr>
                <p14:cNvContentPartPr/>
                <p14:nvPr/>
              </p14:nvContentPartPr>
              <p14:xfrm>
                <a:off x="3883211" y="4820564"/>
                <a:ext cx="89640" cy="155880"/>
              </p14:xfrm>
            </p:contentPart>
          </mc:Choice>
          <mc:Fallback>
            <p:pic>
              <p:nvPicPr>
                <p:cNvPr id="83" name="筆跡 82">
                  <a:extLst>
                    <a:ext uri="{FF2B5EF4-FFF2-40B4-BE49-F238E27FC236}">
                      <a16:creationId xmlns:a16="http://schemas.microsoft.com/office/drawing/2014/main" id="{1D64406E-039B-8BD9-6D57-EF4F11F2B6A2}"/>
                    </a:ext>
                  </a:extLst>
                </p:cNvPr>
                <p:cNvPicPr/>
                <p:nvPr/>
              </p:nvPicPr>
              <p:blipFill>
                <a:blip r:embed="rId101"/>
                <a:stretch>
                  <a:fillRect/>
                </a:stretch>
              </p:blipFill>
              <p:spPr>
                <a:xfrm>
                  <a:off x="3865211" y="4802605"/>
                  <a:ext cx="125280" cy="191438"/>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5" name="筆跡 84">
                  <a:extLst>
                    <a:ext uri="{FF2B5EF4-FFF2-40B4-BE49-F238E27FC236}">
                      <a16:creationId xmlns:a16="http://schemas.microsoft.com/office/drawing/2014/main" id="{ECBD9C26-3C95-5DA0-0663-3F7697166E3F}"/>
                    </a:ext>
                  </a:extLst>
                </p14:cNvPr>
                <p14:cNvContentPartPr/>
                <p14:nvPr/>
              </p14:nvContentPartPr>
              <p14:xfrm>
                <a:off x="4069331" y="4831724"/>
                <a:ext cx="83880" cy="124920"/>
              </p14:xfrm>
            </p:contentPart>
          </mc:Choice>
          <mc:Fallback>
            <p:pic>
              <p:nvPicPr>
                <p:cNvPr id="85" name="筆跡 84">
                  <a:extLst>
                    <a:ext uri="{FF2B5EF4-FFF2-40B4-BE49-F238E27FC236}">
                      <a16:creationId xmlns:a16="http://schemas.microsoft.com/office/drawing/2014/main" id="{ECBD9C26-3C95-5DA0-0663-3F7697166E3F}"/>
                    </a:ext>
                  </a:extLst>
                </p:cNvPr>
                <p:cNvPicPr/>
                <p:nvPr/>
              </p:nvPicPr>
              <p:blipFill>
                <a:blip r:embed="rId103"/>
                <a:stretch>
                  <a:fillRect/>
                </a:stretch>
              </p:blipFill>
              <p:spPr>
                <a:xfrm>
                  <a:off x="4051331" y="4813724"/>
                  <a:ext cx="119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6" name="筆跡 85">
                  <a:extLst>
                    <a:ext uri="{FF2B5EF4-FFF2-40B4-BE49-F238E27FC236}">
                      <a16:creationId xmlns:a16="http://schemas.microsoft.com/office/drawing/2014/main" id="{28A33A18-5F4E-1BB8-319F-7E94E5534081}"/>
                    </a:ext>
                  </a:extLst>
                </p14:cNvPr>
                <p14:cNvContentPartPr/>
                <p14:nvPr/>
              </p14:nvContentPartPr>
              <p14:xfrm>
                <a:off x="4145291" y="4608164"/>
                <a:ext cx="21240" cy="379080"/>
              </p14:xfrm>
            </p:contentPart>
          </mc:Choice>
          <mc:Fallback>
            <p:pic>
              <p:nvPicPr>
                <p:cNvPr id="86" name="筆跡 85">
                  <a:extLst>
                    <a:ext uri="{FF2B5EF4-FFF2-40B4-BE49-F238E27FC236}">
                      <a16:creationId xmlns:a16="http://schemas.microsoft.com/office/drawing/2014/main" id="{28A33A18-5F4E-1BB8-319F-7E94E5534081}"/>
                    </a:ext>
                  </a:extLst>
                </p:cNvPr>
                <p:cNvPicPr/>
                <p:nvPr/>
              </p:nvPicPr>
              <p:blipFill>
                <a:blip r:embed="rId105"/>
                <a:stretch>
                  <a:fillRect/>
                </a:stretch>
              </p:blipFill>
              <p:spPr>
                <a:xfrm>
                  <a:off x="4127591" y="4590164"/>
                  <a:ext cx="56286" cy="414720"/>
                </a:xfrm>
                <a:prstGeom prst="rect">
                  <a:avLst/>
                </a:prstGeom>
              </p:spPr>
            </p:pic>
          </mc:Fallback>
        </mc:AlternateContent>
      </p:grpSp>
      <p:grpSp>
        <p:nvGrpSpPr>
          <p:cNvPr id="97" name="群組 96">
            <a:extLst>
              <a:ext uri="{FF2B5EF4-FFF2-40B4-BE49-F238E27FC236}">
                <a16:creationId xmlns:a16="http://schemas.microsoft.com/office/drawing/2014/main" id="{6E91E70A-9AF4-BF97-4DD0-A8E03AAEDF2A}"/>
              </a:ext>
            </a:extLst>
          </p:cNvPr>
          <p:cNvGrpSpPr/>
          <p:nvPr/>
        </p:nvGrpSpPr>
        <p:grpSpPr>
          <a:xfrm>
            <a:off x="2439251" y="5315924"/>
            <a:ext cx="1555200" cy="340200"/>
            <a:chOff x="2439251" y="5315924"/>
            <a:chExt cx="1555200" cy="340200"/>
          </a:xfrm>
        </p:grpSpPr>
        <mc:AlternateContent xmlns:mc="http://schemas.openxmlformats.org/markup-compatibility/2006">
          <mc:Choice xmlns:p14="http://schemas.microsoft.com/office/powerpoint/2010/main" Requires="p14">
            <p:contentPart p14:bwMode="auto" r:id="rId106">
              <p14:nvContentPartPr>
                <p14:cNvPr id="88" name="筆跡 87">
                  <a:extLst>
                    <a:ext uri="{FF2B5EF4-FFF2-40B4-BE49-F238E27FC236}">
                      <a16:creationId xmlns:a16="http://schemas.microsoft.com/office/drawing/2014/main" id="{7B795084-C9E3-15D7-DE7F-16AD0AFE95EB}"/>
                    </a:ext>
                  </a:extLst>
                </p14:cNvPr>
                <p14:cNvContentPartPr/>
                <p14:nvPr/>
              </p14:nvContentPartPr>
              <p14:xfrm>
                <a:off x="2439251" y="5388284"/>
                <a:ext cx="54720" cy="250200"/>
              </p14:xfrm>
            </p:contentPart>
          </mc:Choice>
          <mc:Fallback>
            <p:pic>
              <p:nvPicPr>
                <p:cNvPr id="88" name="筆跡 87">
                  <a:extLst>
                    <a:ext uri="{FF2B5EF4-FFF2-40B4-BE49-F238E27FC236}">
                      <a16:creationId xmlns:a16="http://schemas.microsoft.com/office/drawing/2014/main" id="{7B795084-C9E3-15D7-DE7F-16AD0AFE95EB}"/>
                    </a:ext>
                  </a:extLst>
                </p:cNvPr>
                <p:cNvPicPr/>
                <p:nvPr/>
              </p:nvPicPr>
              <p:blipFill>
                <a:blip r:embed="rId107"/>
                <a:stretch>
                  <a:fillRect/>
                </a:stretch>
              </p:blipFill>
              <p:spPr>
                <a:xfrm>
                  <a:off x="2421251" y="5370284"/>
                  <a:ext cx="903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9" name="筆跡 88">
                  <a:extLst>
                    <a:ext uri="{FF2B5EF4-FFF2-40B4-BE49-F238E27FC236}">
                      <a16:creationId xmlns:a16="http://schemas.microsoft.com/office/drawing/2014/main" id="{9092D04D-7613-7FEF-D58C-E752F2D09B02}"/>
                    </a:ext>
                  </a:extLst>
                </p14:cNvPr>
                <p14:cNvContentPartPr/>
                <p14:nvPr/>
              </p14:nvContentPartPr>
              <p14:xfrm>
                <a:off x="2590451" y="5486204"/>
                <a:ext cx="78120" cy="110160"/>
              </p14:xfrm>
            </p:contentPart>
          </mc:Choice>
          <mc:Fallback>
            <p:pic>
              <p:nvPicPr>
                <p:cNvPr id="89" name="筆跡 88">
                  <a:extLst>
                    <a:ext uri="{FF2B5EF4-FFF2-40B4-BE49-F238E27FC236}">
                      <a16:creationId xmlns:a16="http://schemas.microsoft.com/office/drawing/2014/main" id="{9092D04D-7613-7FEF-D58C-E752F2D09B02}"/>
                    </a:ext>
                  </a:extLst>
                </p:cNvPr>
                <p:cNvPicPr/>
                <p:nvPr/>
              </p:nvPicPr>
              <p:blipFill>
                <a:blip r:embed="rId109"/>
                <a:stretch>
                  <a:fillRect/>
                </a:stretch>
              </p:blipFill>
              <p:spPr>
                <a:xfrm>
                  <a:off x="2572451" y="5468204"/>
                  <a:ext cx="113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0" name="筆跡 89">
                  <a:extLst>
                    <a:ext uri="{FF2B5EF4-FFF2-40B4-BE49-F238E27FC236}">
                      <a16:creationId xmlns:a16="http://schemas.microsoft.com/office/drawing/2014/main" id="{AF50C389-3BE4-FCCD-E828-5FF67F474E5D}"/>
                    </a:ext>
                  </a:extLst>
                </p14:cNvPr>
                <p14:cNvContentPartPr/>
                <p14:nvPr/>
              </p14:nvContentPartPr>
              <p14:xfrm>
                <a:off x="2717891" y="5463524"/>
                <a:ext cx="140400" cy="115920"/>
              </p14:xfrm>
            </p:contentPart>
          </mc:Choice>
          <mc:Fallback>
            <p:pic>
              <p:nvPicPr>
                <p:cNvPr id="90" name="筆跡 89">
                  <a:extLst>
                    <a:ext uri="{FF2B5EF4-FFF2-40B4-BE49-F238E27FC236}">
                      <a16:creationId xmlns:a16="http://schemas.microsoft.com/office/drawing/2014/main" id="{AF50C389-3BE4-FCCD-E828-5FF67F474E5D}"/>
                    </a:ext>
                  </a:extLst>
                </p:cNvPr>
                <p:cNvPicPr/>
                <p:nvPr/>
              </p:nvPicPr>
              <p:blipFill>
                <a:blip r:embed="rId111"/>
                <a:stretch>
                  <a:fillRect/>
                </a:stretch>
              </p:blipFill>
              <p:spPr>
                <a:xfrm>
                  <a:off x="2699891" y="5445524"/>
                  <a:ext cx="176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1" name="筆跡 90">
                  <a:extLst>
                    <a:ext uri="{FF2B5EF4-FFF2-40B4-BE49-F238E27FC236}">
                      <a16:creationId xmlns:a16="http://schemas.microsoft.com/office/drawing/2014/main" id="{DE280447-BA9F-A416-B911-B98FDEE22E42}"/>
                    </a:ext>
                  </a:extLst>
                </p14:cNvPr>
                <p14:cNvContentPartPr/>
                <p14:nvPr/>
              </p14:nvContentPartPr>
              <p14:xfrm>
                <a:off x="2868371" y="5416364"/>
                <a:ext cx="101880" cy="151200"/>
              </p14:xfrm>
            </p:contentPart>
          </mc:Choice>
          <mc:Fallback>
            <p:pic>
              <p:nvPicPr>
                <p:cNvPr id="91" name="筆跡 90">
                  <a:extLst>
                    <a:ext uri="{FF2B5EF4-FFF2-40B4-BE49-F238E27FC236}">
                      <a16:creationId xmlns:a16="http://schemas.microsoft.com/office/drawing/2014/main" id="{DE280447-BA9F-A416-B911-B98FDEE22E42}"/>
                    </a:ext>
                  </a:extLst>
                </p:cNvPr>
                <p:cNvPicPr/>
                <p:nvPr/>
              </p:nvPicPr>
              <p:blipFill>
                <a:blip r:embed="rId113"/>
                <a:stretch>
                  <a:fillRect/>
                </a:stretch>
              </p:blipFill>
              <p:spPr>
                <a:xfrm>
                  <a:off x="2850371" y="5398364"/>
                  <a:ext cx="137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2" name="筆跡 91">
                  <a:extLst>
                    <a:ext uri="{FF2B5EF4-FFF2-40B4-BE49-F238E27FC236}">
                      <a16:creationId xmlns:a16="http://schemas.microsoft.com/office/drawing/2014/main" id="{2591A009-5CBC-CD27-0633-D62E2865C761}"/>
                    </a:ext>
                  </a:extLst>
                </p14:cNvPr>
                <p14:cNvContentPartPr/>
                <p14:nvPr/>
              </p14:nvContentPartPr>
              <p14:xfrm>
                <a:off x="3038651" y="5431124"/>
                <a:ext cx="140400" cy="156600"/>
              </p14:xfrm>
            </p:contentPart>
          </mc:Choice>
          <mc:Fallback>
            <p:pic>
              <p:nvPicPr>
                <p:cNvPr id="92" name="筆跡 91">
                  <a:extLst>
                    <a:ext uri="{FF2B5EF4-FFF2-40B4-BE49-F238E27FC236}">
                      <a16:creationId xmlns:a16="http://schemas.microsoft.com/office/drawing/2014/main" id="{2591A009-5CBC-CD27-0633-D62E2865C761}"/>
                    </a:ext>
                  </a:extLst>
                </p:cNvPr>
                <p:cNvPicPr/>
                <p:nvPr/>
              </p:nvPicPr>
              <p:blipFill>
                <a:blip r:embed="rId115"/>
                <a:stretch>
                  <a:fillRect/>
                </a:stretch>
              </p:blipFill>
              <p:spPr>
                <a:xfrm>
                  <a:off x="3020651" y="5413165"/>
                  <a:ext cx="176040" cy="192158"/>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3" name="筆跡 92">
                  <a:extLst>
                    <a:ext uri="{FF2B5EF4-FFF2-40B4-BE49-F238E27FC236}">
                      <a16:creationId xmlns:a16="http://schemas.microsoft.com/office/drawing/2014/main" id="{48A0216E-2225-AA4D-24B7-2BF674277C09}"/>
                    </a:ext>
                  </a:extLst>
                </p14:cNvPr>
                <p14:cNvContentPartPr/>
                <p14:nvPr/>
              </p14:nvContentPartPr>
              <p14:xfrm>
                <a:off x="3370931" y="5347604"/>
                <a:ext cx="257040" cy="160920"/>
              </p14:xfrm>
            </p:contentPart>
          </mc:Choice>
          <mc:Fallback>
            <p:pic>
              <p:nvPicPr>
                <p:cNvPr id="93" name="筆跡 92">
                  <a:extLst>
                    <a:ext uri="{FF2B5EF4-FFF2-40B4-BE49-F238E27FC236}">
                      <a16:creationId xmlns:a16="http://schemas.microsoft.com/office/drawing/2014/main" id="{48A0216E-2225-AA4D-24B7-2BF674277C09}"/>
                    </a:ext>
                  </a:extLst>
                </p:cNvPr>
                <p:cNvPicPr/>
                <p:nvPr/>
              </p:nvPicPr>
              <p:blipFill>
                <a:blip r:embed="rId117"/>
                <a:stretch>
                  <a:fillRect/>
                </a:stretch>
              </p:blipFill>
              <p:spPr>
                <a:xfrm>
                  <a:off x="3352931" y="5329604"/>
                  <a:ext cx="292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筆跡 93">
                  <a:extLst>
                    <a:ext uri="{FF2B5EF4-FFF2-40B4-BE49-F238E27FC236}">
                      <a16:creationId xmlns:a16="http://schemas.microsoft.com/office/drawing/2014/main" id="{D03E61C3-B71B-299C-DAF3-9C8358E5A7AD}"/>
                    </a:ext>
                  </a:extLst>
                </p14:cNvPr>
                <p14:cNvContentPartPr/>
                <p14:nvPr/>
              </p14:nvContentPartPr>
              <p14:xfrm>
                <a:off x="3449411" y="5398364"/>
                <a:ext cx="56880" cy="196920"/>
              </p14:xfrm>
            </p:contentPart>
          </mc:Choice>
          <mc:Fallback>
            <p:pic>
              <p:nvPicPr>
                <p:cNvPr id="94" name="筆跡 93">
                  <a:extLst>
                    <a:ext uri="{FF2B5EF4-FFF2-40B4-BE49-F238E27FC236}">
                      <a16:creationId xmlns:a16="http://schemas.microsoft.com/office/drawing/2014/main" id="{D03E61C3-B71B-299C-DAF3-9C8358E5A7AD}"/>
                    </a:ext>
                  </a:extLst>
                </p:cNvPr>
                <p:cNvPicPr/>
                <p:nvPr/>
              </p:nvPicPr>
              <p:blipFill>
                <a:blip r:embed="rId119"/>
                <a:stretch>
                  <a:fillRect/>
                </a:stretch>
              </p:blipFill>
              <p:spPr>
                <a:xfrm>
                  <a:off x="3431411" y="5380397"/>
                  <a:ext cx="92520" cy="232495"/>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5" name="筆跡 94">
                  <a:extLst>
                    <a:ext uri="{FF2B5EF4-FFF2-40B4-BE49-F238E27FC236}">
                      <a16:creationId xmlns:a16="http://schemas.microsoft.com/office/drawing/2014/main" id="{AB6C8445-4A18-0A80-70D9-9638EADC8CDE}"/>
                    </a:ext>
                  </a:extLst>
                </p14:cNvPr>
                <p14:cNvContentPartPr/>
                <p14:nvPr/>
              </p14:nvContentPartPr>
              <p14:xfrm>
                <a:off x="3730211" y="5430404"/>
                <a:ext cx="33480" cy="178920"/>
              </p14:xfrm>
            </p:contentPart>
          </mc:Choice>
          <mc:Fallback>
            <p:pic>
              <p:nvPicPr>
                <p:cNvPr id="95" name="筆跡 94">
                  <a:extLst>
                    <a:ext uri="{FF2B5EF4-FFF2-40B4-BE49-F238E27FC236}">
                      <a16:creationId xmlns:a16="http://schemas.microsoft.com/office/drawing/2014/main" id="{AB6C8445-4A18-0A80-70D9-9638EADC8CDE}"/>
                    </a:ext>
                  </a:extLst>
                </p:cNvPr>
                <p:cNvPicPr/>
                <p:nvPr/>
              </p:nvPicPr>
              <p:blipFill>
                <a:blip r:embed="rId121"/>
                <a:stretch>
                  <a:fillRect/>
                </a:stretch>
              </p:blipFill>
              <p:spPr>
                <a:xfrm>
                  <a:off x="3712211" y="5412440"/>
                  <a:ext cx="69120" cy="214488"/>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6" name="筆跡 95">
                  <a:extLst>
                    <a:ext uri="{FF2B5EF4-FFF2-40B4-BE49-F238E27FC236}">
                      <a16:creationId xmlns:a16="http://schemas.microsoft.com/office/drawing/2014/main" id="{3CF90D4C-C17E-B79B-C23B-97658C1461F1}"/>
                    </a:ext>
                  </a:extLst>
                </p14:cNvPr>
                <p14:cNvContentPartPr/>
                <p14:nvPr/>
              </p14:nvContentPartPr>
              <p14:xfrm>
                <a:off x="3835331" y="5315924"/>
                <a:ext cx="159120" cy="340200"/>
              </p14:xfrm>
            </p:contentPart>
          </mc:Choice>
          <mc:Fallback>
            <p:pic>
              <p:nvPicPr>
                <p:cNvPr id="96" name="筆跡 95">
                  <a:extLst>
                    <a:ext uri="{FF2B5EF4-FFF2-40B4-BE49-F238E27FC236}">
                      <a16:creationId xmlns:a16="http://schemas.microsoft.com/office/drawing/2014/main" id="{3CF90D4C-C17E-B79B-C23B-97658C1461F1}"/>
                    </a:ext>
                  </a:extLst>
                </p:cNvPr>
                <p:cNvPicPr/>
                <p:nvPr/>
              </p:nvPicPr>
              <p:blipFill>
                <a:blip r:embed="rId123"/>
                <a:stretch>
                  <a:fillRect/>
                </a:stretch>
              </p:blipFill>
              <p:spPr>
                <a:xfrm>
                  <a:off x="3817331" y="5297905"/>
                  <a:ext cx="194760" cy="375878"/>
                </a:xfrm>
                <a:prstGeom prst="rect">
                  <a:avLst/>
                </a:prstGeom>
              </p:spPr>
            </p:pic>
          </mc:Fallback>
        </mc:AlternateContent>
      </p:grpSp>
      <p:grpSp>
        <p:nvGrpSpPr>
          <p:cNvPr id="105" name="群組 104">
            <a:extLst>
              <a:ext uri="{FF2B5EF4-FFF2-40B4-BE49-F238E27FC236}">
                <a16:creationId xmlns:a16="http://schemas.microsoft.com/office/drawing/2014/main" id="{2A9BC8E8-76D6-E705-68F7-B9377606738E}"/>
              </a:ext>
            </a:extLst>
          </p:cNvPr>
          <p:cNvGrpSpPr/>
          <p:nvPr/>
        </p:nvGrpSpPr>
        <p:grpSpPr>
          <a:xfrm>
            <a:off x="6200531" y="1669484"/>
            <a:ext cx="729720" cy="444600"/>
            <a:chOff x="6200531" y="1669484"/>
            <a:chExt cx="729720" cy="444600"/>
          </a:xfrm>
        </p:grpSpPr>
        <mc:AlternateContent xmlns:mc="http://schemas.openxmlformats.org/markup-compatibility/2006">
          <mc:Choice xmlns:p14="http://schemas.microsoft.com/office/powerpoint/2010/main" Requires="p14">
            <p:contentPart p14:bwMode="auto" r:id="rId124">
              <p14:nvContentPartPr>
                <p14:cNvPr id="99" name="筆跡 98">
                  <a:extLst>
                    <a:ext uri="{FF2B5EF4-FFF2-40B4-BE49-F238E27FC236}">
                      <a16:creationId xmlns:a16="http://schemas.microsoft.com/office/drawing/2014/main" id="{A205307D-2F9D-5E68-45FE-25F4D09DF0EE}"/>
                    </a:ext>
                  </a:extLst>
                </p14:cNvPr>
                <p14:cNvContentPartPr/>
                <p14:nvPr/>
              </p14:nvContentPartPr>
              <p14:xfrm>
                <a:off x="6200531" y="1669484"/>
                <a:ext cx="189360" cy="280440"/>
              </p14:xfrm>
            </p:contentPart>
          </mc:Choice>
          <mc:Fallback>
            <p:pic>
              <p:nvPicPr>
                <p:cNvPr id="99" name="筆跡 98">
                  <a:extLst>
                    <a:ext uri="{FF2B5EF4-FFF2-40B4-BE49-F238E27FC236}">
                      <a16:creationId xmlns:a16="http://schemas.microsoft.com/office/drawing/2014/main" id="{A205307D-2F9D-5E68-45FE-25F4D09DF0EE}"/>
                    </a:ext>
                  </a:extLst>
                </p:cNvPr>
                <p:cNvPicPr/>
                <p:nvPr/>
              </p:nvPicPr>
              <p:blipFill>
                <a:blip r:embed="rId125"/>
                <a:stretch>
                  <a:fillRect/>
                </a:stretch>
              </p:blipFill>
              <p:spPr>
                <a:xfrm>
                  <a:off x="6191531" y="1660496"/>
                  <a:ext cx="207000" cy="298057"/>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0" name="筆跡 99">
                  <a:extLst>
                    <a:ext uri="{FF2B5EF4-FFF2-40B4-BE49-F238E27FC236}">
                      <a16:creationId xmlns:a16="http://schemas.microsoft.com/office/drawing/2014/main" id="{DC3C7CED-228C-D29F-D87A-C59383651D15}"/>
                    </a:ext>
                  </a:extLst>
                </p14:cNvPr>
                <p14:cNvContentPartPr/>
                <p14:nvPr/>
              </p14:nvContentPartPr>
              <p14:xfrm>
                <a:off x="6426251" y="1795484"/>
                <a:ext cx="101520" cy="115200"/>
              </p14:xfrm>
            </p:contentPart>
          </mc:Choice>
          <mc:Fallback>
            <p:pic>
              <p:nvPicPr>
                <p:cNvPr id="100" name="筆跡 99">
                  <a:extLst>
                    <a:ext uri="{FF2B5EF4-FFF2-40B4-BE49-F238E27FC236}">
                      <a16:creationId xmlns:a16="http://schemas.microsoft.com/office/drawing/2014/main" id="{DC3C7CED-228C-D29F-D87A-C59383651D15}"/>
                    </a:ext>
                  </a:extLst>
                </p:cNvPr>
                <p:cNvPicPr/>
                <p:nvPr/>
              </p:nvPicPr>
              <p:blipFill>
                <a:blip r:embed="rId127"/>
                <a:stretch>
                  <a:fillRect/>
                </a:stretch>
              </p:blipFill>
              <p:spPr>
                <a:xfrm>
                  <a:off x="6417251" y="1786512"/>
                  <a:ext cx="119160" cy="132785"/>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1" name="筆跡 100">
                  <a:extLst>
                    <a:ext uri="{FF2B5EF4-FFF2-40B4-BE49-F238E27FC236}">
                      <a16:creationId xmlns:a16="http://schemas.microsoft.com/office/drawing/2014/main" id="{99FC5A1E-7422-E1B1-43EF-9DA32E3B0E3D}"/>
                    </a:ext>
                  </a:extLst>
                </p14:cNvPr>
                <p14:cNvContentPartPr/>
                <p14:nvPr/>
              </p14:nvContentPartPr>
              <p14:xfrm>
                <a:off x="6543251" y="1760564"/>
                <a:ext cx="151200" cy="353520"/>
              </p14:xfrm>
            </p:contentPart>
          </mc:Choice>
          <mc:Fallback>
            <p:pic>
              <p:nvPicPr>
                <p:cNvPr id="101" name="筆跡 100">
                  <a:extLst>
                    <a:ext uri="{FF2B5EF4-FFF2-40B4-BE49-F238E27FC236}">
                      <a16:creationId xmlns:a16="http://schemas.microsoft.com/office/drawing/2014/main" id="{99FC5A1E-7422-E1B1-43EF-9DA32E3B0E3D}"/>
                    </a:ext>
                  </a:extLst>
                </p:cNvPr>
                <p:cNvPicPr/>
                <p:nvPr/>
              </p:nvPicPr>
              <p:blipFill>
                <a:blip r:embed="rId129"/>
                <a:stretch>
                  <a:fillRect/>
                </a:stretch>
              </p:blipFill>
              <p:spPr>
                <a:xfrm>
                  <a:off x="6534251" y="1751564"/>
                  <a:ext cx="16884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2" name="筆跡 101">
                  <a:extLst>
                    <a:ext uri="{FF2B5EF4-FFF2-40B4-BE49-F238E27FC236}">
                      <a16:creationId xmlns:a16="http://schemas.microsoft.com/office/drawing/2014/main" id="{E2E45390-153D-F232-417E-0CB2A490C3EF}"/>
                    </a:ext>
                  </a:extLst>
                </p14:cNvPr>
                <p14:cNvContentPartPr/>
                <p14:nvPr/>
              </p14:nvContentPartPr>
              <p14:xfrm>
                <a:off x="6673571" y="1808444"/>
                <a:ext cx="93960" cy="81360"/>
              </p14:xfrm>
            </p:contentPart>
          </mc:Choice>
          <mc:Fallback>
            <p:pic>
              <p:nvPicPr>
                <p:cNvPr id="102" name="筆跡 101">
                  <a:extLst>
                    <a:ext uri="{FF2B5EF4-FFF2-40B4-BE49-F238E27FC236}">
                      <a16:creationId xmlns:a16="http://schemas.microsoft.com/office/drawing/2014/main" id="{E2E45390-153D-F232-417E-0CB2A490C3EF}"/>
                    </a:ext>
                  </a:extLst>
                </p:cNvPr>
                <p:cNvPicPr/>
                <p:nvPr/>
              </p:nvPicPr>
              <p:blipFill>
                <a:blip r:embed="rId131"/>
                <a:stretch>
                  <a:fillRect/>
                </a:stretch>
              </p:blipFill>
              <p:spPr>
                <a:xfrm>
                  <a:off x="6664571" y="1799444"/>
                  <a:ext cx="111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3" name="筆跡 102">
                  <a:extLst>
                    <a:ext uri="{FF2B5EF4-FFF2-40B4-BE49-F238E27FC236}">
                      <a16:creationId xmlns:a16="http://schemas.microsoft.com/office/drawing/2014/main" id="{E5AD7A6E-324A-FAF5-04CF-AA361D7B73C3}"/>
                    </a:ext>
                  </a:extLst>
                </p14:cNvPr>
                <p14:cNvContentPartPr/>
                <p14:nvPr/>
              </p14:nvContentPartPr>
              <p14:xfrm>
                <a:off x="6812531" y="1768124"/>
                <a:ext cx="117720" cy="145800"/>
              </p14:xfrm>
            </p:contentPart>
          </mc:Choice>
          <mc:Fallback>
            <p:pic>
              <p:nvPicPr>
                <p:cNvPr id="103" name="筆跡 102">
                  <a:extLst>
                    <a:ext uri="{FF2B5EF4-FFF2-40B4-BE49-F238E27FC236}">
                      <a16:creationId xmlns:a16="http://schemas.microsoft.com/office/drawing/2014/main" id="{E5AD7A6E-324A-FAF5-04CF-AA361D7B73C3}"/>
                    </a:ext>
                  </a:extLst>
                </p:cNvPr>
                <p:cNvPicPr/>
                <p:nvPr/>
              </p:nvPicPr>
              <p:blipFill>
                <a:blip r:embed="rId133"/>
                <a:stretch>
                  <a:fillRect/>
                </a:stretch>
              </p:blipFill>
              <p:spPr>
                <a:xfrm>
                  <a:off x="6803558" y="1759124"/>
                  <a:ext cx="135306"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4" name="筆跡 103">
                  <a:extLst>
                    <a:ext uri="{FF2B5EF4-FFF2-40B4-BE49-F238E27FC236}">
                      <a16:creationId xmlns:a16="http://schemas.microsoft.com/office/drawing/2014/main" id="{F9C40436-5FEE-0B33-2B2A-23060C69DA13}"/>
                    </a:ext>
                  </a:extLst>
                </p14:cNvPr>
                <p14:cNvContentPartPr/>
                <p14:nvPr/>
              </p14:nvContentPartPr>
              <p14:xfrm>
                <a:off x="6688691" y="1864244"/>
                <a:ext cx="87480" cy="65520"/>
              </p14:xfrm>
            </p:contentPart>
          </mc:Choice>
          <mc:Fallback>
            <p:pic>
              <p:nvPicPr>
                <p:cNvPr id="104" name="筆跡 103">
                  <a:extLst>
                    <a:ext uri="{FF2B5EF4-FFF2-40B4-BE49-F238E27FC236}">
                      <a16:creationId xmlns:a16="http://schemas.microsoft.com/office/drawing/2014/main" id="{F9C40436-5FEE-0B33-2B2A-23060C69DA13}"/>
                    </a:ext>
                  </a:extLst>
                </p:cNvPr>
                <p:cNvPicPr/>
                <p:nvPr/>
              </p:nvPicPr>
              <p:blipFill>
                <a:blip r:embed="rId135"/>
                <a:stretch>
                  <a:fillRect/>
                </a:stretch>
              </p:blipFill>
              <p:spPr>
                <a:xfrm>
                  <a:off x="6679691" y="1855244"/>
                  <a:ext cx="105120" cy="83160"/>
                </a:xfrm>
                <a:prstGeom prst="rect">
                  <a:avLst/>
                </a:prstGeom>
              </p:spPr>
            </p:pic>
          </mc:Fallback>
        </mc:AlternateContent>
      </p:grpSp>
      <p:grpSp>
        <p:nvGrpSpPr>
          <p:cNvPr id="110" name="群組 109">
            <a:extLst>
              <a:ext uri="{FF2B5EF4-FFF2-40B4-BE49-F238E27FC236}">
                <a16:creationId xmlns:a16="http://schemas.microsoft.com/office/drawing/2014/main" id="{921E5BE1-F0B4-8CB3-14D0-DF19A4BFACE2}"/>
              </a:ext>
            </a:extLst>
          </p:cNvPr>
          <p:cNvGrpSpPr/>
          <p:nvPr/>
        </p:nvGrpSpPr>
        <p:grpSpPr>
          <a:xfrm>
            <a:off x="7396811" y="1633124"/>
            <a:ext cx="874080" cy="276480"/>
            <a:chOff x="7396811" y="1633124"/>
            <a:chExt cx="874080" cy="276480"/>
          </a:xfrm>
        </p:grpSpPr>
        <mc:AlternateContent xmlns:mc="http://schemas.openxmlformats.org/markup-compatibility/2006">
          <mc:Choice xmlns:p14="http://schemas.microsoft.com/office/powerpoint/2010/main" Requires="p14">
            <p:contentPart p14:bwMode="auto" r:id="rId136">
              <p14:nvContentPartPr>
                <p14:cNvPr id="106" name="筆跡 105">
                  <a:extLst>
                    <a:ext uri="{FF2B5EF4-FFF2-40B4-BE49-F238E27FC236}">
                      <a16:creationId xmlns:a16="http://schemas.microsoft.com/office/drawing/2014/main" id="{E637FA89-9CCF-2D42-16FB-87CDFDB69B1F}"/>
                    </a:ext>
                  </a:extLst>
                </p14:cNvPr>
                <p14:cNvContentPartPr/>
                <p14:nvPr/>
              </p14:nvContentPartPr>
              <p14:xfrm>
                <a:off x="7396811" y="1633124"/>
                <a:ext cx="260640" cy="276480"/>
              </p14:xfrm>
            </p:contentPart>
          </mc:Choice>
          <mc:Fallback>
            <p:pic>
              <p:nvPicPr>
                <p:cNvPr id="106" name="筆跡 105">
                  <a:extLst>
                    <a:ext uri="{FF2B5EF4-FFF2-40B4-BE49-F238E27FC236}">
                      <a16:creationId xmlns:a16="http://schemas.microsoft.com/office/drawing/2014/main" id="{E637FA89-9CCF-2D42-16FB-87CDFDB69B1F}"/>
                    </a:ext>
                  </a:extLst>
                </p:cNvPr>
                <p:cNvPicPr/>
                <p:nvPr/>
              </p:nvPicPr>
              <p:blipFill>
                <a:blip r:embed="rId137"/>
                <a:stretch>
                  <a:fillRect/>
                </a:stretch>
              </p:blipFill>
              <p:spPr>
                <a:xfrm>
                  <a:off x="7387811" y="1624112"/>
                  <a:ext cx="278280" cy="294143"/>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7" name="筆跡 106">
                  <a:extLst>
                    <a:ext uri="{FF2B5EF4-FFF2-40B4-BE49-F238E27FC236}">
                      <a16:creationId xmlns:a16="http://schemas.microsoft.com/office/drawing/2014/main" id="{65771EC8-C6FC-9756-4E9E-855952A29C59}"/>
                    </a:ext>
                  </a:extLst>
                </p14:cNvPr>
                <p14:cNvContentPartPr/>
                <p14:nvPr/>
              </p14:nvContentPartPr>
              <p14:xfrm>
                <a:off x="7680851" y="1749404"/>
                <a:ext cx="118080" cy="75600"/>
              </p14:xfrm>
            </p:contentPart>
          </mc:Choice>
          <mc:Fallback>
            <p:pic>
              <p:nvPicPr>
                <p:cNvPr id="107" name="筆跡 106">
                  <a:extLst>
                    <a:ext uri="{FF2B5EF4-FFF2-40B4-BE49-F238E27FC236}">
                      <a16:creationId xmlns:a16="http://schemas.microsoft.com/office/drawing/2014/main" id="{65771EC8-C6FC-9756-4E9E-855952A29C59}"/>
                    </a:ext>
                  </a:extLst>
                </p:cNvPr>
                <p:cNvPicPr/>
                <p:nvPr/>
              </p:nvPicPr>
              <p:blipFill>
                <a:blip r:embed="rId139"/>
                <a:stretch>
                  <a:fillRect/>
                </a:stretch>
              </p:blipFill>
              <p:spPr>
                <a:xfrm>
                  <a:off x="7671851" y="1740447"/>
                  <a:ext cx="135720" cy="93156"/>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8" name="筆跡 107">
                  <a:extLst>
                    <a:ext uri="{FF2B5EF4-FFF2-40B4-BE49-F238E27FC236}">
                      <a16:creationId xmlns:a16="http://schemas.microsoft.com/office/drawing/2014/main" id="{C7E089F6-0CE5-7CA0-ECD4-3693017E089B}"/>
                    </a:ext>
                  </a:extLst>
                </p14:cNvPr>
                <p14:cNvContentPartPr/>
                <p14:nvPr/>
              </p14:nvContentPartPr>
              <p14:xfrm>
                <a:off x="7833491" y="1709084"/>
                <a:ext cx="144360" cy="135720"/>
              </p14:xfrm>
            </p:contentPart>
          </mc:Choice>
          <mc:Fallback>
            <p:pic>
              <p:nvPicPr>
                <p:cNvPr id="108" name="筆跡 107">
                  <a:extLst>
                    <a:ext uri="{FF2B5EF4-FFF2-40B4-BE49-F238E27FC236}">
                      <a16:creationId xmlns:a16="http://schemas.microsoft.com/office/drawing/2014/main" id="{C7E089F6-0CE5-7CA0-ECD4-3693017E089B}"/>
                    </a:ext>
                  </a:extLst>
                </p:cNvPr>
                <p:cNvPicPr/>
                <p:nvPr/>
              </p:nvPicPr>
              <p:blipFill>
                <a:blip r:embed="rId141"/>
                <a:stretch>
                  <a:fillRect/>
                </a:stretch>
              </p:blipFill>
              <p:spPr>
                <a:xfrm>
                  <a:off x="7824513" y="1700084"/>
                  <a:ext cx="161956"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9" name="筆跡 108">
                  <a:extLst>
                    <a:ext uri="{FF2B5EF4-FFF2-40B4-BE49-F238E27FC236}">
                      <a16:creationId xmlns:a16="http://schemas.microsoft.com/office/drawing/2014/main" id="{E3CB4EAF-C2C0-DA57-90E7-D1A9D58AE872}"/>
                    </a:ext>
                  </a:extLst>
                </p14:cNvPr>
                <p14:cNvContentPartPr/>
                <p14:nvPr/>
              </p14:nvContentPartPr>
              <p14:xfrm>
                <a:off x="8023931" y="1702244"/>
                <a:ext cx="246960" cy="137880"/>
              </p14:xfrm>
            </p:contentPart>
          </mc:Choice>
          <mc:Fallback>
            <p:pic>
              <p:nvPicPr>
                <p:cNvPr id="109" name="筆跡 108">
                  <a:extLst>
                    <a:ext uri="{FF2B5EF4-FFF2-40B4-BE49-F238E27FC236}">
                      <a16:creationId xmlns:a16="http://schemas.microsoft.com/office/drawing/2014/main" id="{E3CB4EAF-C2C0-DA57-90E7-D1A9D58AE872}"/>
                    </a:ext>
                  </a:extLst>
                </p:cNvPr>
                <p:cNvPicPr/>
                <p:nvPr/>
              </p:nvPicPr>
              <p:blipFill>
                <a:blip r:embed="rId143"/>
                <a:stretch>
                  <a:fillRect/>
                </a:stretch>
              </p:blipFill>
              <p:spPr>
                <a:xfrm>
                  <a:off x="8014944" y="1693244"/>
                  <a:ext cx="264574" cy="155520"/>
                </a:xfrm>
                <a:prstGeom prst="rect">
                  <a:avLst/>
                </a:prstGeom>
              </p:spPr>
            </p:pic>
          </mc:Fallback>
        </mc:AlternateContent>
      </p:grpSp>
      <p:grpSp>
        <p:nvGrpSpPr>
          <p:cNvPr id="114" name="群組 113">
            <a:extLst>
              <a:ext uri="{FF2B5EF4-FFF2-40B4-BE49-F238E27FC236}">
                <a16:creationId xmlns:a16="http://schemas.microsoft.com/office/drawing/2014/main" id="{CB19568C-AA82-CE00-4BFE-0880050F1B8F}"/>
              </a:ext>
            </a:extLst>
          </p:cNvPr>
          <p:cNvGrpSpPr/>
          <p:nvPr/>
        </p:nvGrpSpPr>
        <p:grpSpPr>
          <a:xfrm>
            <a:off x="6063731" y="2412164"/>
            <a:ext cx="2643480" cy="2410920"/>
            <a:chOff x="6063731" y="2412164"/>
            <a:chExt cx="2643480" cy="2410920"/>
          </a:xfrm>
        </p:grpSpPr>
        <mc:AlternateContent xmlns:mc="http://schemas.openxmlformats.org/markup-compatibility/2006">
          <mc:Choice xmlns:p14="http://schemas.microsoft.com/office/powerpoint/2010/main" Requires="p14">
            <p:contentPart p14:bwMode="auto" r:id="rId144">
              <p14:nvContentPartPr>
                <p14:cNvPr id="111" name="筆跡 110">
                  <a:extLst>
                    <a:ext uri="{FF2B5EF4-FFF2-40B4-BE49-F238E27FC236}">
                      <a16:creationId xmlns:a16="http://schemas.microsoft.com/office/drawing/2014/main" id="{1E82F218-4B8E-15FF-F771-C9BA840E902A}"/>
                    </a:ext>
                  </a:extLst>
                </p14:cNvPr>
                <p14:cNvContentPartPr/>
                <p14:nvPr/>
              </p14:nvContentPartPr>
              <p14:xfrm>
                <a:off x="6069131" y="2499284"/>
                <a:ext cx="31320" cy="2082240"/>
              </p14:xfrm>
            </p:contentPart>
          </mc:Choice>
          <mc:Fallback>
            <p:pic>
              <p:nvPicPr>
                <p:cNvPr id="111" name="筆跡 110">
                  <a:extLst>
                    <a:ext uri="{FF2B5EF4-FFF2-40B4-BE49-F238E27FC236}">
                      <a16:creationId xmlns:a16="http://schemas.microsoft.com/office/drawing/2014/main" id="{1E82F218-4B8E-15FF-F771-C9BA840E902A}"/>
                    </a:ext>
                  </a:extLst>
                </p:cNvPr>
                <p:cNvPicPr/>
                <p:nvPr/>
              </p:nvPicPr>
              <p:blipFill>
                <a:blip r:embed="rId145"/>
                <a:stretch>
                  <a:fillRect/>
                </a:stretch>
              </p:blipFill>
              <p:spPr>
                <a:xfrm>
                  <a:off x="6060131" y="2490284"/>
                  <a:ext cx="48960" cy="2099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2" name="筆跡 111">
                  <a:extLst>
                    <a:ext uri="{FF2B5EF4-FFF2-40B4-BE49-F238E27FC236}">
                      <a16:creationId xmlns:a16="http://schemas.microsoft.com/office/drawing/2014/main" id="{29268185-3940-717B-DB1E-F51FF1AA9951}"/>
                    </a:ext>
                  </a:extLst>
                </p14:cNvPr>
                <p14:cNvContentPartPr/>
                <p14:nvPr/>
              </p14:nvContentPartPr>
              <p14:xfrm>
                <a:off x="6110531" y="2412164"/>
                <a:ext cx="2596680" cy="2390040"/>
              </p14:xfrm>
            </p:contentPart>
          </mc:Choice>
          <mc:Fallback>
            <p:pic>
              <p:nvPicPr>
                <p:cNvPr id="112" name="筆跡 111">
                  <a:extLst>
                    <a:ext uri="{FF2B5EF4-FFF2-40B4-BE49-F238E27FC236}">
                      <a16:creationId xmlns:a16="http://schemas.microsoft.com/office/drawing/2014/main" id="{29268185-3940-717B-DB1E-F51FF1AA9951}"/>
                    </a:ext>
                  </a:extLst>
                </p:cNvPr>
                <p:cNvPicPr/>
                <p:nvPr/>
              </p:nvPicPr>
              <p:blipFill>
                <a:blip r:embed="rId147"/>
                <a:stretch>
                  <a:fillRect/>
                </a:stretch>
              </p:blipFill>
              <p:spPr>
                <a:xfrm>
                  <a:off x="6101531" y="2403164"/>
                  <a:ext cx="2614320" cy="2407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3" name="筆跡 112">
                  <a:extLst>
                    <a:ext uri="{FF2B5EF4-FFF2-40B4-BE49-F238E27FC236}">
                      <a16:creationId xmlns:a16="http://schemas.microsoft.com/office/drawing/2014/main" id="{B8EE37A3-4EBF-BBF7-162E-149CEB790B87}"/>
                    </a:ext>
                  </a:extLst>
                </p14:cNvPr>
                <p14:cNvContentPartPr/>
                <p14:nvPr/>
              </p14:nvContentPartPr>
              <p14:xfrm>
                <a:off x="6063731" y="4474964"/>
                <a:ext cx="2477520" cy="348120"/>
              </p14:xfrm>
            </p:contentPart>
          </mc:Choice>
          <mc:Fallback>
            <p:pic>
              <p:nvPicPr>
                <p:cNvPr id="113" name="筆跡 112">
                  <a:extLst>
                    <a:ext uri="{FF2B5EF4-FFF2-40B4-BE49-F238E27FC236}">
                      <a16:creationId xmlns:a16="http://schemas.microsoft.com/office/drawing/2014/main" id="{B8EE37A3-4EBF-BBF7-162E-149CEB790B87}"/>
                    </a:ext>
                  </a:extLst>
                </p:cNvPr>
                <p:cNvPicPr/>
                <p:nvPr/>
              </p:nvPicPr>
              <p:blipFill>
                <a:blip r:embed="rId149"/>
                <a:stretch>
                  <a:fillRect/>
                </a:stretch>
              </p:blipFill>
              <p:spPr>
                <a:xfrm>
                  <a:off x="6054731" y="4465973"/>
                  <a:ext cx="2495160" cy="365742"/>
                </a:xfrm>
                <a:prstGeom prst="rect">
                  <a:avLst/>
                </a:prstGeom>
              </p:spPr>
            </p:pic>
          </mc:Fallback>
        </mc:AlternateContent>
      </p:grpSp>
      <p:grpSp>
        <p:nvGrpSpPr>
          <p:cNvPr id="119" name="群組 118">
            <a:extLst>
              <a:ext uri="{FF2B5EF4-FFF2-40B4-BE49-F238E27FC236}">
                <a16:creationId xmlns:a16="http://schemas.microsoft.com/office/drawing/2014/main" id="{3FE7C11B-4CC6-CCF0-A195-49B1F3D53C4E}"/>
              </a:ext>
            </a:extLst>
          </p:cNvPr>
          <p:cNvGrpSpPr/>
          <p:nvPr/>
        </p:nvGrpSpPr>
        <p:grpSpPr>
          <a:xfrm>
            <a:off x="6052211" y="3112364"/>
            <a:ext cx="2583720" cy="421560"/>
            <a:chOff x="6052211" y="3112364"/>
            <a:chExt cx="2583720" cy="421560"/>
          </a:xfrm>
        </p:grpSpPr>
        <mc:AlternateContent xmlns:mc="http://schemas.openxmlformats.org/markup-compatibility/2006">
          <mc:Choice xmlns:p14="http://schemas.microsoft.com/office/powerpoint/2010/main" Requires="p14">
            <p:contentPart p14:bwMode="auto" r:id="rId150">
              <p14:nvContentPartPr>
                <p14:cNvPr id="115" name="筆跡 114">
                  <a:extLst>
                    <a:ext uri="{FF2B5EF4-FFF2-40B4-BE49-F238E27FC236}">
                      <a16:creationId xmlns:a16="http://schemas.microsoft.com/office/drawing/2014/main" id="{A6E5E1BA-988B-EF6A-8167-02DE04B6E5D8}"/>
                    </a:ext>
                  </a:extLst>
                </p14:cNvPr>
                <p14:cNvContentPartPr/>
                <p14:nvPr/>
              </p14:nvContentPartPr>
              <p14:xfrm>
                <a:off x="6129251" y="3225404"/>
                <a:ext cx="3960" cy="11520"/>
              </p14:xfrm>
            </p:contentPart>
          </mc:Choice>
          <mc:Fallback>
            <p:pic>
              <p:nvPicPr>
                <p:cNvPr id="115" name="筆跡 114">
                  <a:extLst>
                    <a:ext uri="{FF2B5EF4-FFF2-40B4-BE49-F238E27FC236}">
                      <a16:creationId xmlns:a16="http://schemas.microsoft.com/office/drawing/2014/main" id="{A6E5E1BA-988B-EF6A-8167-02DE04B6E5D8}"/>
                    </a:ext>
                  </a:extLst>
                </p:cNvPr>
                <p:cNvPicPr/>
                <p:nvPr/>
              </p:nvPicPr>
              <p:blipFill>
                <a:blip r:embed="rId151"/>
                <a:stretch>
                  <a:fillRect/>
                </a:stretch>
              </p:blipFill>
              <p:spPr>
                <a:xfrm>
                  <a:off x="6111251" y="3207404"/>
                  <a:ext cx="39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6" name="筆跡 115">
                  <a:extLst>
                    <a:ext uri="{FF2B5EF4-FFF2-40B4-BE49-F238E27FC236}">
                      <a16:creationId xmlns:a16="http://schemas.microsoft.com/office/drawing/2014/main" id="{41F62F27-2E3A-4057-12DB-DCBCBB91EEB9}"/>
                    </a:ext>
                  </a:extLst>
                </p14:cNvPr>
                <p14:cNvContentPartPr/>
                <p14:nvPr/>
              </p14:nvContentPartPr>
              <p14:xfrm>
                <a:off x="6059051" y="3160604"/>
                <a:ext cx="25200" cy="273240"/>
              </p14:xfrm>
            </p:contentPart>
          </mc:Choice>
          <mc:Fallback>
            <p:pic>
              <p:nvPicPr>
                <p:cNvPr id="116" name="筆跡 115">
                  <a:extLst>
                    <a:ext uri="{FF2B5EF4-FFF2-40B4-BE49-F238E27FC236}">
                      <a16:creationId xmlns:a16="http://schemas.microsoft.com/office/drawing/2014/main" id="{41F62F27-2E3A-4057-12DB-DCBCBB91EEB9}"/>
                    </a:ext>
                  </a:extLst>
                </p:cNvPr>
                <p:cNvPicPr/>
                <p:nvPr/>
              </p:nvPicPr>
              <p:blipFill>
                <a:blip r:embed="rId153"/>
                <a:stretch>
                  <a:fillRect/>
                </a:stretch>
              </p:blipFill>
              <p:spPr>
                <a:xfrm>
                  <a:off x="6041051" y="3142604"/>
                  <a:ext cx="608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7" name="筆跡 116">
                  <a:extLst>
                    <a:ext uri="{FF2B5EF4-FFF2-40B4-BE49-F238E27FC236}">
                      <a16:creationId xmlns:a16="http://schemas.microsoft.com/office/drawing/2014/main" id="{C5D0A061-6A54-20A8-4DBF-85711C6E0453}"/>
                    </a:ext>
                  </a:extLst>
                </p14:cNvPr>
                <p14:cNvContentPartPr/>
                <p14:nvPr/>
              </p14:nvContentPartPr>
              <p14:xfrm>
                <a:off x="6084971" y="3112364"/>
                <a:ext cx="2550960" cy="335520"/>
              </p14:xfrm>
            </p:contentPart>
          </mc:Choice>
          <mc:Fallback>
            <p:pic>
              <p:nvPicPr>
                <p:cNvPr id="117" name="筆跡 116">
                  <a:extLst>
                    <a:ext uri="{FF2B5EF4-FFF2-40B4-BE49-F238E27FC236}">
                      <a16:creationId xmlns:a16="http://schemas.microsoft.com/office/drawing/2014/main" id="{C5D0A061-6A54-20A8-4DBF-85711C6E0453}"/>
                    </a:ext>
                  </a:extLst>
                </p:cNvPr>
                <p:cNvPicPr/>
                <p:nvPr/>
              </p:nvPicPr>
              <p:blipFill>
                <a:blip r:embed="rId155"/>
                <a:stretch>
                  <a:fillRect/>
                </a:stretch>
              </p:blipFill>
              <p:spPr>
                <a:xfrm>
                  <a:off x="6066971" y="3094364"/>
                  <a:ext cx="258660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8" name="筆跡 117">
                  <a:extLst>
                    <a:ext uri="{FF2B5EF4-FFF2-40B4-BE49-F238E27FC236}">
                      <a16:creationId xmlns:a16="http://schemas.microsoft.com/office/drawing/2014/main" id="{517C0171-2CB4-8A0A-E89A-AB7EE07E8CEC}"/>
                    </a:ext>
                  </a:extLst>
                </p14:cNvPr>
                <p14:cNvContentPartPr/>
                <p14:nvPr/>
              </p14:nvContentPartPr>
              <p14:xfrm>
                <a:off x="6052211" y="3442484"/>
                <a:ext cx="2493000" cy="91440"/>
              </p14:xfrm>
            </p:contentPart>
          </mc:Choice>
          <mc:Fallback>
            <p:pic>
              <p:nvPicPr>
                <p:cNvPr id="118" name="筆跡 117">
                  <a:extLst>
                    <a:ext uri="{FF2B5EF4-FFF2-40B4-BE49-F238E27FC236}">
                      <a16:creationId xmlns:a16="http://schemas.microsoft.com/office/drawing/2014/main" id="{517C0171-2CB4-8A0A-E89A-AB7EE07E8CEC}"/>
                    </a:ext>
                  </a:extLst>
                </p:cNvPr>
                <p:cNvPicPr/>
                <p:nvPr/>
              </p:nvPicPr>
              <p:blipFill>
                <a:blip r:embed="rId157"/>
                <a:stretch>
                  <a:fillRect/>
                </a:stretch>
              </p:blipFill>
              <p:spPr>
                <a:xfrm>
                  <a:off x="6034211" y="3424484"/>
                  <a:ext cx="2528640" cy="127080"/>
                </a:xfrm>
                <a:prstGeom prst="rect">
                  <a:avLst/>
                </a:prstGeom>
              </p:spPr>
            </p:pic>
          </mc:Fallback>
        </mc:AlternateContent>
      </p:grpSp>
    </p:spTree>
    <p:extLst>
      <p:ext uri="{BB962C8B-B14F-4D97-AF65-F5344CB8AC3E}">
        <p14:creationId xmlns:p14="http://schemas.microsoft.com/office/powerpoint/2010/main" val="8753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12" name="筆跡 11">
                <a:extLst>
                  <a:ext uri="{FF2B5EF4-FFF2-40B4-BE49-F238E27FC236}">
                    <a16:creationId xmlns:a16="http://schemas.microsoft.com/office/drawing/2014/main" id="{3E9875A0-D7AC-EC95-20CB-0027759A577C}"/>
                  </a:ext>
                </a:extLst>
              </p14:cNvPr>
              <p14:cNvContentPartPr/>
              <p14:nvPr/>
            </p14:nvContentPartPr>
            <p14:xfrm>
              <a:off x="6062651" y="2266364"/>
              <a:ext cx="11520" cy="1080"/>
            </p14:xfrm>
          </p:contentPart>
        </mc:Choice>
        <mc:Fallback>
          <p:pic>
            <p:nvPicPr>
              <p:cNvPr id="12" name="筆跡 11">
                <a:extLst>
                  <a:ext uri="{FF2B5EF4-FFF2-40B4-BE49-F238E27FC236}">
                    <a16:creationId xmlns:a16="http://schemas.microsoft.com/office/drawing/2014/main" id="{3E9875A0-D7AC-EC95-20CB-0027759A577C}"/>
                  </a:ext>
                </a:extLst>
              </p:cNvPr>
              <p:cNvPicPr/>
              <p:nvPr/>
            </p:nvPicPr>
            <p:blipFill>
              <a:blip r:embed="rId4"/>
              <a:stretch>
                <a:fillRect/>
              </a:stretch>
            </p:blipFill>
            <p:spPr>
              <a:xfrm>
                <a:off x="6044651" y="2239364"/>
                <a:ext cx="47160" cy="545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7" name="筆跡 86">
                <a:extLst>
                  <a:ext uri="{FF2B5EF4-FFF2-40B4-BE49-F238E27FC236}">
                    <a16:creationId xmlns:a16="http://schemas.microsoft.com/office/drawing/2014/main" id="{C5FDE880-EC8A-7519-AF09-D9D20398923A}"/>
                  </a:ext>
                </a:extLst>
              </p14:cNvPr>
              <p14:cNvContentPartPr/>
              <p14:nvPr/>
            </p14:nvContentPartPr>
            <p14:xfrm>
              <a:off x="736091" y="1569044"/>
              <a:ext cx="76680" cy="28080"/>
            </p14:xfrm>
          </p:contentPart>
        </mc:Choice>
        <mc:Fallback>
          <p:pic>
            <p:nvPicPr>
              <p:cNvPr id="87" name="筆跡 86">
                <a:extLst>
                  <a:ext uri="{FF2B5EF4-FFF2-40B4-BE49-F238E27FC236}">
                    <a16:creationId xmlns:a16="http://schemas.microsoft.com/office/drawing/2014/main" id="{C5FDE880-EC8A-7519-AF09-D9D20398923A}"/>
                  </a:ext>
                </a:extLst>
              </p:cNvPr>
              <p:cNvPicPr/>
              <p:nvPr/>
            </p:nvPicPr>
            <p:blipFill>
              <a:blip r:embed="rId6"/>
              <a:stretch>
                <a:fillRect/>
              </a:stretch>
            </p:blipFill>
            <p:spPr>
              <a:xfrm>
                <a:off x="727091" y="1560044"/>
                <a:ext cx="94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9" name="筆跡 88">
                <a:extLst>
                  <a:ext uri="{FF2B5EF4-FFF2-40B4-BE49-F238E27FC236}">
                    <a16:creationId xmlns:a16="http://schemas.microsoft.com/office/drawing/2014/main" id="{427462EF-2AA9-236D-3A3A-994B83B0D9B5}"/>
                  </a:ext>
                </a:extLst>
              </p14:cNvPr>
              <p14:cNvContentPartPr/>
              <p14:nvPr/>
            </p14:nvContentPartPr>
            <p14:xfrm>
              <a:off x="866771" y="372404"/>
              <a:ext cx="196920" cy="39960"/>
            </p14:xfrm>
          </p:contentPart>
        </mc:Choice>
        <mc:Fallback>
          <p:pic>
            <p:nvPicPr>
              <p:cNvPr id="89" name="筆跡 88">
                <a:extLst>
                  <a:ext uri="{FF2B5EF4-FFF2-40B4-BE49-F238E27FC236}">
                    <a16:creationId xmlns:a16="http://schemas.microsoft.com/office/drawing/2014/main" id="{427462EF-2AA9-236D-3A3A-994B83B0D9B5}"/>
                  </a:ext>
                </a:extLst>
              </p:cNvPr>
              <p:cNvPicPr/>
              <p:nvPr/>
            </p:nvPicPr>
            <p:blipFill>
              <a:blip r:embed="rId8"/>
              <a:stretch>
                <a:fillRect/>
              </a:stretch>
            </p:blipFill>
            <p:spPr>
              <a:xfrm>
                <a:off x="857771" y="363404"/>
                <a:ext cx="214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0" name="筆跡 89">
                <a:extLst>
                  <a:ext uri="{FF2B5EF4-FFF2-40B4-BE49-F238E27FC236}">
                    <a16:creationId xmlns:a16="http://schemas.microsoft.com/office/drawing/2014/main" id="{623FB4C8-B121-42DD-716F-7215F577E5CF}"/>
                  </a:ext>
                </a:extLst>
              </p14:cNvPr>
              <p14:cNvContentPartPr/>
              <p14:nvPr/>
            </p14:nvContentPartPr>
            <p14:xfrm>
              <a:off x="1186091" y="235244"/>
              <a:ext cx="15120" cy="156240"/>
            </p14:xfrm>
          </p:contentPart>
        </mc:Choice>
        <mc:Fallback>
          <p:pic>
            <p:nvPicPr>
              <p:cNvPr id="90" name="筆跡 89">
                <a:extLst>
                  <a:ext uri="{FF2B5EF4-FFF2-40B4-BE49-F238E27FC236}">
                    <a16:creationId xmlns:a16="http://schemas.microsoft.com/office/drawing/2014/main" id="{623FB4C8-B121-42DD-716F-7215F577E5CF}"/>
                  </a:ext>
                </a:extLst>
              </p:cNvPr>
              <p:cNvPicPr/>
              <p:nvPr/>
            </p:nvPicPr>
            <p:blipFill>
              <a:blip r:embed="rId10"/>
              <a:stretch>
                <a:fillRect/>
              </a:stretch>
            </p:blipFill>
            <p:spPr>
              <a:xfrm>
                <a:off x="1176871" y="226244"/>
                <a:ext cx="3319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1" name="筆跡 90">
                <a:extLst>
                  <a:ext uri="{FF2B5EF4-FFF2-40B4-BE49-F238E27FC236}">
                    <a16:creationId xmlns:a16="http://schemas.microsoft.com/office/drawing/2014/main" id="{337ACA41-A0A9-4CF3-38F1-A445AA5412F2}"/>
                  </a:ext>
                </a:extLst>
              </p14:cNvPr>
              <p14:cNvContentPartPr/>
              <p14:nvPr/>
            </p14:nvContentPartPr>
            <p14:xfrm>
              <a:off x="1194371" y="298604"/>
              <a:ext cx="178200" cy="231840"/>
            </p14:xfrm>
          </p:contentPart>
        </mc:Choice>
        <mc:Fallback>
          <p:pic>
            <p:nvPicPr>
              <p:cNvPr id="91" name="筆跡 90">
                <a:extLst>
                  <a:ext uri="{FF2B5EF4-FFF2-40B4-BE49-F238E27FC236}">
                    <a16:creationId xmlns:a16="http://schemas.microsoft.com/office/drawing/2014/main" id="{337ACA41-A0A9-4CF3-38F1-A445AA5412F2}"/>
                  </a:ext>
                </a:extLst>
              </p:cNvPr>
              <p:cNvPicPr/>
              <p:nvPr/>
            </p:nvPicPr>
            <p:blipFill>
              <a:blip r:embed="rId12"/>
              <a:stretch>
                <a:fillRect/>
              </a:stretch>
            </p:blipFill>
            <p:spPr>
              <a:xfrm>
                <a:off x="1185371" y="289604"/>
                <a:ext cx="195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2" name="筆跡 91">
                <a:extLst>
                  <a:ext uri="{FF2B5EF4-FFF2-40B4-BE49-F238E27FC236}">
                    <a16:creationId xmlns:a16="http://schemas.microsoft.com/office/drawing/2014/main" id="{DA13EBDD-6F8A-DAB7-06AA-7362A65A3C87}"/>
                  </a:ext>
                </a:extLst>
              </p14:cNvPr>
              <p14:cNvContentPartPr/>
              <p14:nvPr/>
            </p14:nvContentPartPr>
            <p14:xfrm>
              <a:off x="1199051" y="396524"/>
              <a:ext cx="85320" cy="49320"/>
            </p14:xfrm>
          </p:contentPart>
        </mc:Choice>
        <mc:Fallback>
          <p:pic>
            <p:nvPicPr>
              <p:cNvPr id="92" name="筆跡 91">
                <a:extLst>
                  <a:ext uri="{FF2B5EF4-FFF2-40B4-BE49-F238E27FC236}">
                    <a16:creationId xmlns:a16="http://schemas.microsoft.com/office/drawing/2014/main" id="{DA13EBDD-6F8A-DAB7-06AA-7362A65A3C87}"/>
                  </a:ext>
                </a:extLst>
              </p:cNvPr>
              <p:cNvPicPr/>
              <p:nvPr/>
            </p:nvPicPr>
            <p:blipFill>
              <a:blip r:embed="rId14"/>
              <a:stretch>
                <a:fillRect/>
              </a:stretch>
            </p:blipFill>
            <p:spPr>
              <a:xfrm>
                <a:off x="1190051" y="387524"/>
                <a:ext cx="102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3" name="筆跡 92">
                <a:extLst>
                  <a:ext uri="{FF2B5EF4-FFF2-40B4-BE49-F238E27FC236}">
                    <a16:creationId xmlns:a16="http://schemas.microsoft.com/office/drawing/2014/main" id="{D813BB27-9C07-87E3-4720-29DF22171B0F}"/>
                  </a:ext>
                </a:extLst>
              </p14:cNvPr>
              <p14:cNvContentPartPr/>
              <p14:nvPr/>
            </p14:nvContentPartPr>
            <p14:xfrm>
              <a:off x="1403891" y="281324"/>
              <a:ext cx="149400" cy="260280"/>
            </p14:xfrm>
          </p:contentPart>
        </mc:Choice>
        <mc:Fallback>
          <p:pic>
            <p:nvPicPr>
              <p:cNvPr id="93" name="筆跡 92">
                <a:extLst>
                  <a:ext uri="{FF2B5EF4-FFF2-40B4-BE49-F238E27FC236}">
                    <a16:creationId xmlns:a16="http://schemas.microsoft.com/office/drawing/2014/main" id="{D813BB27-9C07-87E3-4720-29DF22171B0F}"/>
                  </a:ext>
                </a:extLst>
              </p:cNvPr>
              <p:cNvPicPr/>
              <p:nvPr/>
            </p:nvPicPr>
            <p:blipFill>
              <a:blip r:embed="rId16"/>
              <a:stretch>
                <a:fillRect/>
              </a:stretch>
            </p:blipFill>
            <p:spPr>
              <a:xfrm>
                <a:off x="1394891" y="272324"/>
                <a:ext cx="167040" cy="277920"/>
              </a:xfrm>
              <a:prstGeom prst="rect">
                <a:avLst/>
              </a:prstGeom>
            </p:spPr>
          </p:pic>
        </mc:Fallback>
      </mc:AlternateContent>
      <p:grpSp>
        <p:nvGrpSpPr>
          <p:cNvPr id="106" name="群組 105">
            <a:extLst>
              <a:ext uri="{FF2B5EF4-FFF2-40B4-BE49-F238E27FC236}">
                <a16:creationId xmlns:a16="http://schemas.microsoft.com/office/drawing/2014/main" id="{5293584E-3935-E205-38E4-CCEBA910A758}"/>
              </a:ext>
            </a:extLst>
          </p:cNvPr>
          <p:cNvGrpSpPr/>
          <p:nvPr/>
        </p:nvGrpSpPr>
        <p:grpSpPr>
          <a:xfrm>
            <a:off x="1857851" y="67124"/>
            <a:ext cx="888480" cy="390600"/>
            <a:chOff x="1857851" y="67124"/>
            <a:chExt cx="888480" cy="390600"/>
          </a:xfrm>
        </p:grpSpPr>
        <mc:AlternateContent xmlns:mc="http://schemas.openxmlformats.org/markup-compatibility/2006">
          <mc:Choice xmlns:p14="http://schemas.microsoft.com/office/powerpoint/2010/main" Requires="p14">
            <p:contentPart p14:bwMode="auto" r:id="rId17">
              <p14:nvContentPartPr>
                <p14:cNvPr id="95" name="筆跡 94">
                  <a:extLst>
                    <a:ext uri="{FF2B5EF4-FFF2-40B4-BE49-F238E27FC236}">
                      <a16:creationId xmlns:a16="http://schemas.microsoft.com/office/drawing/2014/main" id="{B4B4DA52-66B3-D80F-40E9-873070B52A25}"/>
                    </a:ext>
                  </a:extLst>
                </p14:cNvPr>
                <p14:cNvContentPartPr/>
                <p14:nvPr/>
              </p14:nvContentPartPr>
              <p14:xfrm>
                <a:off x="1857851" y="262604"/>
                <a:ext cx="188280" cy="145440"/>
              </p14:xfrm>
            </p:contentPart>
          </mc:Choice>
          <mc:Fallback>
            <p:pic>
              <p:nvPicPr>
                <p:cNvPr id="95" name="筆跡 94">
                  <a:extLst>
                    <a:ext uri="{FF2B5EF4-FFF2-40B4-BE49-F238E27FC236}">
                      <a16:creationId xmlns:a16="http://schemas.microsoft.com/office/drawing/2014/main" id="{B4B4DA52-66B3-D80F-40E9-873070B52A25}"/>
                    </a:ext>
                  </a:extLst>
                </p:cNvPr>
                <p:cNvPicPr/>
                <p:nvPr/>
              </p:nvPicPr>
              <p:blipFill>
                <a:blip r:embed="rId18"/>
                <a:stretch>
                  <a:fillRect/>
                </a:stretch>
              </p:blipFill>
              <p:spPr>
                <a:xfrm>
                  <a:off x="1848851" y="253604"/>
                  <a:ext cx="205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7" name="筆跡 96">
                  <a:extLst>
                    <a:ext uri="{FF2B5EF4-FFF2-40B4-BE49-F238E27FC236}">
                      <a16:creationId xmlns:a16="http://schemas.microsoft.com/office/drawing/2014/main" id="{DBACB0BE-195D-0810-ABED-1C2550F25CC8}"/>
                    </a:ext>
                  </a:extLst>
                </p14:cNvPr>
                <p14:cNvContentPartPr/>
                <p14:nvPr/>
              </p14:nvContentPartPr>
              <p14:xfrm>
                <a:off x="2095451" y="155324"/>
                <a:ext cx="43560" cy="139320"/>
              </p14:xfrm>
            </p:contentPart>
          </mc:Choice>
          <mc:Fallback>
            <p:pic>
              <p:nvPicPr>
                <p:cNvPr id="97" name="筆跡 96">
                  <a:extLst>
                    <a:ext uri="{FF2B5EF4-FFF2-40B4-BE49-F238E27FC236}">
                      <a16:creationId xmlns:a16="http://schemas.microsoft.com/office/drawing/2014/main" id="{DBACB0BE-195D-0810-ABED-1C2550F25CC8}"/>
                    </a:ext>
                  </a:extLst>
                </p:cNvPr>
                <p:cNvPicPr/>
                <p:nvPr/>
              </p:nvPicPr>
              <p:blipFill>
                <a:blip r:embed="rId20"/>
                <a:stretch>
                  <a:fillRect/>
                </a:stretch>
              </p:blipFill>
              <p:spPr>
                <a:xfrm>
                  <a:off x="2086376" y="146301"/>
                  <a:ext cx="61347" cy="15700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8" name="筆跡 97">
                  <a:extLst>
                    <a:ext uri="{FF2B5EF4-FFF2-40B4-BE49-F238E27FC236}">
                      <a16:creationId xmlns:a16="http://schemas.microsoft.com/office/drawing/2014/main" id="{EAFA31AB-5E50-BC92-0DC1-142B75E1690A}"/>
                    </a:ext>
                  </a:extLst>
                </p14:cNvPr>
                <p14:cNvContentPartPr/>
                <p14:nvPr/>
              </p14:nvContentPartPr>
              <p14:xfrm>
                <a:off x="2129291" y="234164"/>
                <a:ext cx="41040" cy="165960"/>
              </p14:xfrm>
            </p:contentPart>
          </mc:Choice>
          <mc:Fallback>
            <p:pic>
              <p:nvPicPr>
                <p:cNvPr id="98" name="筆跡 97">
                  <a:extLst>
                    <a:ext uri="{FF2B5EF4-FFF2-40B4-BE49-F238E27FC236}">
                      <a16:creationId xmlns:a16="http://schemas.microsoft.com/office/drawing/2014/main" id="{EAFA31AB-5E50-BC92-0DC1-142B75E1690A}"/>
                    </a:ext>
                  </a:extLst>
                </p:cNvPr>
                <p:cNvPicPr/>
                <p:nvPr/>
              </p:nvPicPr>
              <p:blipFill>
                <a:blip r:embed="rId22"/>
                <a:stretch>
                  <a:fillRect/>
                </a:stretch>
              </p:blipFill>
              <p:spPr>
                <a:xfrm>
                  <a:off x="2120291" y="225183"/>
                  <a:ext cx="58680" cy="183562"/>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9" name="筆跡 98">
                  <a:extLst>
                    <a:ext uri="{FF2B5EF4-FFF2-40B4-BE49-F238E27FC236}">
                      <a16:creationId xmlns:a16="http://schemas.microsoft.com/office/drawing/2014/main" id="{E7D1EBA4-4F86-5DA2-0A8F-135989ACBF5E}"/>
                    </a:ext>
                  </a:extLst>
                </p14:cNvPr>
                <p14:cNvContentPartPr/>
                <p14:nvPr/>
              </p14:nvContentPartPr>
              <p14:xfrm>
                <a:off x="2229731" y="136964"/>
                <a:ext cx="191880" cy="272880"/>
              </p14:xfrm>
            </p:contentPart>
          </mc:Choice>
          <mc:Fallback>
            <p:pic>
              <p:nvPicPr>
                <p:cNvPr id="99" name="筆跡 98">
                  <a:extLst>
                    <a:ext uri="{FF2B5EF4-FFF2-40B4-BE49-F238E27FC236}">
                      <a16:creationId xmlns:a16="http://schemas.microsoft.com/office/drawing/2014/main" id="{E7D1EBA4-4F86-5DA2-0A8F-135989ACBF5E}"/>
                    </a:ext>
                  </a:extLst>
                </p:cNvPr>
                <p:cNvPicPr/>
                <p:nvPr/>
              </p:nvPicPr>
              <p:blipFill>
                <a:blip r:embed="rId24"/>
                <a:stretch>
                  <a:fillRect/>
                </a:stretch>
              </p:blipFill>
              <p:spPr>
                <a:xfrm>
                  <a:off x="2220731" y="127952"/>
                  <a:ext cx="209520" cy="290543"/>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0" name="筆跡 99">
                  <a:extLst>
                    <a:ext uri="{FF2B5EF4-FFF2-40B4-BE49-F238E27FC236}">
                      <a16:creationId xmlns:a16="http://schemas.microsoft.com/office/drawing/2014/main" id="{80E1D7C5-0533-B30D-028F-3B77585F2156}"/>
                    </a:ext>
                  </a:extLst>
                </p14:cNvPr>
                <p14:cNvContentPartPr/>
                <p14:nvPr/>
              </p14:nvContentPartPr>
              <p14:xfrm>
                <a:off x="2280491" y="185204"/>
                <a:ext cx="59400" cy="122400"/>
              </p14:xfrm>
            </p:contentPart>
          </mc:Choice>
          <mc:Fallback>
            <p:pic>
              <p:nvPicPr>
                <p:cNvPr id="100" name="筆跡 99">
                  <a:extLst>
                    <a:ext uri="{FF2B5EF4-FFF2-40B4-BE49-F238E27FC236}">
                      <a16:creationId xmlns:a16="http://schemas.microsoft.com/office/drawing/2014/main" id="{80E1D7C5-0533-B30D-028F-3B77585F2156}"/>
                    </a:ext>
                  </a:extLst>
                </p:cNvPr>
                <p:cNvPicPr/>
                <p:nvPr/>
              </p:nvPicPr>
              <p:blipFill>
                <a:blip r:embed="rId26"/>
                <a:stretch>
                  <a:fillRect/>
                </a:stretch>
              </p:blipFill>
              <p:spPr>
                <a:xfrm>
                  <a:off x="2271491" y="176204"/>
                  <a:ext cx="77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1" name="筆跡 100">
                  <a:extLst>
                    <a:ext uri="{FF2B5EF4-FFF2-40B4-BE49-F238E27FC236}">
                      <a16:creationId xmlns:a16="http://schemas.microsoft.com/office/drawing/2014/main" id="{F3E1AB2D-77CA-25D4-D39C-CCF1E949B0B8}"/>
                    </a:ext>
                  </a:extLst>
                </p14:cNvPr>
                <p14:cNvContentPartPr/>
                <p14:nvPr/>
              </p14:nvContentPartPr>
              <p14:xfrm>
                <a:off x="2324411" y="317324"/>
                <a:ext cx="88920" cy="101520"/>
              </p14:xfrm>
            </p:contentPart>
          </mc:Choice>
          <mc:Fallback>
            <p:pic>
              <p:nvPicPr>
                <p:cNvPr id="101" name="筆跡 100">
                  <a:extLst>
                    <a:ext uri="{FF2B5EF4-FFF2-40B4-BE49-F238E27FC236}">
                      <a16:creationId xmlns:a16="http://schemas.microsoft.com/office/drawing/2014/main" id="{F3E1AB2D-77CA-25D4-D39C-CCF1E949B0B8}"/>
                    </a:ext>
                  </a:extLst>
                </p:cNvPr>
                <p:cNvPicPr/>
                <p:nvPr/>
              </p:nvPicPr>
              <p:blipFill>
                <a:blip r:embed="rId28"/>
                <a:stretch>
                  <a:fillRect/>
                </a:stretch>
              </p:blipFill>
              <p:spPr>
                <a:xfrm>
                  <a:off x="2315411" y="308324"/>
                  <a:ext cx="106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2" name="筆跡 101">
                  <a:extLst>
                    <a:ext uri="{FF2B5EF4-FFF2-40B4-BE49-F238E27FC236}">
                      <a16:creationId xmlns:a16="http://schemas.microsoft.com/office/drawing/2014/main" id="{EFBF3533-D2C9-7C08-1A93-159622A61F7B}"/>
                    </a:ext>
                  </a:extLst>
                </p14:cNvPr>
                <p14:cNvContentPartPr/>
                <p14:nvPr/>
              </p14:nvContentPartPr>
              <p14:xfrm>
                <a:off x="2475971" y="67124"/>
                <a:ext cx="111240" cy="329760"/>
              </p14:xfrm>
            </p:contentPart>
          </mc:Choice>
          <mc:Fallback>
            <p:pic>
              <p:nvPicPr>
                <p:cNvPr id="102" name="筆跡 101">
                  <a:extLst>
                    <a:ext uri="{FF2B5EF4-FFF2-40B4-BE49-F238E27FC236}">
                      <a16:creationId xmlns:a16="http://schemas.microsoft.com/office/drawing/2014/main" id="{EFBF3533-D2C9-7C08-1A93-159622A61F7B}"/>
                    </a:ext>
                  </a:extLst>
                </p:cNvPr>
                <p:cNvPicPr/>
                <p:nvPr/>
              </p:nvPicPr>
              <p:blipFill>
                <a:blip r:embed="rId30"/>
                <a:stretch>
                  <a:fillRect/>
                </a:stretch>
              </p:blipFill>
              <p:spPr>
                <a:xfrm>
                  <a:off x="2466971" y="58124"/>
                  <a:ext cx="1288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3" name="筆跡 102">
                  <a:extLst>
                    <a:ext uri="{FF2B5EF4-FFF2-40B4-BE49-F238E27FC236}">
                      <a16:creationId xmlns:a16="http://schemas.microsoft.com/office/drawing/2014/main" id="{E04A5DAD-1B49-FCDE-C3CC-8377D11AF4A7}"/>
                    </a:ext>
                  </a:extLst>
                </p14:cNvPr>
                <p14:cNvContentPartPr/>
                <p14:nvPr/>
              </p14:nvContentPartPr>
              <p14:xfrm>
                <a:off x="2597291" y="119324"/>
                <a:ext cx="149040" cy="338400"/>
              </p14:xfrm>
            </p:contentPart>
          </mc:Choice>
          <mc:Fallback>
            <p:pic>
              <p:nvPicPr>
                <p:cNvPr id="103" name="筆跡 102">
                  <a:extLst>
                    <a:ext uri="{FF2B5EF4-FFF2-40B4-BE49-F238E27FC236}">
                      <a16:creationId xmlns:a16="http://schemas.microsoft.com/office/drawing/2014/main" id="{E04A5DAD-1B49-FCDE-C3CC-8377D11AF4A7}"/>
                    </a:ext>
                  </a:extLst>
                </p:cNvPr>
                <p:cNvPicPr/>
                <p:nvPr/>
              </p:nvPicPr>
              <p:blipFill>
                <a:blip r:embed="rId32"/>
                <a:stretch>
                  <a:fillRect/>
                </a:stretch>
              </p:blipFill>
              <p:spPr>
                <a:xfrm>
                  <a:off x="2588291" y="110324"/>
                  <a:ext cx="16668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4" name="筆跡 103">
                  <a:extLst>
                    <a:ext uri="{FF2B5EF4-FFF2-40B4-BE49-F238E27FC236}">
                      <a16:creationId xmlns:a16="http://schemas.microsoft.com/office/drawing/2014/main" id="{914B84C7-AC80-A4D0-2739-9CFDD58E91B6}"/>
                    </a:ext>
                  </a:extLst>
                </p14:cNvPr>
                <p14:cNvContentPartPr/>
                <p14:nvPr/>
              </p14:nvContentPartPr>
              <p14:xfrm>
                <a:off x="2595131" y="176924"/>
                <a:ext cx="72000" cy="151560"/>
              </p14:xfrm>
            </p:contentPart>
          </mc:Choice>
          <mc:Fallback>
            <p:pic>
              <p:nvPicPr>
                <p:cNvPr id="104" name="筆跡 103">
                  <a:extLst>
                    <a:ext uri="{FF2B5EF4-FFF2-40B4-BE49-F238E27FC236}">
                      <a16:creationId xmlns:a16="http://schemas.microsoft.com/office/drawing/2014/main" id="{914B84C7-AC80-A4D0-2739-9CFDD58E91B6}"/>
                    </a:ext>
                  </a:extLst>
                </p:cNvPr>
                <p:cNvPicPr/>
                <p:nvPr/>
              </p:nvPicPr>
              <p:blipFill>
                <a:blip r:embed="rId34"/>
                <a:stretch>
                  <a:fillRect/>
                </a:stretch>
              </p:blipFill>
              <p:spPr>
                <a:xfrm>
                  <a:off x="2586176" y="167903"/>
                  <a:ext cx="89552" cy="169242"/>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5" name="筆跡 104">
                  <a:extLst>
                    <a:ext uri="{FF2B5EF4-FFF2-40B4-BE49-F238E27FC236}">
                      <a16:creationId xmlns:a16="http://schemas.microsoft.com/office/drawing/2014/main" id="{29B9F5DD-DDD0-660D-7F28-16B90B2521D5}"/>
                    </a:ext>
                  </a:extLst>
                </p14:cNvPr>
                <p14:cNvContentPartPr/>
                <p14:nvPr/>
              </p14:nvContentPartPr>
              <p14:xfrm>
                <a:off x="2625011" y="264404"/>
                <a:ext cx="50400" cy="99000"/>
              </p14:xfrm>
            </p:contentPart>
          </mc:Choice>
          <mc:Fallback>
            <p:pic>
              <p:nvPicPr>
                <p:cNvPr id="105" name="筆跡 104">
                  <a:extLst>
                    <a:ext uri="{FF2B5EF4-FFF2-40B4-BE49-F238E27FC236}">
                      <a16:creationId xmlns:a16="http://schemas.microsoft.com/office/drawing/2014/main" id="{29B9F5DD-DDD0-660D-7F28-16B90B2521D5}"/>
                    </a:ext>
                  </a:extLst>
                </p:cNvPr>
                <p:cNvPicPr/>
                <p:nvPr/>
              </p:nvPicPr>
              <p:blipFill>
                <a:blip r:embed="rId36"/>
                <a:stretch>
                  <a:fillRect/>
                </a:stretch>
              </p:blipFill>
              <p:spPr>
                <a:xfrm>
                  <a:off x="2616011" y="255404"/>
                  <a:ext cx="68040" cy="116640"/>
                </a:xfrm>
                <a:prstGeom prst="rect">
                  <a:avLst/>
                </a:prstGeom>
              </p:spPr>
            </p:pic>
          </mc:Fallback>
        </mc:AlternateContent>
      </p:grpSp>
      <p:grpSp>
        <p:nvGrpSpPr>
          <p:cNvPr id="120" name="群組 119">
            <a:extLst>
              <a:ext uri="{FF2B5EF4-FFF2-40B4-BE49-F238E27FC236}">
                <a16:creationId xmlns:a16="http://schemas.microsoft.com/office/drawing/2014/main" id="{FEFDB668-7590-A189-F3A6-A484468C2D60}"/>
              </a:ext>
            </a:extLst>
          </p:cNvPr>
          <p:cNvGrpSpPr/>
          <p:nvPr/>
        </p:nvGrpSpPr>
        <p:grpSpPr>
          <a:xfrm>
            <a:off x="2952611" y="48044"/>
            <a:ext cx="1500840" cy="337680"/>
            <a:chOff x="2952611" y="48044"/>
            <a:chExt cx="1500840" cy="337680"/>
          </a:xfrm>
        </p:grpSpPr>
        <mc:AlternateContent xmlns:mc="http://schemas.openxmlformats.org/markup-compatibility/2006">
          <mc:Choice xmlns:p14="http://schemas.microsoft.com/office/powerpoint/2010/main" Requires="p14">
            <p:contentPart p14:bwMode="auto" r:id="rId37">
              <p14:nvContentPartPr>
                <p14:cNvPr id="107" name="筆跡 106">
                  <a:extLst>
                    <a:ext uri="{FF2B5EF4-FFF2-40B4-BE49-F238E27FC236}">
                      <a16:creationId xmlns:a16="http://schemas.microsoft.com/office/drawing/2014/main" id="{A710836D-60E1-5F07-7288-834210B878F3}"/>
                    </a:ext>
                  </a:extLst>
                </p14:cNvPr>
                <p14:cNvContentPartPr/>
                <p14:nvPr/>
              </p14:nvContentPartPr>
              <p14:xfrm>
                <a:off x="2952611" y="119324"/>
                <a:ext cx="71280" cy="264240"/>
              </p14:xfrm>
            </p:contentPart>
          </mc:Choice>
          <mc:Fallback>
            <p:pic>
              <p:nvPicPr>
                <p:cNvPr id="107" name="筆跡 106">
                  <a:extLst>
                    <a:ext uri="{FF2B5EF4-FFF2-40B4-BE49-F238E27FC236}">
                      <a16:creationId xmlns:a16="http://schemas.microsoft.com/office/drawing/2014/main" id="{A710836D-60E1-5F07-7288-834210B878F3}"/>
                    </a:ext>
                  </a:extLst>
                </p:cNvPr>
                <p:cNvPicPr/>
                <p:nvPr/>
              </p:nvPicPr>
              <p:blipFill>
                <a:blip r:embed="rId38"/>
                <a:stretch>
                  <a:fillRect/>
                </a:stretch>
              </p:blipFill>
              <p:spPr>
                <a:xfrm>
                  <a:off x="2943565" y="110324"/>
                  <a:ext cx="8901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8" name="筆跡 107">
                  <a:extLst>
                    <a:ext uri="{FF2B5EF4-FFF2-40B4-BE49-F238E27FC236}">
                      <a16:creationId xmlns:a16="http://schemas.microsoft.com/office/drawing/2014/main" id="{058FDF75-4325-7159-D095-13C5062D0A70}"/>
                    </a:ext>
                  </a:extLst>
                </p14:cNvPr>
                <p14:cNvContentPartPr/>
                <p14:nvPr/>
              </p14:nvContentPartPr>
              <p14:xfrm>
                <a:off x="3093011" y="172964"/>
                <a:ext cx="132120" cy="160200"/>
              </p14:xfrm>
            </p:contentPart>
          </mc:Choice>
          <mc:Fallback>
            <p:pic>
              <p:nvPicPr>
                <p:cNvPr id="108" name="筆跡 107">
                  <a:extLst>
                    <a:ext uri="{FF2B5EF4-FFF2-40B4-BE49-F238E27FC236}">
                      <a16:creationId xmlns:a16="http://schemas.microsoft.com/office/drawing/2014/main" id="{058FDF75-4325-7159-D095-13C5062D0A70}"/>
                    </a:ext>
                  </a:extLst>
                </p:cNvPr>
                <p:cNvPicPr/>
                <p:nvPr/>
              </p:nvPicPr>
              <p:blipFill>
                <a:blip r:embed="rId40"/>
                <a:stretch>
                  <a:fillRect/>
                </a:stretch>
              </p:blipFill>
              <p:spPr>
                <a:xfrm>
                  <a:off x="3084011" y="163964"/>
                  <a:ext cx="149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0" name="筆跡 109">
                  <a:extLst>
                    <a:ext uri="{FF2B5EF4-FFF2-40B4-BE49-F238E27FC236}">
                      <a16:creationId xmlns:a16="http://schemas.microsoft.com/office/drawing/2014/main" id="{32684131-F3B9-07C3-256F-DEE8AE6CA1C3}"/>
                    </a:ext>
                  </a:extLst>
                </p14:cNvPr>
                <p14:cNvContentPartPr/>
                <p14:nvPr/>
              </p14:nvContentPartPr>
              <p14:xfrm>
                <a:off x="3351851" y="121484"/>
                <a:ext cx="149400" cy="180720"/>
              </p14:xfrm>
            </p:contentPart>
          </mc:Choice>
          <mc:Fallback>
            <p:pic>
              <p:nvPicPr>
                <p:cNvPr id="110" name="筆跡 109">
                  <a:extLst>
                    <a:ext uri="{FF2B5EF4-FFF2-40B4-BE49-F238E27FC236}">
                      <a16:creationId xmlns:a16="http://schemas.microsoft.com/office/drawing/2014/main" id="{32684131-F3B9-07C3-256F-DEE8AE6CA1C3}"/>
                    </a:ext>
                  </a:extLst>
                </p:cNvPr>
                <p:cNvPicPr/>
                <p:nvPr/>
              </p:nvPicPr>
              <p:blipFill>
                <a:blip r:embed="rId42"/>
                <a:stretch>
                  <a:fillRect/>
                </a:stretch>
              </p:blipFill>
              <p:spPr>
                <a:xfrm>
                  <a:off x="3342851" y="112484"/>
                  <a:ext cx="167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1" name="筆跡 110">
                  <a:extLst>
                    <a:ext uri="{FF2B5EF4-FFF2-40B4-BE49-F238E27FC236}">
                      <a16:creationId xmlns:a16="http://schemas.microsoft.com/office/drawing/2014/main" id="{3CD078D0-1F6D-748D-B86D-FFBADB681571}"/>
                    </a:ext>
                  </a:extLst>
                </p14:cNvPr>
                <p14:cNvContentPartPr/>
                <p14:nvPr/>
              </p14:nvContentPartPr>
              <p14:xfrm>
                <a:off x="3510251" y="128684"/>
                <a:ext cx="60120" cy="147240"/>
              </p14:xfrm>
            </p:contentPart>
          </mc:Choice>
          <mc:Fallback>
            <p:pic>
              <p:nvPicPr>
                <p:cNvPr id="111" name="筆跡 110">
                  <a:extLst>
                    <a:ext uri="{FF2B5EF4-FFF2-40B4-BE49-F238E27FC236}">
                      <a16:creationId xmlns:a16="http://schemas.microsoft.com/office/drawing/2014/main" id="{3CD078D0-1F6D-748D-B86D-FFBADB681571}"/>
                    </a:ext>
                  </a:extLst>
                </p:cNvPr>
                <p:cNvPicPr/>
                <p:nvPr/>
              </p:nvPicPr>
              <p:blipFill>
                <a:blip r:embed="rId44"/>
                <a:stretch>
                  <a:fillRect/>
                </a:stretch>
              </p:blipFill>
              <p:spPr>
                <a:xfrm>
                  <a:off x="3501197" y="119662"/>
                  <a:ext cx="77866" cy="164923"/>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2" name="筆跡 111">
                  <a:extLst>
                    <a:ext uri="{FF2B5EF4-FFF2-40B4-BE49-F238E27FC236}">
                      <a16:creationId xmlns:a16="http://schemas.microsoft.com/office/drawing/2014/main" id="{096F02BC-5B0A-21C1-8C14-ECFF4EBC77F3}"/>
                    </a:ext>
                  </a:extLst>
                </p14:cNvPr>
                <p14:cNvContentPartPr/>
                <p14:nvPr/>
              </p14:nvContentPartPr>
              <p14:xfrm>
                <a:off x="3617171" y="103484"/>
                <a:ext cx="89640" cy="134280"/>
              </p14:xfrm>
            </p:contentPart>
          </mc:Choice>
          <mc:Fallback>
            <p:pic>
              <p:nvPicPr>
                <p:cNvPr id="112" name="筆跡 111">
                  <a:extLst>
                    <a:ext uri="{FF2B5EF4-FFF2-40B4-BE49-F238E27FC236}">
                      <a16:creationId xmlns:a16="http://schemas.microsoft.com/office/drawing/2014/main" id="{096F02BC-5B0A-21C1-8C14-ECFF4EBC77F3}"/>
                    </a:ext>
                  </a:extLst>
                </p:cNvPr>
                <p:cNvPicPr/>
                <p:nvPr/>
              </p:nvPicPr>
              <p:blipFill>
                <a:blip r:embed="rId46"/>
                <a:stretch>
                  <a:fillRect/>
                </a:stretch>
              </p:blipFill>
              <p:spPr>
                <a:xfrm>
                  <a:off x="3608171" y="94484"/>
                  <a:ext cx="107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3" name="筆跡 112">
                  <a:extLst>
                    <a:ext uri="{FF2B5EF4-FFF2-40B4-BE49-F238E27FC236}">
                      <a16:creationId xmlns:a16="http://schemas.microsoft.com/office/drawing/2014/main" id="{D2D2BBE5-BFF2-FE66-87D0-C63B85187BDE}"/>
                    </a:ext>
                  </a:extLst>
                </p14:cNvPr>
                <p14:cNvContentPartPr/>
                <p14:nvPr/>
              </p14:nvContentPartPr>
              <p14:xfrm>
                <a:off x="3711131" y="55964"/>
                <a:ext cx="68040" cy="213480"/>
              </p14:xfrm>
            </p:contentPart>
          </mc:Choice>
          <mc:Fallback>
            <p:pic>
              <p:nvPicPr>
                <p:cNvPr id="113" name="筆跡 112">
                  <a:extLst>
                    <a:ext uri="{FF2B5EF4-FFF2-40B4-BE49-F238E27FC236}">
                      <a16:creationId xmlns:a16="http://schemas.microsoft.com/office/drawing/2014/main" id="{D2D2BBE5-BFF2-FE66-87D0-C63B85187BDE}"/>
                    </a:ext>
                  </a:extLst>
                </p:cNvPr>
                <p:cNvPicPr/>
                <p:nvPr/>
              </p:nvPicPr>
              <p:blipFill>
                <a:blip r:embed="rId48"/>
                <a:stretch>
                  <a:fillRect/>
                </a:stretch>
              </p:blipFill>
              <p:spPr>
                <a:xfrm>
                  <a:off x="3702131" y="46964"/>
                  <a:ext cx="85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4" name="筆跡 113">
                  <a:extLst>
                    <a:ext uri="{FF2B5EF4-FFF2-40B4-BE49-F238E27FC236}">
                      <a16:creationId xmlns:a16="http://schemas.microsoft.com/office/drawing/2014/main" id="{5CB839F6-976C-06F3-6E33-006FDAFD1B57}"/>
                    </a:ext>
                  </a:extLst>
                </p14:cNvPr>
                <p14:cNvContentPartPr/>
                <p14:nvPr/>
              </p14:nvContentPartPr>
              <p14:xfrm>
                <a:off x="3814451" y="163244"/>
                <a:ext cx="66960" cy="88560"/>
              </p14:xfrm>
            </p:contentPart>
          </mc:Choice>
          <mc:Fallback>
            <p:pic>
              <p:nvPicPr>
                <p:cNvPr id="114" name="筆跡 113">
                  <a:extLst>
                    <a:ext uri="{FF2B5EF4-FFF2-40B4-BE49-F238E27FC236}">
                      <a16:creationId xmlns:a16="http://schemas.microsoft.com/office/drawing/2014/main" id="{5CB839F6-976C-06F3-6E33-006FDAFD1B57}"/>
                    </a:ext>
                  </a:extLst>
                </p:cNvPr>
                <p:cNvPicPr/>
                <p:nvPr/>
              </p:nvPicPr>
              <p:blipFill>
                <a:blip r:embed="rId50"/>
                <a:stretch>
                  <a:fillRect/>
                </a:stretch>
              </p:blipFill>
              <p:spPr>
                <a:xfrm>
                  <a:off x="3805451" y="154244"/>
                  <a:ext cx="84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5" name="筆跡 114">
                  <a:extLst>
                    <a:ext uri="{FF2B5EF4-FFF2-40B4-BE49-F238E27FC236}">
                      <a16:creationId xmlns:a16="http://schemas.microsoft.com/office/drawing/2014/main" id="{E66E4B8B-F877-5FD5-7471-8A76D4E9697B}"/>
                    </a:ext>
                  </a:extLst>
                </p14:cNvPr>
                <p14:cNvContentPartPr/>
                <p14:nvPr/>
              </p14:nvContentPartPr>
              <p14:xfrm>
                <a:off x="3911651" y="48044"/>
                <a:ext cx="192960" cy="337680"/>
              </p14:xfrm>
            </p:contentPart>
          </mc:Choice>
          <mc:Fallback>
            <p:pic>
              <p:nvPicPr>
                <p:cNvPr id="115" name="筆跡 114">
                  <a:extLst>
                    <a:ext uri="{FF2B5EF4-FFF2-40B4-BE49-F238E27FC236}">
                      <a16:creationId xmlns:a16="http://schemas.microsoft.com/office/drawing/2014/main" id="{E66E4B8B-F877-5FD5-7471-8A76D4E9697B}"/>
                    </a:ext>
                  </a:extLst>
                </p:cNvPr>
                <p:cNvPicPr/>
                <p:nvPr/>
              </p:nvPicPr>
              <p:blipFill>
                <a:blip r:embed="rId52"/>
                <a:stretch>
                  <a:fillRect/>
                </a:stretch>
              </p:blipFill>
              <p:spPr>
                <a:xfrm>
                  <a:off x="3902651" y="39044"/>
                  <a:ext cx="21060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17" name="筆跡 116">
                  <a:extLst>
                    <a:ext uri="{FF2B5EF4-FFF2-40B4-BE49-F238E27FC236}">
                      <a16:creationId xmlns:a16="http://schemas.microsoft.com/office/drawing/2014/main" id="{C993992C-0D8C-F491-2585-D116501B69B4}"/>
                    </a:ext>
                  </a:extLst>
                </p14:cNvPr>
                <p14:cNvContentPartPr/>
                <p14:nvPr/>
              </p14:nvContentPartPr>
              <p14:xfrm>
                <a:off x="4295771" y="221204"/>
                <a:ext cx="86040" cy="13320"/>
              </p14:xfrm>
            </p:contentPart>
          </mc:Choice>
          <mc:Fallback>
            <p:pic>
              <p:nvPicPr>
                <p:cNvPr id="117" name="筆跡 116">
                  <a:extLst>
                    <a:ext uri="{FF2B5EF4-FFF2-40B4-BE49-F238E27FC236}">
                      <a16:creationId xmlns:a16="http://schemas.microsoft.com/office/drawing/2014/main" id="{C993992C-0D8C-F491-2585-D116501B69B4}"/>
                    </a:ext>
                  </a:extLst>
                </p:cNvPr>
                <p:cNvPicPr/>
                <p:nvPr/>
              </p:nvPicPr>
              <p:blipFill>
                <a:blip r:embed="rId54"/>
                <a:stretch>
                  <a:fillRect/>
                </a:stretch>
              </p:blipFill>
              <p:spPr>
                <a:xfrm>
                  <a:off x="4286771" y="211954"/>
                  <a:ext cx="103680" cy="3145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8" name="筆跡 117">
                  <a:extLst>
                    <a:ext uri="{FF2B5EF4-FFF2-40B4-BE49-F238E27FC236}">
                      <a16:creationId xmlns:a16="http://schemas.microsoft.com/office/drawing/2014/main" id="{E1EA8503-8D0C-868D-F01B-06A8816061DE}"/>
                    </a:ext>
                  </a:extLst>
                </p14:cNvPr>
                <p14:cNvContentPartPr/>
                <p14:nvPr/>
              </p14:nvContentPartPr>
              <p14:xfrm>
                <a:off x="4370651" y="128324"/>
                <a:ext cx="38880" cy="198360"/>
              </p14:xfrm>
            </p:contentPart>
          </mc:Choice>
          <mc:Fallback>
            <p:pic>
              <p:nvPicPr>
                <p:cNvPr id="118" name="筆跡 117">
                  <a:extLst>
                    <a:ext uri="{FF2B5EF4-FFF2-40B4-BE49-F238E27FC236}">
                      <a16:creationId xmlns:a16="http://schemas.microsoft.com/office/drawing/2014/main" id="{E1EA8503-8D0C-868D-F01B-06A8816061DE}"/>
                    </a:ext>
                  </a:extLst>
                </p:cNvPr>
                <p:cNvPicPr/>
                <p:nvPr/>
              </p:nvPicPr>
              <p:blipFill>
                <a:blip r:embed="rId56"/>
                <a:stretch>
                  <a:fillRect/>
                </a:stretch>
              </p:blipFill>
              <p:spPr>
                <a:xfrm>
                  <a:off x="4361651" y="119324"/>
                  <a:ext cx="56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9" name="筆跡 118">
                  <a:extLst>
                    <a:ext uri="{FF2B5EF4-FFF2-40B4-BE49-F238E27FC236}">
                      <a16:creationId xmlns:a16="http://schemas.microsoft.com/office/drawing/2014/main" id="{D998E802-B7D8-BFAD-BDCD-B04B10CB9CF0}"/>
                    </a:ext>
                  </a:extLst>
                </p14:cNvPr>
                <p14:cNvContentPartPr/>
                <p14:nvPr/>
              </p14:nvContentPartPr>
              <p14:xfrm>
                <a:off x="4272011" y="216164"/>
                <a:ext cx="181440" cy="62640"/>
              </p14:xfrm>
            </p:contentPart>
          </mc:Choice>
          <mc:Fallback>
            <p:pic>
              <p:nvPicPr>
                <p:cNvPr id="119" name="筆跡 118">
                  <a:extLst>
                    <a:ext uri="{FF2B5EF4-FFF2-40B4-BE49-F238E27FC236}">
                      <a16:creationId xmlns:a16="http://schemas.microsoft.com/office/drawing/2014/main" id="{D998E802-B7D8-BFAD-BDCD-B04B10CB9CF0}"/>
                    </a:ext>
                  </a:extLst>
                </p:cNvPr>
                <p:cNvPicPr/>
                <p:nvPr/>
              </p:nvPicPr>
              <p:blipFill>
                <a:blip r:embed="rId58"/>
                <a:stretch>
                  <a:fillRect/>
                </a:stretch>
              </p:blipFill>
              <p:spPr>
                <a:xfrm>
                  <a:off x="4263011" y="207215"/>
                  <a:ext cx="199080" cy="80179"/>
                </a:xfrm>
                <a:prstGeom prst="rect">
                  <a:avLst/>
                </a:prstGeom>
              </p:spPr>
            </p:pic>
          </mc:Fallback>
        </mc:AlternateContent>
      </p:grpSp>
      <p:grpSp>
        <p:nvGrpSpPr>
          <p:cNvPr id="126" name="群組 125">
            <a:extLst>
              <a:ext uri="{FF2B5EF4-FFF2-40B4-BE49-F238E27FC236}">
                <a16:creationId xmlns:a16="http://schemas.microsoft.com/office/drawing/2014/main" id="{17E93A3B-16B2-1B12-FC65-39B79DCB57C1}"/>
              </a:ext>
            </a:extLst>
          </p:cNvPr>
          <p:cNvGrpSpPr/>
          <p:nvPr/>
        </p:nvGrpSpPr>
        <p:grpSpPr>
          <a:xfrm>
            <a:off x="4724891" y="11684"/>
            <a:ext cx="806400" cy="305640"/>
            <a:chOff x="4724891" y="11684"/>
            <a:chExt cx="806400" cy="305640"/>
          </a:xfrm>
        </p:grpSpPr>
        <mc:AlternateContent xmlns:mc="http://schemas.openxmlformats.org/markup-compatibility/2006">
          <mc:Choice xmlns:p14="http://schemas.microsoft.com/office/powerpoint/2010/main" Requires="p14">
            <p:contentPart p14:bwMode="auto" r:id="rId59">
              <p14:nvContentPartPr>
                <p14:cNvPr id="121" name="筆跡 120">
                  <a:extLst>
                    <a:ext uri="{FF2B5EF4-FFF2-40B4-BE49-F238E27FC236}">
                      <a16:creationId xmlns:a16="http://schemas.microsoft.com/office/drawing/2014/main" id="{A691EDDA-544C-FCF0-DE91-06E011526441}"/>
                    </a:ext>
                  </a:extLst>
                </p14:cNvPr>
                <p14:cNvContentPartPr/>
                <p14:nvPr/>
              </p14:nvContentPartPr>
              <p14:xfrm>
                <a:off x="4724891" y="70004"/>
                <a:ext cx="129600" cy="247320"/>
              </p14:xfrm>
            </p:contentPart>
          </mc:Choice>
          <mc:Fallback>
            <p:pic>
              <p:nvPicPr>
                <p:cNvPr id="121" name="筆跡 120">
                  <a:extLst>
                    <a:ext uri="{FF2B5EF4-FFF2-40B4-BE49-F238E27FC236}">
                      <a16:creationId xmlns:a16="http://schemas.microsoft.com/office/drawing/2014/main" id="{A691EDDA-544C-FCF0-DE91-06E011526441}"/>
                    </a:ext>
                  </a:extLst>
                </p:cNvPr>
                <p:cNvPicPr/>
                <p:nvPr/>
              </p:nvPicPr>
              <p:blipFill>
                <a:blip r:embed="rId60"/>
                <a:stretch>
                  <a:fillRect/>
                </a:stretch>
              </p:blipFill>
              <p:spPr>
                <a:xfrm>
                  <a:off x="4715891" y="61004"/>
                  <a:ext cx="1472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2" name="筆跡 121">
                  <a:extLst>
                    <a:ext uri="{FF2B5EF4-FFF2-40B4-BE49-F238E27FC236}">
                      <a16:creationId xmlns:a16="http://schemas.microsoft.com/office/drawing/2014/main" id="{2B961153-F640-3F8A-B068-FE2D5B645AEE}"/>
                    </a:ext>
                  </a:extLst>
                </p14:cNvPr>
                <p14:cNvContentPartPr/>
                <p14:nvPr/>
              </p14:nvContentPartPr>
              <p14:xfrm>
                <a:off x="4911011" y="184484"/>
                <a:ext cx="135360" cy="103320"/>
              </p14:xfrm>
            </p:contentPart>
          </mc:Choice>
          <mc:Fallback>
            <p:pic>
              <p:nvPicPr>
                <p:cNvPr id="122" name="筆跡 121">
                  <a:extLst>
                    <a:ext uri="{FF2B5EF4-FFF2-40B4-BE49-F238E27FC236}">
                      <a16:creationId xmlns:a16="http://schemas.microsoft.com/office/drawing/2014/main" id="{2B961153-F640-3F8A-B068-FE2D5B645AEE}"/>
                    </a:ext>
                  </a:extLst>
                </p:cNvPr>
                <p:cNvPicPr/>
                <p:nvPr/>
              </p:nvPicPr>
              <p:blipFill>
                <a:blip r:embed="rId62"/>
                <a:stretch>
                  <a:fillRect/>
                </a:stretch>
              </p:blipFill>
              <p:spPr>
                <a:xfrm>
                  <a:off x="4901987" y="175484"/>
                  <a:ext cx="153047"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3" name="筆跡 122">
                  <a:extLst>
                    <a:ext uri="{FF2B5EF4-FFF2-40B4-BE49-F238E27FC236}">
                      <a16:creationId xmlns:a16="http://schemas.microsoft.com/office/drawing/2014/main" id="{3BF817E1-DAB9-F2CA-2C28-D5DDC2FDDD6F}"/>
                    </a:ext>
                  </a:extLst>
                </p14:cNvPr>
                <p14:cNvContentPartPr/>
                <p14:nvPr/>
              </p14:nvContentPartPr>
              <p14:xfrm>
                <a:off x="5052851" y="110324"/>
                <a:ext cx="101880" cy="184320"/>
              </p14:xfrm>
            </p:contentPart>
          </mc:Choice>
          <mc:Fallback>
            <p:pic>
              <p:nvPicPr>
                <p:cNvPr id="123" name="筆跡 122">
                  <a:extLst>
                    <a:ext uri="{FF2B5EF4-FFF2-40B4-BE49-F238E27FC236}">
                      <a16:creationId xmlns:a16="http://schemas.microsoft.com/office/drawing/2014/main" id="{3BF817E1-DAB9-F2CA-2C28-D5DDC2FDDD6F}"/>
                    </a:ext>
                  </a:extLst>
                </p:cNvPr>
                <p:cNvPicPr/>
                <p:nvPr/>
              </p:nvPicPr>
              <p:blipFill>
                <a:blip r:embed="rId64"/>
                <a:stretch>
                  <a:fillRect/>
                </a:stretch>
              </p:blipFill>
              <p:spPr>
                <a:xfrm>
                  <a:off x="5043851" y="101306"/>
                  <a:ext cx="119520" cy="201995"/>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24" name="筆跡 123">
                  <a:extLst>
                    <a:ext uri="{FF2B5EF4-FFF2-40B4-BE49-F238E27FC236}">
                      <a16:creationId xmlns:a16="http://schemas.microsoft.com/office/drawing/2014/main" id="{42012392-E408-BA15-5E25-F862E8E487E5}"/>
                    </a:ext>
                  </a:extLst>
                </p14:cNvPr>
                <p14:cNvContentPartPr/>
                <p14:nvPr/>
              </p14:nvContentPartPr>
              <p14:xfrm>
                <a:off x="5230331" y="160004"/>
                <a:ext cx="89640" cy="123480"/>
              </p14:xfrm>
            </p:contentPart>
          </mc:Choice>
          <mc:Fallback>
            <p:pic>
              <p:nvPicPr>
                <p:cNvPr id="124" name="筆跡 123">
                  <a:extLst>
                    <a:ext uri="{FF2B5EF4-FFF2-40B4-BE49-F238E27FC236}">
                      <a16:creationId xmlns:a16="http://schemas.microsoft.com/office/drawing/2014/main" id="{42012392-E408-BA15-5E25-F862E8E487E5}"/>
                    </a:ext>
                  </a:extLst>
                </p:cNvPr>
                <p:cNvPicPr/>
                <p:nvPr/>
              </p:nvPicPr>
              <p:blipFill>
                <a:blip r:embed="rId66"/>
                <a:stretch>
                  <a:fillRect/>
                </a:stretch>
              </p:blipFill>
              <p:spPr>
                <a:xfrm>
                  <a:off x="5221331" y="151004"/>
                  <a:ext cx="107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25" name="筆跡 124">
                  <a:extLst>
                    <a:ext uri="{FF2B5EF4-FFF2-40B4-BE49-F238E27FC236}">
                      <a16:creationId xmlns:a16="http://schemas.microsoft.com/office/drawing/2014/main" id="{ABA4EDA1-7564-E22E-59D5-C102D68D1753}"/>
                    </a:ext>
                  </a:extLst>
                </p14:cNvPr>
                <p14:cNvContentPartPr/>
                <p14:nvPr/>
              </p14:nvContentPartPr>
              <p14:xfrm>
                <a:off x="5363891" y="11684"/>
                <a:ext cx="167400" cy="289440"/>
              </p14:xfrm>
            </p:contentPart>
          </mc:Choice>
          <mc:Fallback>
            <p:pic>
              <p:nvPicPr>
                <p:cNvPr id="125" name="筆跡 124">
                  <a:extLst>
                    <a:ext uri="{FF2B5EF4-FFF2-40B4-BE49-F238E27FC236}">
                      <a16:creationId xmlns:a16="http://schemas.microsoft.com/office/drawing/2014/main" id="{ABA4EDA1-7564-E22E-59D5-C102D68D1753}"/>
                    </a:ext>
                  </a:extLst>
                </p:cNvPr>
                <p:cNvPicPr/>
                <p:nvPr/>
              </p:nvPicPr>
              <p:blipFill>
                <a:blip r:embed="rId68"/>
                <a:stretch>
                  <a:fillRect/>
                </a:stretch>
              </p:blipFill>
              <p:spPr>
                <a:xfrm>
                  <a:off x="5354872" y="2673"/>
                  <a:ext cx="185078" cy="307102"/>
                </a:xfrm>
                <a:prstGeom prst="rect">
                  <a:avLst/>
                </a:prstGeom>
              </p:spPr>
            </p:pic>
          </mc:Fallback>
        </mc:AlternateContent>
      </p:grpSp>
      <p:grpSp>
        <p:nvGrpSpPr>
          <p:cNvPr id="133" name="群組 132">
            <a:extLst>
              <a:ext uri="{FF2B5EF4-FFF2-40B4-BE49-F238E27FC236}">
                <a16:creationId xmlns:a16="http://schemas.microsoft.com/office/drawing/2014/main" id="{67A6FC21-B79A-6BB1-78BA-3E227D268CDD}"/>
              </a:ext>
            </a:extLst>
          </p:cNvPr>
          <p:cNvGrpSpPr/>
          <p:nvPr/>
        </p:nvGrpSpPr>
        <p:grpSpPr>
          <a:xfrm>
            <a:off x="5704091" y="118604"/>
            <a:ext cx="843480" cy="312840"/>
            <a:chOff x="5704091" y="118604"/>
            <a:chExt cx="843480" cy="312840"/>
          </a:xfrm>
        </p:grpSpPr>
        <mc:AlternateContent xmlns:mc="http://schemas.openxmlformats.org/markup-compatibility/2006">
          <mc:Choice xmlns:p14="http://schemas.microsoft.com/office/powerpoint/2010/main" Requires="p14">
            <p:contentPart p14:bwMode="auto" r:id="rId69">
              <p14:nvContentPartPr>
                <p14:cNvPr id="127" name="筆跡 126">
                  <a:extLst>
                    <a:ext uri="{FF2B5EF4-FFF2-40B4-BE49-F238E27FC236}">
                      <a16:creationId xmlns:a16="http://schemas.microsoft.com/office/drawing/2014/main" id="{2D5C127C-49BC-D78F-B122-CAB0DFAA638E}"/>
                    </a:ext>
                  </a:extLst>
                </p14:cNvPr>
                <p14:cNvContentPartPr/>
                <p14:nvPr/>
              </p14:nvContentPartPr>
              <p14:xfrm>
                <a:off x="5704091" y="203204"/>
                <a:ext cx="182520" cy="15480"/>
              </p14:xfrm>
            </p:contentPart>
          </mc:Choice>
          <mc:Fallback>
            <p:pic>
              <p:nvPicPr>
                <p:cNvPr id="127" name="筆跡 126">
                  <a:extLst>
                    <a:ext uri="{FF2B5EF4-FFF2-40B4-BE49-F238E27FC236}">
                      <a16:creationId xmlns:a16="http://schemas.microsoft.com/office/drawing/2014/main" id="{2D5C127C-49BC-D78F-B122-CAB0DFAA638E}"/>
                    </a:ext>
                  </a:extLst>
                </p:cNvPr>
                <p:cNvPicPr/>
                <p:nvPr/>
              </p:nvPicPr>
              <p:blipFill>
                <a:blip r:embed="rId70"/>
                <a:stretch>
                  <a:fillRect/>
                </a:stretch>
              </p:blipFill>
              <p:spPr>
                <a:xfrm>
                  <a:off x="5695091" y="194204"/>
                  <a:ext cx="200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8" name="筆跡 127">
                  <a:extLst>
                    <a:ext uri="{FF2B5EF4-FFF2-40B4-BE49-F238E27FC236}">
                      <a16:creationId xmlns:a16="http://schemas.microsoft.com/office/drawing/2014/main" id="{CEA058F7-BB2B-51C4-B4C7-D78CE2F970FF}"/>
                    </a:ext>
                  </a:extLst>
                </p14:cNvPr>
                <p14:cNvContentPartPr/>
                <p14:nvPr/>
              </p14:nvContentPartPr>
              <p14:xfrm>
                <a:off x="5727491" y="269084"/>
                <a:ext cx="210960" cy="41040"/>
              </p14:xfrm>
            </p:contentPart>
          </mc:Choice>
          <mc:Fallback>
            <p:pic>
              <p:nvPicPr>
                <p:cNvPr id="128" name="筆跡 127">
                  <a:extLst>
                    <a:ext uri="{FF2B5EF4-FFF2-40B4-BE49-F238E27FC236}">
                      <a16:creationId xmlns:a16="http://schemas.microsoft.com/office/drawing/2014/main" id="{CEA058F7-BB2B-51C4-B4C7-D78CE2F970FF}"/>
                    </a:ext>
                  </a:extLst>
                </p:cNvPr>
                <p:cNvPicPr/>
                <p:nvPr/>
              </p:nvPicPr>
              <p:blipFill>
                <a:blip r:embed="rId72"/>
                <a:stretch>
                  <a:fillRect/>
                </a:stretch>
              </p:blipFill>
              <p:spPr>
                <a:xfrm>
                  <a:off x="5718491" y="260084"/>
                  <a:ext cx="228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9" name="筆跡 128">
                  <a:extLst>
                    <a:ext uri="{FF2B5EF4-FFF2-40B4-BE49-F238E27FC236}">
                      <a16:creationId xmlns:a16="http://schemas.microsoft.com/office/drawing/2014/main" id="{CDB1FD4A-D2E4-CD5C-DD85-C1039737BE90}"/>
                    </a:ext>
                  </a:extLst>
                </p14:cNvPr>
                <p14:cNvContentPartPr/>
                <p14:nvPr/>
              </p14:nvContentPartPr>
              <p14:xfrm>
                <a:off x="5830811" y="136604"/>
                <a:ext cx="223560" cy="250200"/>
              </p14:xfrm>
            </p:contentPart>
          </mc:Choice>
          <mc:Fallback>
            <p:pic>
              <p:nvPicPr>
                <p:cNvPr id="129" name="筆跡 128">
                  <a:extLst>
                    <a:ext uri="{FF2B5EF4-FFF2-40B4-BE49-F238E27FC236}">
                      <a16:creationId xmlns:a16="http://schemas.microsoft.com/office/drawing/2014/main" id="{CDB1FD4A-D2E4-CD5C-DD85-C1039737BE90}"/>
                    </a:ext>
                  </a:extLst>
                </p:cNvPr>
                <p:cNvPicPr/>
                <p:nvPr/>
              </p:nvPicPr>
              <p:blipFill>
                <a:blip r:embed="rId74"/>
                <a:stretch>
                  <a:fillRect/>
                </a:stretch>
              </p:blipFill>
              <p:spPr>
                <a:xfrm>
                  <a:off x="5821811" y="127604"/>
                  <a:ext cx="2412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30" name="筆跡 129">
                  <a:extLst>
                    <a:ext uri="{FF2B5EF4-FFF2-40B4-BE49-F238E27FC236}">
                      <a16:creationId xmlns:a16="http://schemas.microsoft.com/office/drawing/2014/main" id="{64B9DEC7-53F1-84B1-E27D-1E1A43A7395B}"/>
                    </a:ext>
                  </a:extLst>
                </p14:cNvPr>
                <p14:cNvContentPartPr/>
                <p14:nvPr/>
              </p14:nvContentPartPr>
              <p14:xfrm>
                <a:off x="6191171" y="118604"/>
                <a:ext cx="101160" cy="258120"/>
              </p14:xfrm>
            </p:contentPart>
          </mc:Choice>
          <mc:Fallback>
            <p:pic>
              <p:nvPicPr>
                <p:cNvPr id="130" name="筆跡 129">
                  <a:extLst>
                    <a:ext uri="{FF2B5EF4-FFF2-40B4-BE49-F238E27FC236}">
                      <a16:creationId xmlns:a16="http://schemas.microsoft.com/office/drawing/2014/main" id="{64B9DEC7-53F1-84B1-E27D-1E1A43A7395B}"/>
                    </a:ext>
                  </a:extLst>
                </p:cNvPr>
                <p:cNvPicPr/>
                <p:nvPr/>
              </p:nvPicPr>
              <p:blipFill>
                <a:blip r:embed="rId76"/>
                <a:stretch>
                  <a:fillRect/>
                </a:stretch>
              </p:blipFill>
              <p:spPr>
                <a:xfrm>
                  <a:off x="6182171" y="109604"/>
                  <a:ext cx="1188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1" name="筆跡 130">
                  <a:extLst>
                    <a:ext uri="{FF2B5EF4-FFF2-40B4-BE49-F238E27FC236}">
                      <a16:creationId xmlns:a16="http://schemas.microsoft.com/office/drawing/2014/main" id="{60C30BD0-D43B-1A6B-04C5-F75B75045E61}"/>
                    </a:ext>
                  </a:extLst>
                </p14:cNvPr>
                <p14:cNvContentPartPr/>
                <p14:nvPr/>
              </p14:nvContentPartPr>
              <p14:xfrm>
                <a:off x="6384851" y="131924"/>
                <a:ext cx="34200" cy="215640"/>
              </p14:xfrm>
            </p:contentPart>
          </mc:Choice>
          <mc:Fallback>
            <p:pic>
              <p:nvPicPr>
                <p:cNvPr id="131" name="筆跡 130">
                  <a:extLst>
                    <a:ext uri="{FF2B5EF4-FFF2-40B4-BE49-F238E27FC236}">
                      <a16:creationId xmlns:a16="http://schemas.microsoft.com/office/drawing/2014/main" id="{60C30BD0-D43B-1A6B-04C5-F75B75045E61}"/>
                    </a:ext>
                  </a:extLst>
                </p:cNvPr>
                <p:cNvPicPr/>
                <p:nvPr/>
              </p:nvPicPr>
              <p:blipFill>
                <a:blip r:embed="rId78"/>
                <a:stretch>
                  <a:fillRect/>
                </a:stretch>
              </p:blipFill>
              <p:spPr>
                <a:xfrm>
                  <a:off x="6375851" y="122924"/>
                  <a:ext cx="51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2" name="筆跡 131">
                  <a:extLst>
                    <a:ext uri="{FF2B5EF4-FFF2-40B4-BE49-F238E27FC236}">
                      <a16:creationId xmlns:a16="http://schemas.microsoft.com/office/drawing/2014/main" id="{D6734BA2-5D7D-B4C2-24B6-2104C0DD3AA0}"/>
                    </a:ext>
                  </a:extLst>
                </p14:cNvPr>
                <p14:cNvContentPartPr/>
                <p14:nvPr/>
              </p14:nvContentPartPr>
              <p14:xfrm>
                <a:off x="6381251" y="155684"/>
                <a:ext cx="166320" cy="275760"/>
              </p14:xfrm>
            </p:contentPart>
          </mc:Choice>
          <mc:Fallback>
            <p:pic>
              <p:nvPicPr>
                <p:cNvPr id="132" name="筆跡 131">
                  <a:extLst>
                    <a:ext uri="{FF2B5EF4-FFF2-40B4-BE49-F238E27FC236}">
                      <a16:creationId xmlns:a16="http://schemas.microsoft.com/office/drawing/2014/main" id="{D6734BA2-5D7D-B4C2-24B6-2104C0DD3AA0}"/>
                    </a:ext>
                  </a:extLst>
                </p:cNvPr>
                <p:cNvPicPr/>
                <p:nvPr/>
              </p:nvPicPr>
              <p:blipFill>
                <a:blip r:embed="rId80"/>
                <a:stretch>
                  <a:fillRect/>
                </a:stretch>
              </p:blipFill>
              <p:spPr>
                <a:xfrm>
                  <a:off x="6372251" y="146684"/>
                  <a:ext cx="183960" cy="29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144" name="筆跡 143">
                <a:extLst>
                  <a:ext uri="{FF2B5EF4-FFF2-40B4-BE49-F238E27FC236}">
                    <a16:creationId xmlns:a16="http://schemas.microsoft.com/office/drawing/2014/main" id="{36923141-A8A4-5354-F1A9-4354104EE910}"/>
                  </a:ext>
                </a:extLst>
              </p14:cNvPr>
              <p14:cNvContentPartPr/>
              <p14:nvPr/>
            </p14:nvContentPartPr>
            <p14:xfrm>
              <a:off x="2168891" y="2947484"/>
              <a:ext cx="33120" cy="146880"/>
            </p14:xfrm>
          </p:contentPart>
        </mc:Choice>
        <mc:Fallback>
          <p:pic>
            <p:nvPicPr>
              <p:cNvPr id="144" name="筆跡 143">
                <a:extLst>
                  <a:ext uri="{FF2B5EF4-FFF2-40B4-BE49-F238E27FC236}">
                    <a16:creationId xmlns:a16="http://schemas.microsoft.com/office/drawing/2014/main" id="{36923141-A8A4-5354-F1A9-4354104EE910}"/>
                  </a:ext>
                </a:extLst>
              </p:cNvPr>
              <p:cNvPicPr/>
              <p:nvPr/>
            </p:nvPicPr>
            <p:blipFill>
              <a:blip r:embed="rId82"/>
              <a:stretch>
                <a:fillRect/>
              </a:stretch>
            </p:blipFill>
            <p:spPr>
              <a:xfrm>
                <a:off x="2150891" y="2929484"/>
                <a:ext cx="68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5" name="筆跡 144">
                <a:extLst>
                  <a:ext uri="{FF2B5EF4-FFF2-40B4-BE49-F238E27FC236}">
                    <a16:creationId xmlns:a16="http://schemas.microsoft.com/office/drawing/2014/main" id="{56FAE12D-E7C4-2A89-6FAB-0F93226DB3AC}"/>
                  </a:ext>
                </a:extLst>
              </p14:cNvPr>
              <p14:cNvContentPartPr/>
              <p14:nvPr/>
            </p14:nvContentPartPr>
            <p14:xfrm>
              <a:off x="2236211" y="3145844"/>
              <a:ext cx="6120" cy="77040"/>
            </p14:xfrm>
          </p:contentPart>
        </mc:Choice>
        <mc:Fallback>
          <p:pic>
            <p:nvPicPr>
              <p:cNvPr id="145" name="筆跡 144">
                <a:extLst>
                  <a:ext uri="{FF2B5EF4-FFF2-40B4-BE49-F238E27FC236}">
                    <a16:creationId xmlns:a16="http://schemas.microsoft.com/office/drawing/2014/main" id="{56FAE12D-E7C4-2A89-6FAB-0F93226DB3AC}"/>
                  </a:ext>
                </a:extLst>
              </p:cNvPr>
              <p:cNvPicPr/>
              <p:nvPr/>
            </p:nvPicPr>
            <p:blipFill>
              <a:blip r:embed="rId84"/>
              <a:stretch>
                <a:fillRect/>
              </a:stretch>
            </p:blipFill>
            <p:spPr>
              <a:xfrm>
                <a:off x="2218211" y="3127844"/>
                <a:ext cx="41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7" name="筆跡 146">
                <a:extLst>
                  <a:ext uri="{FF2B5EF4-FFF2-40B4-BE49-F238E27FC236}">
                    <a16:creationId xmlns:a16="http://schemas.microsoft.com/office/drawing/2014/main" id="{3926B9E0-F310-429F-2187-5FB300BD1895}"/>
                  </a:ext>
                </a:extLst>
              </p14:cNvPr>
              <p14:cNvContentPartPr/>
              <p14:nvPr/>
            </p14:nvContentPartPr>
            <p14:xfrm>
              <a:off x="2240171" y="3164564"/>
              <a:ext cx="3240" cy="19800"/>
            </p14:xfrm>
          </p:contentPart>
        </mc:Choice>
        <mc:Fallback>
          <p:pic>
            <p:nvPicPr>
              <p:cNvPr id="147" name="筆跡 146">
                <a:extLst>
                  <a:ext uri="{FF2B5EF4-FFF2-40B4-BE49-F238E27FC236}">
                    <a16:creationId xmlns:a16="http://schemas.microsoft.com/office/drawing/2014/main" id="{3926B9E0-F310-429F-2187-5FB300BD1895}"/>
                  </a:ext>
                </a:extLst>
              </p:cNvPr>
              <p:cNvPicPr/>
              <p:nvPr/>
            </p:nvPicPr>
            <p:blipFill>
              <a:blip r:embed="rId86"/>
              <a:stretch>
                <a:fillRect/>
              </a:stretch>
            </p:blipFill>
            <p:spPr>
              <a:xfrm>
                <a:off x="2222171" y="3146231"/>
                <a:ext cx="38880" cy="561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8" name="筆跡 147">
                <a:extLst>
                  <a:ext uri="{FF2B5EF4-FFF2-40B4-BE49-F238E27FC236}">
                    <a16:creationId xmlns:a16="http://schemas.microsoft.com/office/drawing/2014/main" id="{8C07723C-7711-74B5-4B8A-9BE12585EB8B}"/>
                  </a:ext>
                </a:extLst>
              </p14:cNvPr>
              <p14:cNvContentPartPr/>
              <p14:nvPr/>
            </p14:nvContentPartPr>
            <p14:xfrm>
              <a:off x="2242691" y="3190844"/>
              <a:ext cx="4320" cy="10440"/>
            </p14:xfrm>
          </p:contentPart>
        </mc:Choice>
        <mc:Fallback>
          <p:pic>
            <p:nvPicPr>
              <p:cNvPr id="148" name="筆跡 147">
                <a:extLst>
                  <a:ext uri="{FF2B5EF4-FFF2-40B4-BE49-F238E27FC236}">
                    <a16:creationId xmlns:a16="http://schemas.microsoft.com/office/drawing/2014/main" id="{8C07723C-7711-74B5-4B8A-9BE12585EB8B}"/>
                  </a:ext>
                </a:extLst>
              </p:cNvPr>
              <p:cNvPicPr/>
              <p:nvPr/>
            </p:nvPicPr>
            <p:blipFill>
              <a:blip r:embed="rId88"/>
              <a:stretch>
                <a:fillRect/>
              </a:stretch>
            </p:blipFill>
            <p:spPr>
              <a:xfrm>
                <a:off x="2224691" y="3172201"/>
                <a:ext cx="39960" cy="47353"/>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9" name="筆跡 148">
                <a:extLst>
                  <a:ext uri="{FF2B5EF4-FFF2-40B4-BE49-F238E27FC236}">
                    <a16:creationId xmlns:a16="http://schemas.microsoft.com/office/drawing/2014/main" id="{C74846E6-7A57-EB75-0C73-935D14863934}"/>
                  </a:ext>
                </a:extLst>
              </p14:cNvPr>
              <p14:cNvContentPartPr/>
              <p14:nvPr/>
            </p14:nvContentPartPr>
            <p14:xfrm>
              <a:off x="2256371" y="3241604"/>
              <a:ext cx="115920" cy="58320"/>
            </p14:xfrm>
          </p:contentPart>
        </mc:Choice>
        <mc:Fallback>
          <p:pic>
            <p:nvPicPr>
              <p:cNvPr id="149" name="筆跡 148">
                <a:extLst>
                  <a:ext uri="{FF2B5EF4-FFF2-40B4-BE49-F238E27FC236}">
                    <a16:creationId xmlns:a16="http://schemas.microsoft.com/office/drawing/2014/main" id="{C74846E6-7A57-EB75-0C73-935D14863934}"/>
                  </a:ext>
                </a:extLst>
              </p:cNvPr>
              <p:cNvPicPr/>
              <p:nvPr/>
            </p:nvPicPr>
            <p:blipFill>
              <a:blip r:embed="rId90"/>
              <a:stretch>
                <a:fillRect/>
              </a:stretch>
            </p:blipFill>
            <p:spPr>
              <a:xfrm>
                <a:off x="2238371" y="3223604"/>
                <a:ext cx="151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50" name="筆跡 149">
                <a:extLst>
                  <a:ext uri="{FF2B5EF4-FFF2-40B4-BE49-F238E27FC236}">
                    <a16:creationId xmlns:a16="http://schemas.microsoft.com/office/drawing/2014/main" id="{D1126056-B7CF-06B3-FD23-B8128BB43E28}"/>
                  </a:ext>
                </a:extLst>
              </p14:cNvPr>
              <p14:cNvContentPartPr/>
              <p14:nvPr/>
            </p14:nvContentPartPr>
            <p14:xfrm>
              <a:off x="2456891" y="3234764"/>
              <a:ext cx="460440" cy="40320"/>
            </p14:xfrm>
          </p:contentPart>
        </mc:Choice>
        <mc:Fallback>
          <p:pic>
            <p:nvPicPr>
              <p:cNvPr id="150" name="筆跡 149">
                <a:extLst>
                  <a:ext uri="{FF2B5EF4-FFF2-40B4-BE49-F238E27FC236}">
                    <a16:creationId xmlns:a16="http://schemas.microsoft.com/office/drawing/2014/main" id="{D1126056-B7CF-06B3-FD23-B8128BB43E28}"/>
                  </a:ext>
                </a:extLst>
              </p:cNvPr>
              <p:cNvPicPr/>
              <p:nvPr/>
            </p:nvPicPr>
            <p:blipFill>
              <a:blip r:embed="rId92"/>
              <a:stretch>
                <a:fillRect/>
              </a:stretch>
            </p:blipFill>
            <p:spPr>
              <a:xfrm>
                <a:off x="2438891" y="3216764"/>
                <a:ext cx="496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51" name="筆跡 150">
                <a:extLst>
                  <a:ext uri="{FF2B5EF4-FFF2-40B4-BE49-F238E27FC236}">
                    <a16:creationId xmlns:a16="http://schemas.microsoft.com/office/drawing/2014/main" id="{F04DA9F5-2CB9-5689-EBDA-0E0C1A6F58C5}"/>
                  </a:ext>
                </a:extLst>
              </p14:cNvPr>
              <p14:cNvContentPartPr/>
              <p14:nvPr/>
            </p14:nvContentPartPr>
            <p14:xfrm>
              <a:off x="3063851" y="3217844"/>
              <a:ext cx="150840" cy="28440"/>
            </p14:xfrm>
          </p:contentPart>
        </mc:Choice>
        <mc:Fallback>
          <p:pic>
            <p:nvPicPr>
              <p:cNvPr id="151" name="筆跡 150">
                <a:extLst>
                  <a:ext uri="{FF2B5EF4-FFF2-40B4-BE49-F238E27FC236}">
                    <a16:creationId xmlns:a16="http://schemas.microsoft.com/office/drawing/2014/main" id="{F04DA9F5-2CB9-5689-EBDA-0E0C1A6F58C5}"/>
                  </a:ext>
                </a:extLst>
              </p:cNvPr>
              <p:cNvPicPr/>
              <p:nvPr/>
            </p:nvPicPr>
            <p:blipFill>
              <a:blip r:embed="rId94"/>
              <a:stretch>
                <a:fillRect/>
              </a:stretch>
            </p:blipFill>
            <p:spPr>
              <a:xfrm>
                <a:off x="3045894" y="3199844"/>
                <a:ext cx="186395"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52" name="筆跡 151">
                <a:extLst>
                  <a:ext uri="{FF2B5EF4-FFF2-40B4-BE49-F238E27FC236}">
                    <a16:creationId xmlns:a16="http://schemas.microsoft.com/office/drawing/2014/main" id="{1B8A6CF5-E4C1-DE71-484B-8BA1480A2806}"/>
                  </a:ext>
                </a:extLst>
              </p14:cNvPr>
              <p14:cNvContentPartPr/>
              <p14:nvPr/>
            </p14:nvContentPartPr>
            <p14:xfrm>
              <a:off x="3352571" y="3236924"/>
              <a:ext cx="195840" cy="25920"/>
            </p14:xfrm>
          </p:contentPart>
        </mc:Choice>
        <mc:Fallback>
          <p:pic>
            <p:nvPicPr>
              <p:cNvPr id="152" name="筆跡 151">
                <a:extLst>
                  <a:ext uri="{FF2B5EF4-FFF2-40B4-BE49-F238E27FC236}">
                    <a16:creationId xmlns:a16="http://schemas.microsoft.com/office/drawing/2014/main" id="{1B8A6CF5-E4C1-DE71-484B-8BA1480A2806}"/>
                  </a:ext>
                </a:extLst>
              </p:cNvPr>
              <p:cNvPicPr/>
              <p:nvPr/>
            </p:nvPicPr>
            <p:blipFill>
              <a:blip r:embed="rId96"/>
              <a:stretch>
                <a:fillRect/>
              </a:stretch>
            </p:blipFill>
            <p:spPr>
              <a:xfrm>
                <a:off x="3334571" y="3218924"/>
                <a:ext cx="231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53" name="筆跡 152">
                <a:extLst>
                  <a:ext uri="{FF2B5EF4-FFF2-40B4-BE49-F238E27FC236}">
                    <a16:creationId xmlns:a16="http://schemas.microsoft.com/office/drawing/2014/main" id="{CBEA9225-57C4-F179-2638-D0CFBF409A46}"/>
                  </a:ext>
                </a:extLst>
              </p14:cNvPr>
              <p14:cNvContentPartPr/>
              <p14:nvPr/>
            </p14:nvContentPartPr>
            <p14:xfrm>
              <a:off x="3637331" y="3236924"/>
              <a:ext cx="171360" cy="13320"/>
            </p14:xfrm>
          </p:contentPart>
        </mc:Choice>
        <mc:Fallback>
          <p:pic>
            <p:nvPicPr>
              <p:cNvPr id="153" name="筆跡 152">
                <a:extLst>
                  <a:ext uri="{FF2B5EF4-FFF2-40B4-BE49-F238E27FC236}">
                    <a16:creationId xmlns:a16="http://schemas.microsoft.com/office/drawing/2014/main" id="{CBEA9225-57C4-F179-2638-D0CFBF409A46}"/>
                  </a:ext>
                </a:extLst>
              </p:cNvPr>
              <p:cNvPicPr/>
              <p:nvPr/>
            </p:nvPicPr>
            <p:blipFill>
              <a:blip r:embed="rId98"/>
              <a:stretch>
                <a:fillRect/>
              </a:stretch>
            </p:blipFill>
            <p:spPr>
              <a:xfrm>
                <a:off x="3619331" y="3218424"/>
                <a:ext cx="207000" cy="4995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54" name="筆跡 153">
                <a:extLst>
                  <a:ext uri="{FF2B5EF4-FFF2-40B4-BE49-F238E27FC236}">
                    <a16:creationId xmlns:a16="http://schemas.microsoft.com/office/drawing/2014/main" id="{1DD36CE2-DBE7-631A-E504-530D31CA526D}"/>
                  </a:ext>
                </a:extLst>
              </p14:cNvPr>
              <p14:cNvContentPartPr/>
              <p14:nvPr/>
            </p14:nvContentPartPr>
            <p14:xfrm>
              <a:off x="3935051" y="3228284"/>
              <a:ext cx="185400" cy="10440"/>
            </p14:xfrm>
          </p:contentPart>
        </mc:Choice>
        <mc:Fallback>
          <p:pic>
            <p:nvPicPr>
              <p:cNvPr id="154" name="筆跡 153">
                <a:extLst>
                  <a:ext uri="{FF2B5EF4-FFF2-40B4-BE49-F238E27FC236}">
                    <a16:creationId xmlns:a16="http://schemas.microsoft.com/office/drawing/2014/main" id="{1DD36CE2-DBE7-631A-E504-530D31CA526D}"/>
                  </a:ext>
                </a:extLst>
              </p:cNvPr>
              <p:cNvPicPr/>
              <p:nvPr/>
            </p:nvPicPr>
            <p:blipFill>
              <a:blip r:embed="rId100"/>
              <a:stretch>
                <a:fillRect/>
              </a:stretch>
            </p:blipFill>
            <p:spPr>
              <a:xfrm>
                <a:off x="3917051" y="3210284"/>
                <a:ext cx="221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55" name="筆跡 154">
                <a:extLst>
                  <a:ext uri="{FF2B5EF4-FFF2-40B4-BE49-F238E27FC236}">
                    <a16:creationId xmlns:a16="http://schemas.microsoft.com/office/drawing/2014/main" id="{E6339A65-3468-5779-FEF6-994EC18AA86A}"/>
                  </a:ext>
                </a:extLst>
              </p14:cNvPr>
              <p14:cNvContentPartPr/>
              <p14:nvPr/>
            </p14:nvContentPartPr>
            <p14:xfrm>
              <a:off x="4172651" y="3243404"/>
              <a:ext cx="15120" cy="10800"/>
            </p14:xfrm>
          </p:contentPart>
        </mc:Choice>
        <mc:Fallback>
          <p:pic>
            <p:nvPicPr>
              <p:cNvPr id="155" name="筆跡 154">
                <a:extLst>
                  <a:ext uri="{FF2B5EF4-FFF2-40B4-BE49-F238E27FC236}">
                    <a16:creationId xmlns:a16="http://schemas.microsoft.com/office/drawing/2014/main" id="{E6339A65-3468-5779-FEF6-994EC18AA86A}"/>
                  </a:ext>
                </a:extLst>
              </p:cNvPr>
              <p:cNvPicPr/>
              <p:nvPr/>
            </p:nvPicPr>
            <p:blipFill>
              <a:blip r:embed="rId102"/>
              <a:stretch>
                <a:fillRect/>
              </a:stretch>
            </p:blipFill>
            <p:spPr>
              <a:xfrm>
                <a:off x="4154212" y="3224783"/>
                <a:ext cx="51629" cy="47669"/>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57" name="筆跡 156">
                <a:extLst>
                  <a:ext uri="{FF2B5EF4-FFF2-40B4-BE49-F238E27FC236}">
                    <a16:creationId xmlns:a16="http://schemas.microsoft.com/office/drawing/2014/main" id="{A877F456-5E54-DD5E-D625-B215EB4585FB}"/>
                  </a:ext>
                </a:extLst>
              </p14:cNvPr>
              <p14:cNvContentPartPr/>
              <p14:nvPr/>
            </p14:nvContentPartPr>
            <p14:xfrm>
              <a:off x="4071851" y="1666964"/>
              <a:ext cx="19440" cy="495720"/>
            </p14:xfrm>
          </p:contentPart>
        </mc:Choice>
        <mc:Fallback>
          <p:pic>
            <p:nvPicPr>
              <p:cNvPr id="157" name="筆跡 156">
                <a:extLst>
                  <a:ext uri="{FF2B5EF4-FFF2-40B4-BE49-F238E27FC236}">
                    <a16:creationId xmlns:a16="http://schemas.microsoft.com/office/drawing/2014/main" id="{A877F456-5E54-DD5E-D625-B215EB4585FB}"/>
                  </a:ext>
                </a:extLst>
              </p:cNvPr>
              <p:cNvPicPr/>
              <p:nvPr/>
            </p:nvPicPr>
            <p:blipFill>
              <a:blip r:embed="rId104"/>
              <a:stretch>
                <a:fillRect/>
              </a:stretch>
            </p:blipFill>
            <p:spPr>
              <a:xfrm>
                <a:off x="4053851" y="1648964"/>
                <a:ext cx="5508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58" name="筆跡 157">
                <a:extLst>
                  <a:ext uri="{FF2B5EF4-FFF2-40B4-BE49-F238E27FC236}">
                    <a16:creationId xmlns:a16="http://schemas.microsoft.com/office/drawing/2014/main" id="{B46B7795-2408-2CD6-45DD-68C4491D5880}"/>
                  </a:ext>
                </a:extLst>
              </p14:cNvPr>
              <p14:cNvContentPartPr/>
              <p14:nvPr/>
            </p14:nvContentPartPr>
            <p14:xfrm>
              <a:off x="4102811" y="1987364"/>
              <a:ext cx="31680" cy="749160"/>
            </p14:xfrm>
          </p:contentPart>
        </mc:Choice>
        <mc:Fallback>
          <p:pic>
            <p:nvPicPr>
              <p:cNvPr id="158" name="筆跡 157">
                <a:extLst>
                  <a:ext uri="{FF2B5EF4-FFF2-40B4-BE49-F238E27FC236}">
                    <a16:creationId xmlns:a16="http://schemas.microsoft.com/office/drawing/2014/main" id="{B46B7795-2408-2CD6-45DD-68C4491D5880}"/>
                  </a:ext>
                </a:extLst>
              </p:cNvPr>
              <p:cNvPicPr/>
              <p:nvPr/>
            </p:nvPicPr>
            <p:blipFill>
              <a:blip r:embed="rId106"/>
              <a:stretch>
                <a:fillRect/>
              </a:stretch>
            </p:blipFill>
            <p:spPr>
              <a:xfrm>
                <a:off x="4084811" y="1969364"/>
                <a:ext cx="67320" cy="784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59" name="筆跡 158">
                <a:extLst>
                  <a:ext uri="{FF2B5EF4-FFF2-40B4-BE49-F238E27FC236}">
                    <a16:creationId xmlns:a16="http://schemas.microsoft.com/office/drawing/2014/main" id="{C8AC1893-F0E5-DCA4-0687-C63A1C10237D}"/>
                  </a:ext>
                </a:extLst>
              </p14:cNvPr>
              <p14:cNvContentPartPr/>
              <p14:nvPr/>
            </p14:nvContentPartPr>
            <p14:xfrm>
              <a:off x="4125131" y="2565164"/>
              <a:ext cx="20880" cy="530280"/>
            </p14:xfrm>
          </p:contentPart>
        </mc:Choice>
        <mc:Fallback>
          <p:pic>
            <p:nvPicPr>
              <p:cNvPr id="159" name="筆跡 158">
                <a:extLst>
                  <a:ext uri="{FF2B5EF4-FFF2-40B4-BE49-F238E27FC236}">
                    <a16:creationId xmlns:a16="http://schemas.microsoft.com/office/drawing/2014/main" id="{C8AC1893-F0E5-DCA4-0687-C63A1C10237D}"/>
                  </a:ext>
                </a:extLst>
              </p:cNvPr>
              <p:cNvPicPr/>
              <p:nvPr/>
            </p:nvPicPr>
            <p:blipFill>
              <a:blip r:embed="rId108"/>
              <a:stretch>
                <a:fillRect/>
              </a:stretch>
            </p:blipFill>
            <p:spPr>
              <a:xfrm>
                <a:off x="4107131" y="2547164"/>
                <a:ext cx="5652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0" name="筆跡 159">
                <a:extLst>
                  <a:ext uri="{FF2B5EF4-FFF2-40B4-BE49-F238E27FC236}">
                    <a16:creationId xmlns:a16="http://schemas.microsoft.com/office/drawing/2014/main" id="{FC93D2DB-DEE7-2B53-C22C-64BFF1D083F5}"/>
                  </a:ext>
                </a:extLst>
              </p14:cNvPr>
              <p14:cNvContentPartPr/>
              <p14:nvPr/>
            </p14:nvContentPartPr>
            <p14:xfrm>
              <a:off x="4135931" y="2954684"/>
              <a:ext cx="46800" cy="297000"/>
            </p14:xfrm>
          </p:contentPart>
        </mc:Choice>
        <mc:Fallback>
          <p:pic>
            <p:nvPicPr>
              <p:cNvPr id="160" name="筆跡 159">
                <a:extLst>
                  <a:ext uri="{FF2B5EF4-FFF2-40B4-BE49-F238E27FC236}">
                    <a16:creationId xmlns:a16="http://schemas.microsoft.com/office/drawing/2014/main" id="{FC93D2DB-DEE7-2B53-C22C-64BFF1D083F5}"/>
                  </a:ext>
                </a:extLst>
              </p:cNvPr>
              <p:cNvPicPr/>
              <p:nvPr/>
            </p:nvPicPr>
            <p:blipFill>
              <a:blip r:embed="rId110"/>
              <a:stretch>
                <a:fillRect/>
              </a:stretch>
            </p:blipFill>
            <p:spPr>
              <a:xfrm>
                <a:off x="4117931" y="2936684"/>
                <a:ext cx="8244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2" name="筆跡 161">
                <a:extLst>
                  <a:ext uri="{FF2B5EF4-FFF2-40B4-BE49-F238E27FC236}">
                    <a16:creationId xmlns:a16="http://schemas.microsoft.com/office/drawing/2014/main" id="{080C8C30-FB52-9E3C-A50E-40BCB1EF8FFB}"/>
                  </a:ext>
                </a:extLst>
              </p14:cNvPr>
              <p14:cNvContentPartPr/>
              <p14:nvPr/>
            </p14:nvContentPartPr>
            <p14:xfrm>
              <a:off x="1991051" y="1629524"/>
              <a:ext cx="2017080" cy="168840"/>
            </p14:xfrm>
          </p:contentPart>
        </mc:Choice>
        <mc:Fallback>
          <p:pic>
            <p:nvPicPr>
              <p:cNvPr id="162" name="筆跡 161">
                <a:extLst>
                  <a:ext uri="{FF2B5EF4-FFF2-40B4-BE49-F238E27FC236}">
                    <a16:creationId xmlns:a16="http://schemas.microsoft.com/office/drawing/2014/main" id="{080C8C30-FB52-9E3C-A50E-40BCB1EF8FFB}"/>
                  </a:ext>
                </a:extLst>
              </p:cNvPr>
              <p:cNvPicPr/>
              <p:nvPr/>
            </p:nvPicPr>
            <p:blipFill>
              <a:blip r:embed="rId112"/>
              <a:stretch>
                <a:fillRect/>
              </a:stretch>
            </p:blipFill>
            <p:spPr>
              <a:xfrm>
                <a:off x="1973051" y="1611524"/>
                <a:ext cx="2052720" cy="204480"/>
              </a:xfrm>
              <a:prstGeom prst="rect">
                <a:avLst/>
              </a:prstGeom>
            </p:spPr>
          </p:pic>
        </mc:Fallback>
      </mc:AlternateContent>
      <p:grpSp>
        <p:nvGrpSpPr>
          <p:cNvPr id="173" name="群組 172">
            <a:extLst>
              <a:ext uri="{FF2B5EF4-FFF2-40B4-BE49-F238E27FC236}">
                <a16:creationId xmlns:a16="http://schemas.microsoft.com/office/drawing/2014/main" id="{0EC8916B-CC80-3083-F994-4F12333F36F1}"/>
              </a:ext>
            </a:extLst>
          </p:cNvPr>
          <p:cNvGrpSpPr/>
          <p:nvPr/>
        </p:nvGrpSpPr>
        <p:grpSpPr>
          <a:xfrm>
            <a:off x="4714811" y="1152164"/>
            <a:ext cx="1857600" cy="375480"/>
            <a:chOff x="4714811" y="1152164"/>
            <a:chExt cx="1857600" cy="375480"/>
          </a:xfrm>
        </p:grpSpPr>
        <mc:AlternateContent xmlns:mc="http://schemas.openxmlformats.org/markup-compatibility/2006">
          <mc:Choice xmlns:p14="http://schemas.microsoft.com/office/powerpoint/2010/main" Requires="p14">
            <p:contentPart p14:bwMode="auto" r:id="rId113">
              <p14:nvContentPartPr>
                <p14:cNvPr id="164" name="筆跡 163">
                  <a:extLst>
                    <a:ext uri="{FF2B5EF4-FFF2-40B4-BE49-F238E27FC236}">
                      <a16:creationId xmlns:a16="http://schemas.microsoft.com/office/drawing/2014/main" id="{B0AC0642-7382-7FEF-C7CF-1EB20173E4F2}"/>
                    </a:ext>
                  </a:extLst>
                </p14:cNvPr>
                <p14:cNvContentPartPr/>
                <p14:nvPr/>
              </p14:nvContentPartPr>
              <p14:xfrm>
                <a:off x="4714811" y="1157924"/>
                <a:ext cx="120960" cy="369720"/>
              </p14:xfrm>
            </p:contentPart>
          </mc:Choice>
          <mc:Fallback>
            <p:pic>
              <p:nvPicPr>
                <p:cNvPr id="164" name="筆跡 163">
                  <a:extLst>
                    <a:ext uri="{FF2B5EF4-FFF2-40B4-BE49-F238E27FC236}">
                      <a16:creationId xmlns:a16="http://schemas.microsoft.com/office/drawing/2014/main" id="{B0AC0642-7382-7FEF-C7CF-1EB20173E4F2}"/>
                    </a:ext>
                  </a:extLst>
                </p:cNvPr>
                <p:cNvPicPr/>
                <p:nvPr/>
              </p:nvPicPr>
              <p:blipFill>
                <a:blip r:embed="rId114"/>
                <a:stretch>
                  <a:fillRect/>
                </a:stretch>
              </p:blipFill>
              <p:spPr>
                <a:xfrm>
                  <a:off x="4696811" y="1139924"/>
                  <a:ext cx="15660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5" name="筆跡 164">
                  <a:extLst>
                    <a:ext uri="{FF2B5EF4-FFF2-40B4-BE49-F238E27FC236}">
                      <a16:creationId xmlns:a16="http://schemas.microsoft.com/office/drawing/2014/main" id="{99275E09-54A4-8566-C890-AA1084E7C7B6}"/>
                    </a:ext>
                  </a:extLst>
                </p14:cNvPr>
                <p14:cNvContentPartPr/>
                <p14:nvPr/>
              </p14:nvContentPartPr>
              <p14:xfrm>
                <a:off x="4891211" y="1426484"/>
                <a:ext cx="150480" cy="68400"/>
              </p14:xfrm>
            </p:contentPart>
          </mc:Choice>
          <mc:Fallback>
            <p:pic>
              <p:nvPicPr>
                <p:cNvPr id="165" name="筆跡 164">
                  <a:extLst>
                    <a:ext uri="{FF2B5EF4-FFF2-40B4-BE49-F238E27FC236}">
                      <a16:creationId xmlns:a16="http://schemas.microsoft.com/office/drawing/2014/main" id="{99275E09-54A4-8566-C890-AA1084E7C7B6}"/>
                    </a:ext>
                  </a:extLst>
                </p:cNvPr>
                <p:cNvPicPr/>
                <p:nvPr/>
              </p:nvPicPr>
              <p:blipFill>
                <a:blip r:embed="rId116"/>
                <a:stretch>
                  <a:fillRect/>
                </a:stretch>
              </p:blipFill>
              <p:spPr>
                <a:xfrm>
                  <a:off x="4873211" y="1408484"/>
                  <a:ext cx="186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6" name="筆跡 165">
                  <a:extLst>
                    <a:ext uri="{FF2B5EF4-FFF2-40B4-BE49-F238E27FC236}">
                      <a16:creationId xmlns:a16="http://schemas.microsoft.com/office/drawing/2014/main" id="{563F8095-F982-C6B9-23E0-DAA3E3F2A3A6}"/>
                    </a:ext>
                  </a:extLst>
                </p14:cNvPr>
                <p14:cNvContentPartPr/>
                <p14:nvPr/>
              </p14:nvContentPartPr>
              <p14:xfrm>
                <a:off x="5049251" y="1305164"/>
                <a:ext cx="101160" cy="215280"/>
              </p14:xfrm>
            </p:contentPart>
          </mc:Choice>
          <mc:Fallback>
            <p:pic>
              <p:nvPicPr>
                <p:cNvPr id="166" name="筆跡 165">
                  <a:extLst>
                    <a:ext uri="{FF2B5EF4-FFF2-40B4-BE49-F238E27FC236}">
                      <a16:creationId xmlns:a16="http://schemas.microsoft.com/office/drawing/2014/main" id="{563F8095-F982-C6B9-23E0-DAA3E3F2A3A6}"/>
                    </a:ext>
                  </a:extLst>
                </p:cNvPr>
                <p:cNvPicPr/>
                <p:nvPr/>
              </p:nvPicPr>
              <p:blipFill>
                <a:blip r:embed="rId118"/>
                <a:stretch>
                  <a:fillRect/>
                </a:stretch>
              </p:blipFill>
              <p:spPr>
                <a:xfrm>
                  <a:off x="5031251" y="1287164"/>
                  <a:ext cx="1368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7" name="筆跡 166">
                  <a:extLst>
                    <a:ext uri="{FF2B5EF4-FFF2-40B4-BE49-F238E27FC236}">
                      <a16:creationId xmlns:a16="http://schemas.microsoft.com/office/drawing/2014/main" id="{D8A4E558-A4B8-2BF9-1658-E51D8B7A94DF}"/>
                    </a:ext>
                  </a:extLst>
                </p14:cNvPr>
                <p14:cNvContentPartPr/>
                <p14:nvPr/>
              </p14:nvContentPartPr>
              <p14:xfrm>
                <a:off x="5237891" y="1355924"/>
                <a:ext cx="90720" cy="123120"/>
              </p14:xfrm>
            </p:contentPart>
          </mc:Choice>
          <mc:Fallback>
            <p:pic>
              <p:nvPicPr>
                <p:cNvPr id="167" name="筆跡 166">
                  <a:extLst>
                    <a:ext uri="{FF2B5EF4-FFF2-40B4-BE49-F238E27FC236}">
                      <a16:creationId xmlns:a16="http://schemas.microsoft.com/office/drawing/2014/main" id="{D8A4E558-A4B8-2BF9-1658-E51D8B7A94DF}"/>
                    </a:ext>
                  </a:extLst>
                </p:cNvPr>
                <p:cNvPicPr/>
                <p:nvPr/>
              </p:nvPicPr>
              <p:blipFill>
                <a:blip r:embed="rId120"/>
                <a:stretch>
                  <a:fillRect/>
                </a:stretch>
              </p:blipFill>
              <p:spPr>
                <a:xfrm>
                  <a:off x="5219891" y="1337924"/>
                  <a:ext cx="126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8" name="筆跡 167">
                  <a:extLst>
                    <a:ext uri="{FF2B5EF4-FFF2-40B4-BE49-F238E27FC236}">
                      <a16:creationId xmlns:a16="http://schemas.microsoft.com/office/drawing/2014/main" id="{9697D8B6-7A05-0CED-05A9-D9BCF14EC146}"/>
                    </a:ext>
                  </a:extLst>
                </p14:cNvPr>
                <p14:cNvContentPartPr/>
                <p14:nvPr/>
              </p14:nvContentPartPr>
              <p14:xfrm>
                <a:off x="5349491" y="1152164"/>
                <a:ext cx="204120" cy="351720"/>
              </p14:xfrm>
            </p:contentPart>
          </mc:Choice>
          <mc:Fallback>
            <p:pic>
              <p:nvPicPr>
                <p:cNvPr id="168" name="筆跡 167">
                  <a:extLst>
                    <a:ext uri="{FF2B5EF4-FFF2-40B4-BE49-F238E27FC236}">
                      <a16:creationId xmlns:a16="http://schemas.microsoft.com/office/drawing/2014/main" id="{9697D8B6-7A05-0CED-05A9-D9BCF14EC146}"/>
                    </a:ext>
                  </a:extLst>
                </p:cNvPr>
                <p:cNvPicPr/>
                <p:nvPr/>
              </p:nvPicPr>
              <p:blipFill>
                <a:blip r:embed="rId122"/>
                <a:stretch>
                  <a:fillRect/>
                </a:stretch>
              </p:blipFill>
              <p:spPr>
                <a:xfrm>
                  <a:off x="5331491" y="1134164"/>
                  <a:ext cx="23976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9" name="筆跡 168">
                  <a:extLst>
                    <a:ext uri="{FF2B5EF4-FFF2-40B4-BE49-F238E27FC236}">
                      <a16:creationId xmlns:a16="http://schemas.microsoft.com/office/drawing/2014/main" id="{9D553B52-6BA5-E0F3-C700-D8A6A152955A}"/>
                    </a:ext>
                  </a:extLst>
                </p14:cNvPr>
                <p14:cNvContentPartPr/>
                <p14:nvPr/>
              </p14:nvContentPartPr>
              <p14:xfrm>
                <a:off x="5708771" y="1332164"/>
                <a:ext cx="158760" cy="159840"/>
              </p14:xfrm>
            </p:contentPart>
          </mc:Choice>
          <mc:Fallback>
            <p:pic>
              <p:nvPicPr>
                <p:cNvPr id="169" name="筆跡 168">
                  <a:extLst>
                    <a:ext uri="{FF2B5EF4-FFF2-40B4-BE49-F238E27FC236}">
                      <a16:creationId xmlns:a16="http://schemas.microsoft.com/office/drawing/2014/main" id="{9D553B52-6BA5-E0F3-C700-D8A6A152955A}"/>
                    </a:ext>
                  </a:extLst>
                </p:cNvPr>
                <p:cNvPicPr/>
                <p:nvPr/>
              </p:nvPicPr>
              <p:blipFill>
                <a:blip r:embed="rId124"/>
                <a:stretch>
                  <a:fillRect/>
                </a:stretch>
              </p:blipFill>
              <p:spPr>
                <a:xfrm>
                  <a:off x="5690771" y="1314164"/>
                  <a:ext cx="194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0" name="筆跡 169">
                  <a:extLst>
                    <a:ext uri="{FF2B5EF4-FFF2-40B4-BE49-F238E27FC236}">
                      <a16:creationId xmlns:a16="http://schemas.microsoft.com/office/drawing/2014/main" id="{66F1DAE0-7255-478F-31D6-636E65D68D4C}"/>
                    </a:ext>
                  </a:extLst>
                </p14:cNvPr>
                <p14:cNvContentPartPr/>
                <p14:nvPr/>
              </p14:nvContentPartPr>
              <p14:xfrm>
                <a:off x="5905331" y="1337564"/>
                <a:ext cx="81720" cy="102600"/>
              </p14:xfrm>
            </p:contentPart>
          </mc:Choice>
          <mc:Fallback>
            <p:pic>
              <p:nvPicPr>
                <p:cNvPr id="170" name="筆跡 169">
                  <a:extLst>
                    <a:ext uri="{FF2B5EF4-FFF2-40B4-BE49-F238E27FC236}">
                      <a16:creationId xmlns:a16="http://schemas.microsoft.com/office/drawing/2014/main" id="{66F1DAE0-7255-478F-31D6-636E65D68D4C}"/>
                    </a:ext>
                  </a:extLst>
                </p:cNvPr>
                <p:cNvPicPr/>
                <p:nvPr/>
              </p:nvPicPr>
              <p:blipFill>
                <a:blip r:embed="rId126"/>
                <a:stretch>
                  <a:fillRect/>
                </a:stretch>
              </p:blipFill>
              <p:spPr>
                <a:xfrm>
                  <a:off x="5887331" y="1319627"/>
                  <a:ext cx="117360" cy="138115"/>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1" name="筆跡 170">
                  <a:extLst>
                    <a:ext uri="{FF2B5EF4-FFF2-40B4-BE49-F238E27FC236}">
                      <a16:creationId xmlns:a16="http://schemas.microsoft.com/office/drawing/2014/main" id="{C8462100-08A3-7792-04AB-665FEB669FC1}"/>
                    </a:ext>
                  </a:extLst>
                </p14:cNvPr>
                <p14:cNvContentPartPr/>
                <p14:nvPr/>
              </p14:nvContentPartPr>
              <p14:xfrm>
                <a:off x="6032771" y="1312004"/>
                <a:ext cx="142200" cy="178560"/>
              </p14:xfrm>
            </p:contentPart>
          </mc:Choice>
          <mc:Fallback>
            <p:pic>
              <p:nvPicPr>
                <p:cNvPr id="171" name="筆跡 170">
                  <a:extLst>
                    <a:ext uri="{FF2B5EF4-FFF2-40B4-BE49-F238E27FC236}">
                      <a16:creationId xmlns:a16="http://schemas.microsoft.com/office/drawing/2014/main" id="{C8462100-08A3-7792-04AB-665FEB669FC1}"/>
                    </a:ext>
                  </a:extLst>
                </p:cNvPr>
                <p:cNvPicPr/>
                <p:nvPr/>
              </p:nvPicPr>
              <p:blipFill>
                <a:blip r:embed="rId128"/>
                <a:stretch>
                  <a:fillRect/>
                </a:stretch>
              </p:blipFill>
              <p:spPr>
                <a:xfrm>
                  <a:off x="6014771" y="1294004"/>
                  <a:ext cx="177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2" name="筆跡 171">
                  <a:extLst>
                    <a:ext uri="{FF2B5EF4-FFF2-40B4-BE49-F238E27FC236}">
                      <a16:creationId xmlns:a16="http://schemas.microsoft.com/office/drawing/2014/main" id="{936F5F40-5B63-F130-BEE4-A93B80DBC2E5}"/>
                    </a:ext>
                  </a:extLst>
                </p14:cNvPr>
                <p14:cNvContentPartPr/>
                <p14:nvPr/>
              </p14:nvContentPartPr>
              <p14:xfrm>
                <a:off x="6239411" y="1324244"/>
                <a:ext cx="333000" cy="156960"/>
              </p14:xfrm>
            </p:contentPart>
          </mc:Choice>
          <mc:Fallback>
            <p:pic>
              <p:nvPicPr>
                <p:cNvPr id="172" name="筆跡 171">
                  <a:extLst>
                    <a:ext uri="{FF2B5EF4-FFF2-40B4-BE49-F238E27FC236}">
                      <a16:creationId xmlns:a16="http://schemas.microsoft.com/office/drawing/2014/main" id="{936F5F40-5B63-F130-BEE4-A93B80DBC2E5}"/>
                    </a:ext>
                  </a:extLst>
                </p:cNvPr>
                <p:cNvPicPr/>
                <p:nvPr/>
              </p:nvPicPr>
              <p:blipFill>
                <a:blip r:embed="rId130"/>
                <a:stretch>
                  <a:fillRect/>
                </a:stretch>
              </p:blipFill>
              <p:spPr>
                <a:xfrm>
                  <a:off x="6221411" y="1306203"/>
                  <a:ext cx="368640" cy="192682"/>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174" name="筆跡 173">
                <a:extLst>
                  <a:ext uri="{FF2B5EF4-FFF2-40B4-BE49-F238E27FC236}">
                    <a16:creationId xmlns:a16="http://schemas.microsoft.com/office/drawing/2014/main" id="{A20AA4E5-B49A-180D-274A-8B6A2C9820BC}"/>
                  </a:ext>
                </a:extLst>
              </p14:cNvPr>
              <p14:cNvContentPartPr/>
              <p14:nvPr/>
            </p14:nvContentPartPr>
            <p14:xfrm>
              <a:off x="5263091" y="2341604"/>
              <a:ext cx="16200" cy="32040"/>
            </p14:xfrm>
          </p:contentPart>
        </mc:Choice>
        <mc:Fallback>
          <p:pic>
            <p:nvPicPr>
              <p:cNvPr id="174" name="筆跡 173">
                <a:extLst>
                  <a:ext uri="{FF2B5EF4-FFF2-40B4-BE49-F238E27FC236}">
                    <a16:creationId xmlns:a16="http://schemas.microsoft.com/office/drawing/2014/main" id="{A20AA4E5-B49A-180D-274A-8B6A2C9820BC}"/>
                  </a:ext>
                </a:extLst>
              </p:cNvPr>
              <p:cNvPicPr/>
              <p:nvPr/>
            </p:nvPicPr>
            <p:blipFill>
              <a:blip r:embed="rId132"/>
              <a:stretch>
                <a:fillRect/>
              </a:stretch>
            </p:blipFill>
            <p:spPr>
              <a:xfrm>
                <a:off x="5245091" y="2323399"/>
                <a:ext cx="51840" cy="68085"/>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5" name="筆跡 174">
                <a:extLst>
                  <a:ext uri="{FF2B5EF4-FFF2-40B4-BE49-F238E27FC236}">
                    <a16:creationId xmlns:a16="http://schemas.microsoft.com/office/drawing/2014/main" id="{1B80899E-6AA5-34D7-0F20-119D51EBFD98}"/>
                  </a:ext>
                </a:extLst>
              </p14:cNvPr>
              <p14:cNvContentPartPr/>
              <p14:nvPr/>
            </p14:nvContentPartPr>
            <p14:xfrm>
              <a:off x="1519811" y="2991764"/>
              <a:ext cx="145800" cy="165600"/>
            </p14:xfrm>
          </p:contentPart>
        </mc:Choice>
        <mc:Fallback>
          <p:pic>
            <p:nvPicPr>
              <p:cNvPr id="175" name="筆跡 174">
                <a:extLst>
                  <a:ext uri="{FF2B5EF4-FFF2-40B4-BE49-F238E27FC236}">
                    <a16:creationId xmlns:a16="http://schemas.microsoft.com/office/drawing/2014/main" id="{1B80899E-6AA5-34D7-0F20-119D51EBFD98}"/>
                  </a:ext>
                </a:extLst>
              </p:cNvPr>
              <p:cNvPicPr/>
              <p:nvPr/>
            </p:nvPicPr>
            <p:blipFill>
              <a:blip r:embed="rId134"/>
              <a:stretch>
                <a:fillRect/>
              </a:stretch>
            </p:blipFill>
            <p:spPr>
              <a:xfrm>
                <a:off x="1501811" y="2973764"/>
                <a:ext cx="181440" cy="201240"/>
              </a:xfrm>
              <a:prstGeom prst="rect">
                <a:avLst/>
              </a:prstGeom>
            </p:spPr>
          </p:pic>
        </mc:Fallback>
      </mc:AlternateContent>
      <p:grpSp>
        <p:nvGrpSpPr>
          <p:cNvPr id="212" name="群組 211">
            <a:extLst>
              <a:ext uri="{FF2B5EF4-FFF2-40B4-BE49-F238E27FC236}">
                <a16:creationId xmlns:a16="http://schemas.microsoft.com/office/drawing/2014/main" id="{BE8971D3-E11D-BF6E-C335-430037D38B82}"/>
              </a:ext>
            </a:extLst>
          </p:cNvPr>
          <p:cNvGrpSpPr/>
          <p:nvPr/>
        </p:nvGrpSpPr>
        <p:grpSpPr>
          <a:xfrm>
            <a:off x="255491" y="1143884"/>
            <a:ext cx="4214520" cy="3440880"/>
            <a:chOff x="255491" y="1143884"/>
            <a:chExt cx="4214520" cy="3440880"/>
          </a:xfrm>
        </p:grpSpPr>
        <mc:AlternateContent xmlns:mc="http://schemas.openxmlformats.org/markup-compatibility/2006">
          <mc:Choice xmlns:p14="http://schemas.microsoft.com/office/powerpoint/2010/main" Requires="p14">
            <p:contentPart p14:bwMode="auto" r:id="rId135">
              <p14:nvContentPartPr>
                <p14:cNvPr id="42" name="筆跡 41">
                  <a:extLst>
                    <a:ext uri="{FF2B5EF4-FFF2-40B4-BE49-F238E27FC236}">
                      <a16:creationId xmlns:a16="http://schemas.microsoft.com/office/drawing/2014/main" id="{98BC882F-E144-123E-8D9A-DEE962210B78}"/>
                    </a:ext>
                  </a:extLst>
                </p14:cNvPr>
                <p14:cNvContentPartPr/>
                <p14:nvPr/>
              </p14:nvContentPartPr>
              <p14:xfrm>
                <a:off x="1438811" y="1650044"/>
                <a:ext cx="652320" cy="796320"/>
              </p14:xfrm>
            </p:contentPart>
          </mc:Choice>
          <mc:Fallback>
            <p:pic>
              <p:nvPicPr>
                <p:cNvPr id="42" name="筆跡 41">
                  <a:extLst>
                    <a:ext uri="{FF2B5EF4-FFF2-40B4-BE49-F238E27FC236}">
                      <a16:creationId xmlns:a16="http://schemas.microsoft.com/office/drawing/2014/main" id="{98BC882F-E144-123E-8D9A-DEE962210B78}"/>
                    </a:ext>
                  </a:extLst>
                </p:cNvPr>
                <p:cNvPicPr/>
                <p:nvPr/>
              </p:nvPicPr>
              <p:blipFill>
                <a:blip r:embed="rId136"/>
                <a:stretch>
                  <a:fillRect/>
                </a:stretch>
              </p:blipFill>
              <p:spPr>
                <a:xfrm>
                  <a:off x="1429816" y="1641044"/>
                  <a:ext cx="669950" cy="813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3" name="筆跡 42">
                  <a:extLst>
                    <a:ext uri="{FF2B5EF4-FFF2-40B4-BE49-F238E27FC236}">
                      <a16:creationId xmlns:a16="http://schemas.microsoft.com/office/drawing/2014/main" id="{D5FE3ACB-EC44-BB5B-5871-030E328D5235}"/>
                    </a:ext>
                  </a:extLst>
                </p14:cNvPr>
                <p14:cNvContentPartPr/>
                <p14:nvPr/>
              </p14:nvContentPartPr>
              <p14:xfrm>
                <a:off x="1600451" y="1324244"/>
                <a:ext cx="690120" cy="922680"/>
              </p14:xfrm>
            </p:contentPart>
          </mc:Choice>
          <mc:Fallback>
            <p:pic>
              <p:nvPicPr>
                <p:cNvPr id="43" name="筆跡 42">
                  <a:extLst>
                    <a:ext uri="{FF2B5EF4-FFF2-40B4-BE49-F238E27FC236}">
                      <a16:creationId xmlns:a16="http://schemas.microsoft.com/office/drawing/2014/main" id="{D5FE3ACB-EC44-BB5B-5871-030E328D5235}"/>
                    </a:ext>
                  </a:extLst>
                </p:cNvPr>
                <p:cNvPicPr/>
                <p:nvPr/>
              </p:nvPicPr>
              <p:blipFill>
                <a:blip r:embed="rId138"/>
                <a:stretch>
                  <a:fillRect/>
                </a:stretch>
              </p:blipFill>
              <p:spPr>
                <a:xfrm>
                  <a:off x="1591451" y="1315244"/>
                  <a:ext cx="707760" cy="940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4" name="筆跡 43">
                  <a:extLst>
                    <a:ext uri="{FF2B5EF4-FFF2-40B4-BE49-F238E27FC236}">
                      <a16:creationId xmlns:a16="http://schemas.microsoft.com/office/drawing/2014/main" id="{B57A729C-553A-9190-7A8A-BD049654992E}"/>
                    </a:ext>
                  </a:extLst>
                </p14:cNvPr>
                <p14:cNvContentPartPr/>
                <p14:nvPr/>
              </p14:nvContentPartPr>
              <p14:xfrm>
                <a:off x="1296971" y="1865324"/>
                <a:ext cx="576360" cy="667440"/>
              </p14:xfrm>
            </p:contentPart>
          </mc:Choice>
          <mc:Fallback>
            <p:pic>
              <p:nvPicPr>
                <p:cNvPr id="44" name="筆跡 43">
                  <a:extLst>
                    <a:ext uri="{FF2B5EF4-FFF2-40B4-BE49-F238E27FC236}">
                      <a16:creationId xmlns:a16="http://schemas.microsoft.com/office/drawing/2014/main" id="{B57A729C-553A-9190-7A8A-BD049654992E}"/>
                    </a:ext>
                  </a:extLst>
                </p:cNvPr>
                <p:cNvPicPr/>
                <p:nvPr/>
              </p:nvPicPr>
              <p:blipFill>
                <a:blip r:embed="rId140"/>
                <a:stretch>
                  <a:fillRect/>
                </a:stretch>
              </p:blipFill>
              <p:spPr>
                <a:xfrm>
                  <a:off x="1287971" y="1856324"/>
                  <a:ext cx="59400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6" name="筆跡 45">
                  <a:extLst>
                    <a:ext uri="{FF2B5EF4-FFF2-40B4-BE49-F238E27FC236}">
                      <a16:creationId xmlns:a16="http://schemas.microsoft.com/office/drawing/2014/main" id="{9AF35F55-8252-D70D-DD41-29D1E370082D}"/>
                    </a:ext>
                  </a:extLst>
                </p14:cNvPr>
                <p14:cNvContentPartPr/>
                <p14:nvPr/>
              </p14:nvContentPartPr>
              <p14:xfrm>
                <a:off x="2276531" y="1253324"/>
                <a:ext cx="2031120" cy="956160"/>
              </p14:xfrm>
            </p:contentPart>
          </mc:Choice>
          <mc:Fallback>
            <p:pic>
              <p:nvPicPr>
                <p:cNvPr id="46" name="筆跡 45">
                  <a:extLst>
                    <a:ext uri="{FF2B5EF4-FFF2-40B4-BE49-F238E27FC236}">
                      <a16:creationId xmlns:a16="http://schemas.microsoft.com/office/drawing/2014/main" id="{9AF35F55-8252-D70D-DD41-29D1E370082D}"/>
                    </a:ext>
                  </a:extLst>
                </p:cNvPr>
                <p:cNvPicPr/>
                <p:nvPr/>
              </p:nvPicPr>
              <p:blipFill>
                <a:blip r:embed="rId142"/>
                <a:stretch>
                  <a:fillRect/>
                </a:stretch>
              </p:blipFill>
              <p:spPr>
                <a:xfrm>
                  <a:off x="2267531" y="1244324"/>
                  <a:ext cx="2048760" cy="973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 name="筆跡 48">
                  <a:extLst>
                    <a:ext uri="{FF2B5EF4-FFF2-40B4-BE49-F238E27FC236}">
                      <a16:creationId xmlns:a16="http://schemas.microsoft.com/office/drawing/2014/main" id="{A8438EF0-1FA5-BCDC-2EEA-5955A9B178F6}"/>
                    </a:ext>
                  </a:extLst>
                </p14:cNvPr>
                <p14:cNvContentPartPr/>
                <p14:nvPr/>
              </p14:nvContentPartPr>
              <p14:xfrm>
                <a:off x="3594131" y="2227844"/>
                <a:ext cx="100800" cy="1442520"/>
              </p14:xfrm>
            </p:contentPart>
          </mc:Choice>
          <mc:Fallback>
            <p:pic>
              <p:nvPicPr>
                <p:cNvPr id="49" name="筆跡 48">
                  <a:extLst>
                    <a:ext uri="{FF2B5EF4-FFF2-40B4-BE49-F238E27FC236}">
                      <a16:creationId xmlns:a16="http://schemas.microsoft.com/office/drawing/2014/main" id="{A8438EF0-1FA5-BCDC-2EEA-5955A9B178F6}"/>
                    </a:ext>
                  </a:extLst>
                </p:cNvPr>
                <p:cNvPicPr/>
                <p:nvPr/>
              </p:nvPicPr>
              <p:blipFill>
                <a:blip r:embed="rId144"/>
                <a:stretch>
                  <a:fillRect/>
                </a:stretch>
              </p:blipFill>
              <p:spPr>
                <a:xfrm>
                  <a:off x="3585131" y="2218844"/>
                  <a:ext cx="118440" cy="1460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1" name="筆跡 50">
                  <a:extLst>
                    <a:ext uri="{FF2B5EF4-FFF2-40B4-BE49-F238E27FC236}">
                      <a16:creationId xmlns:a16="http://schemas.microsoft.com/office/drawing/2014/main" id="{8164A888-AD20-42BD-6444-6FC0BD0C4EC9}"/>
                    </a:ext>
                  </a:extLst>
                </p14:cNvPr>
                <p14:cNvContentPartPr/>
                <p14:nvPr/>
              </p14:nvContentPartPr>
              <p14:xfrm>
                <a:off x="4279571" y="1434044"/>
                <a:ext cx="94320" cy="1684800"/>
              </p14:xfrm>
            </p:contentPart>
          </mc:Choice>
          <mc:Fallback>
            <p:pic>
              <p:nvPicPr>
                <p:cNvPr id="51" name="筆跡 50">
                  <a:extLst>
                    <a:ext uri="{FF2B5EF4-FFF2-40B4-BE49-F238E27FC236}">
                      <a16:creationId xmlns:a16="http://schemas.microsoft.com/office/drawing/2014/main" id="{8164A888-AD20-42BD-6444-6FC0BD0C4EC9}"/>
                    </a:ext>
                  </a:extLst>
                </p:cNvPr>
                <p:cNvPicPr/>
                <p:nvPr/>
              </p:nvPicPr>
              <p:blipFill>
                <a:blip r:embed="rId146"/>
                <a:stretch>
                  <a:fillRect/>
                </a:stretch>
              </p:blipFill>
              <p:spPr>
                <a:xfrm>
                  <a:off x="4270571" y="1425044"/>
                  <a:ext cx="111960" cy="1702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2" name="筆跡 51">
                  <a:extLst>
                    <a:ext uri="{FF2B5EF4-FFF2-40B4-BE49-F238E27FC236}">
                      <a16:creationId xmlns:a16="http://schemas.microsoft.com/office/drawing/2014/main" id="{3964776D-411C-5A34-F2DF-1F46F43C9BB6}"/>
                    </a:ext>
                  </a:extLst>
                </p14:cNvPr>
                <p14:cNvContentPartPr/>
                <p14:nvPr/>
              </p14:nvContentPartPr>
              <p14:xfrm>
                <a:off x="3736691" y="3099764"/>
                <a:ext cx="733320" cy="630000"/>
              </p14:xfrm>
            </p:contentPart>
          </mc:Choice>
          <mc:Fallback>
            <p:pic>
              <p:nvPicPr>
                <p:cNvPr id="52" name="筆跡 51">
                  <a:extLst>
                    <a:ext uri="{FF2B5EF4-FFF2-40B4-BE49-F238E27FC236}">
                      <a16:creationId xmlns:a16="http://schemas.microsoft.com/office/drawing/2014/main" id="{3964776D-411C-5A34-F2DF-1F46F43C9BB6}"/>
                    </a:ext>
                  </a:extLst>
                </p:cNvPr>
                <p:cNvPicPr/>
                <p:nvPr/>
              </p:nvPicPr>
              <p:blipFill>
                <a:blip r:embed="rId148"/>
                <a:stretch>
                  <a:fillRect/>
                </a:stretch>
              </p:blipFill>
              <p:spPr>
                <a:xfrm>
                  <a:off x="3727691" y="3090764"/>
                  <a:ext cx="75096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5" name="筆跡 54">
                  <a:extLst>
                    <a:ext uri="{FF2B5EF4-FFF2-40B4-BE49-F238E27FC236}">
                      <a16:creationId xmlns:a16="http://schemas.microsoft.com/office/drawing/2014/main" id="{F7306DED-3349-708E-C1EA-56BD2D34748A}"/>
                    </a:ext>
                  </a:extLst>
                </p14:cNvPr>
                <p14:cNvContentPartPr/>
                <p14:nvPr/>
              </p14:nvContentPartPr>
              <p14:xfrm>
                <a:off x="1332611" y="2520884"/>
                <a:ext cx="2399040" cy="1717920"/>
              </p14:xfrm>
            </p:contentPart>
          </mc:Choice>
          <mc:Fallback>
            <p:pic>
              <p:nvPicPr>
                <p:cNvPr id="55" name="筆跡 54">
                  <a:extLst>
                    <a:ext uri="{FF2B5EF4-FFF2-40B4-BE49-F238E27FC236}">
                      <a16:creationId xmlns:a16="http://schemas.microsoft.com/office/drawing/2014/main" id="{F7306DED-3349-708E-C1EA-56BD2D34748A}"/>
                    </a:ext>
                  </a:extLst>
                </p:cNvPr>
                <p:cNvPicPr/>
                <p:nvPr/>
              </p:nvPicPr>
              <p:blipFill>
                <a:blip r:embed="rId150"/>
                <a:stretch>
                  <a:fillRect/>
                </a:stretch>
              </p:blipFill>
              <p:spPr>
                <a:xfrm>
                  <a:off x="1323612" y="2511884"/>
                  <a:ext cx="2416677" cy="173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6" name="筆跡 55">
                  <a:extLst>
                    <a:ext uri="{FF2B5EF4-FFF2-40B4-BE49-F238E27FC236}">
                      <a16:creationId xmlns:a16="http://schemas.microsoft.com/office/drawing/2014/main" id="{7E66C6C1-7CE0-D640-3169-831E1F57174F}"/>
                    </a:ext>
                  </a:extLst>
                </p14:cNvPr>
                <p14:cNvContentPartPr/>
                <p14:nvPr/>
              </p14:nvContentPartPr>
              <p14:xfrm>
                <a:off x="3704651" y="3511964"/>
                <a:ext cx="60480" cy="340200"/>
              </p14:xfrm>
            </p:contentPart>
          </mc:Choice>
          <mc:Fallback>
            <p:pic>
              <p:nvPicPr>
                <p:cNvPr id="56" name="筆跡 55">
                  <a:extLst>
                    <a:ext uri="{FF2B5EF4-FFF2-40B4-BE49-F238E27FC236}">
                      <a16:creationId xmlns:a16="http://schemas.microsoft.com/office/drawing/2014/main" id="{7E66C6C1-7CE0-D640-3169-831E1F57174F}"/>
                    </a:ext>
                  </a:extLst>
                </p:cNvPr>
                <p:cNvPicPr/>
                <p:nvPr/>
              </p:nvPicPr>
              <p:blipFill>
                <a:blip r:embed="rId152"/>
                <a:stretch>
                  <a:fillRect/>
                </a:stretch>
              </p:blipFill>
              <p:spPr>
                <a:xfrm>
                  <a:off x="3695651" y="3502964"/>
                  <a:ext cx="7812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7" name="筆跡 56">
                  <a:extLst>
                    <a:ext uri="{FF2B5EF4-FFF2-40B4-BE49-F238E27FC236}">
                      <a16:creationId xmlns:a16="http://schemas.microsoft.com/office/drawing/2014/main" id="{98CFF154-77E6-92C6-FFDC-710E2533A3E1}"/>
                    </a:ext>
                  </a:extLst>
                </p14:cNvPr>
                <p14:cNvContentPartPr/>
                <p14:nvPr/>
              </p14:nvContentPartPr>
              <p14:xfrm>
                <a:off x="3742451" y="3668924"/>
                <a:ext cx="8280" cy="235080"/>
              </p14:xfrm>
            </p:contentPart>
          </mc:Choice>
          <mc:Fallback>
            <p:pic>
              <p:nvPicPr>
                <p:cNvPr id="57" name="筆跡 56">
                  <a:extLst>
                    <a:ext uri="{FF2B5EF4-FFF2-40B4-BE49-F238E27FC236}">
                      <a16:creationId xmlns:a16="http://schemas.microsoft.com/office/drawing/2014/main" id="{98CFF154-77E6-92C6-FFDC-710E2533A3E1}"/>
                    </a:ext>
                  </a:extLst>
                </p:cNvPr>
                <p:cNvPicPr/>
                <p:nvPr/>
              </p:nvPicPr>
              <p:blipFill>
                <a:blip r:embed="rId154"/>
                <a:stretch>
                  <a:fillRect/>
                </a:stretch>
              </p:blipFill>
              <p:spPr>
                <a:xfrm>
                  <a:off x="3733451" y="3659910"/>
                  <a:ext cx="25920" cy="252747"/>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8" name="筆跡 57">
                  <a:extLst>
                    <a:ext uri="{FF2B5EF4-FFF2-40B4-BE49-F238E27FC236}">
                      <a16:creationId xmlns:a16="http://schemas.microsoft.com/office/drawing/2014/main" id="{9C025BAD-75A2-91BD-BF71-C2F8D68AFC4A}"/>
                    </a:ext>
                  </a:extLst>
                </p14:cNvPr>
                <p14:cNvContentPartPr/>
                <p14:nvPr/>
              </p14:nvContentPartPr>
              <p14:xfrm>
                <a:off x="3721571" y="3544004"/>
                <a:ext cx="208080" cy="362160"/>
              </p14:xfrm>
            </p:contentPart>
          </mc:Choice>
          <mc:Fallback>
            <p:pic>
              <p:nvPicPr>
                <p:cNvPr id="58" name="筆跡 57">
                  <a:extLst>
                    <a:ext uri="{FF2B5EF4-FFF2-40B4-BE49-F238E27FC236}">
                      <a16:creationId xmlns:a16="http://schemas.microsoft.com/office/drawing/2014/main" id="{9C025BAD-75A2-91BD-BF71-C2F8D68AFC4A}"/>
                    </a:ext>
                  </a:extLst>
                </p:cNvPr>
                <p:cNvPicPr/>
                <p:nvPr/>
              </p:nvPicPr>
              <p:blipFill>
                <a:blip r:embed="rId156"/>
                <a:stretch>
                  <a:fillRect/>
                </a:stretch>
              </p:blipFill>
              <p:spPr>
                <a:xfrm>
                  <a:off x="3712587" y="3535004"/>
                  <a:ext cx="22569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9" name="筆跡 58">
                  <a:extLst>
                    <a:ext uri="{FF2B5EF4-FFF2-40B4-BE49-F238E27FC236}">
                      <a16:creationId xmlns:a16="http://schemas.microsoft.com/office/drawing/2014/main" id="{CAB74F7A-48A1-5E26-ABFD-1C7098A3ED08}"/>
                    </a:ext>
                  </a:extLst>
                </p14:cNvPr>
                <p14:cNvContentPartPr/>
                <p14:nvPr/>
              </p14:nvContentPartPr>
              <p14:xfrm>
                <a:off x="3668291" y="3367244"/>
                <a:ext cx="443520" cy="544320"/>
              </p14:xfrm>
            </p:contentPart>
          </mc:Choice>
          <mc:Fallback>
            <p:pic>
              <p:nvPicPr>
                <p:cNvPr id="59" name="筆跡 58">
                  <a:extLst>
                    <a:ext uri="{FF2B5EF4-FFF2-40B4-BE49-F238E27FC236}">
                      <a16:creationId xmlns:a16="http://schemas.microsoft.com/office/drawing/2014/main" id="{CAB74F7A-48A1-5E26-ABFD-1C7098A3ED08}"/>
                    </a:ext>
                  </a:extLst>
                </p:cNvPr>
                <p:cNvPicPr/>
                <p:nvPr/>
              </p:nvPicPr>
              <p:blipFill>
                <a:blip r:embed="rId158"/>
                <a:stretch>
                  <a:fillRect/>
                </a:stretch>
              </p:blipFill>
              <p:spPr>
                <a:xfrm>
                  <a:off x="3659284" y="3358244"/>
                  <a:ext cx="461174"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0" name="筆跡 59">
                  <a:extLst>
                    <a:ext uri="{FF2B5EF4-FFF2-40B4-BE49-F238E27FC236}">
                      <a16:creationId xmlns:a16="http://schemas.microsoft.com/office/drawing/2014/main" id="{679F1643-F73E-375F-A329-017678804499}"/>
                    </a:ext>
                  </a:extLst>
                </p14:cNvPr>
                <p14:cNvContentPartPr/>
                <p14:nvPr/>
              </p14:nvContentPartPr>
              <p14:xfrm>
                <a:off x="3591971" y="3503684"/>
                <a:ext cx="448200" cy="531360"/>
              </p14:xfrm>
            </p:contentPart>
          </mc:Choice>
          <mc:Fallback>
            <p:pic>
              <p:nvPicPr>
                <p:cNvPr id="60" name="筆跡 59">
                  <a:extLst>
                    <a:ext uri="{FF2B5EF4-FFF2-40B4-BE49-F238E27FC236}">
                      <a16:creationId xmlns:a16="http://schemas.microsoft.com/office/drawing/2014/main" id="{679F1643-F73E-375F-A329-017678804499}"/>
                    </a:ext>
                  </a:extLst>
                </p:cNvPr>
                <p:cNvPicPr/>
                <p:nvPr/>
              </p:nvPicPr>
              <p:blipFill>
                <a:blip r:embed="rId160"/>
                <a:stretch>
                  <a:fillRect/>
                </a:stretch>
              </p:blipFill>
              <p:spPr>
                <a:xfrm>
                  <a:off x="3582971" y="3494684"/>
                  <a:ext cx="465840" cy="549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2" name="筆跡 61">
                  <a:extLst>
                    <a:ext uri="{FF2B5EF4-FFF2-40B4-BE49-F238E27FC236}">
                      <a16:creationId xmlns:a16="http://schemas.microsoft.com/office/drawing/2014/main" id="{17D7680B-B3A3-F85A-DFD1-22FDB2BEF7F2}"/>
                    </a:ext>
                  </a:extLst>
                </p14:cNvPr>
                <p14:cNvContentPartPr/>
                <p14:nvPr/>
              </p14:nvContentPartPr>
              <p14:xfrm>
                <a:off x="3640931" y="3175004"/>
                <a:ext cx="55800" cy="897480"/>
              </p14:xfrm>
            </p:contentPart>
          </mc:Choice>
          <mc:Fallback>
            <p:pic>
              <p:nvPicPr>
                <p:cNvPr id="62" name="筆跡 61">
                  <a:extLst>
                    <a:ext uri="{FF2B5EF4-FFF2-40B4-BE49-F238E27FC236}">
                      <a16:creationId xmlns:a16="http://schemas.microsoft.com/office/drawing/2014/main" id="{17D7680B-B3A3-F85A-DFD1-22FDB2BEF7F2}"/>
                    </a:ext>
                  </a:extLst>
                </p:cNvPr>
                <p:cNvPicPr/>
                <p:nvPr/>
              </p:nvPicPr>
              <p:blipFill>
                <a:blip r:embed="rId162"/>
                <a:stretch>
                  <a:fillRect/>
                </a:stretch>
              </p:blipFill>
              <p:spPr>
                <a:xfrm>
                  <a:off x="3631931" y="3166004"/>
                  <a:ext cx="73440" cy="915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3" name="筆跡 62">
                  <a:extLst>
                    <a:ext uri="{FF2B5EF4-FFF2-40B4-BE49-F238E27FC236}">
                      <a16:creationId xmlns:a16="http://schemas.microsoft.com/office/drawing/2014/main" id="{7AC4356A-224F-B212-E0E1-689CCD062E57}"/>
                    </a:ext>
                  </a:extLst>
                </p14:cNvPr>
                <p14:cNvContentPartPr/>
                <p14:nvPr/>
              </p14:nvContentPartPr>
              <p14:xfrm>
                <a:off x="3684851" y="3614204"/>
                <a:ext cx="15120" cy="254880"/>
              </p14:xfrm>
            </p:contentPart>
          </mc:Choice>
          <mc:Fallback>
            <p:pic>
              <p:nvPicPr>
                <p:cNvPr id="63" name="筆跡 62">
                  <a:extLst>
                    <a:ext uri="{FF2B5EF4-FFF2-40B4-BE49-F238E27FC236}">
                      <a16:creationId xmlns:a16="http://schemas.microsoft.com/office/drawing/2014/main" id="{7AC4356A-224F-B212-E0E1-689CCD062E57}"/>
                    </a:ext>
                  </a:extLst>
                </p:cNvPr>
                <p:cNvPicPr/>
                <p:nvPr/>
              </p:nvPicPr>
              <p:blipFill>
                <a:blip r:embed="rId164"/>
                <a:stretch>
                  <a:fillRect/>
                </a:stretch>
              </p:blipFill>
              <p:spPr>
                <a:xfrm>
                  <a:off x="3675851" y="3605204"/>
                  <a:ext cx="327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5" name="筆跡 64">
                  <a:extLst>
                    <a:ext uri="{FF2B5EF4-FFF2-40B4-BE49-F238E27FC236}">
                      <a16:creationId xmlns:a16="http://schemas.microsoft.com/office/drawing/2014/main" id="{93F8B109-56AE-7552-707A-CD06454D30A9}"/>
                    </a:ext>
                  </a:extLst>
                </p14:cNvPr>
                <p14:cNvContentPartPr/>
                <p14:nvPr/>
              </p14:nvContentPartPr>
              <p14:xfrm>
                <a:off x="255491" y="3232964"/>
                <a:ext cx="195480" cy="387000"/>
              </p14:xfrm>
            </p:contentPart>
          </mc:Choice>
          <mc:Fallback>
            <p:pic>
              <p:nvPicPr>
                <p:cNvPr id="65" name="筆跡 64">
                  <a:extLst>
                    <a:ext uri="{FF2B5EF4-FFF2-40B4-BE49-F238E27FC236}">
                      <a16:creationId xmlns:a16="http://schemas.microsoft.com/office/drawing/2014/main" id="{93F8B109-56AE-7552-707A-CD06454D30A9}"/>
                    </a:ext>
                  </a:extLst>
                </p:cNvPr>
                <p:cNvPicPr/>
                <p:nvPr/>
              </p:nvPicPr>
              <p:blipFill>
                <a:blip r:embed="rId166"/>
                <a:stretch>
                  <a:fillRect/>
                </a:stretch>
              </p:blipFill>
              <p:spPr>
                <a:xfrm>
                  <a:off x="246491" y="3223964"/>
                  <a:ext cx="21312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6" name="筆跡 65">
                  <a:extLst>
                    <a:ext uri="{FF2B5EF4-FFF2-40B4-BE49-F238E27FC236}">
                      <a16:creationId xmlns:a16="http://schemas.microsoft.com/office/drawing/2014/main" id="{97AFEE08-4168-815D-1836-9587942250B2}"/>
                    </a:ext>
                  </a:extLst>
                </p14:cNvPr>
                <p14:cNvContentPartPr/>
                <p14:nvPr/>
              </p14:nvContentPartPr>
              <p14:xfrm>
                <a:off x="505691" y="3465884"/>
                <a:ext cx="150120" cy="92880"/>
              </p14:xfrm>
            </p:contentPart>
          </mc:Choice>
          <mc:Fallback>
            <p:pic>
              <p:nvPicPr>
                <p:cNvPr id="66" name="筆跡 65">
                  <a:extLst>
                    <a:ext uri="{FF2B5EF4-FFF2-40B4-BE49-F238E27FC236}">
                      <a16:creationId xmlns:a16="http://schemas.microsoft.com/office/drawing/2014/main" id="{97AFEE08-4168-815D-1836-9587942250B2}"/>
                    </a:ext>
                  </a:extLst>
                </p:cNvPr>
                <p:cNvPicPr/>
                <p:nvPr/>
              </p:nvPicPr>
              <p:blipFill>
                <a:blip r:embed="rId168"/>
                <a:stretch>
                  <a:fillRect/>
                </a:stretch>
              </p:blipFill>
              <p:spPr>
                <a:xfrm>
                  <a:off x="496669" y="3456884"/>
                  <a:ext cx="167802"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7" name="筆跡 66">
                  <a:extLst>
                    <a:ext uri="{FF2B5EF4-FFF2-40B4-BE49-F238E27FC236}">
                      <a16:creationId xmlns:a16="http://schemas.microsoft.com/office/drawing/2014/main" id="{8CBC4A87-0864-FE3B-D615-3B5CE7E28D10}"/>
                    </a:ext>
                  </a:extLst>
                </p14:cNvPr>
                <p14:cNvContentPartPr/>
                <p14:nvPr/>
              </p14:nvContentPartPr>
              <p14:xfrm>
                <a:off x="638171" y="3325844"/>
                <a:ext cx="110520" cy="207720"/>
              </p14:xfrm>
            </p:contentPart>
          </mc:Choice>
          <mc:Fallback>
            <p:pic>
              <p:nvPicPr>
                <p:cNvPr id="67" name="筆跡 66">
                  <a:extLst>
                    <a:ext uri="{FF2B5EF4-FFF2-40B4-BE49-F238E27FC236}">
                      <a16:creationId xmlns:a16="http://schemas.microsoft.com/office/drawing/2014/main" id="{8CBC4A87-0864-FE3B-D615-3B5CE7E28D10}"/>
                    </a:ext>
                  </a:extLst>
                </p:cNvPr>
                <p:cNvPicPr/>
                <p:nvPr/>
              </p:nvPicPr>
              <p:blipFill>
                <a:blip r:embed="rId170"/>
                <a:stretch>
                  <a:fillRect/>
                </a:stretch>
              </p:blipFill>
              <p:spPr>
                <a:xfrm>
                  <a:off x="629200" y="3316844"/>
                  <a:ext cx="128103"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8" name="筆跡 67">
                  <a:extLst>
                    <a:ext uri="{FF2B5EF4-FFF2-40B4-BE49-F238E27FC236}">
                      <a16:creationId xmlns:a16="http://schemas.microsoft.com/office/drawing/2014/main" id="{8256267C-66DA-1CC0-25EE-2DDB71D0A780}"/>
                    </a:ext>
                  </a:extLst>
                </p14:cNvPr>
                <p14:cNvContentPartPr/>
                <p14:nvPr/>
              </p14:nvContentPartPr>
              <p14:xfrm>
                <a:off x="781091" y="3385244"/>
                <a:ext cx="106920" cy="119880"/>
              </p14:xfrm>
            </p:contentPart>
          </mc:Choice>
          <mc:Fallback>
            <p:pic>
              <p:nvPicPr>
                <p:cNvPr id="68" name="筆跡 67">
                  <a:extLst>
                    <a:ext uri="{FF2B5EF4-FFF2-40B4-BE49-F238E27FC236}">
                      <a16:creationId xmlns:a16="http://schemas.microsoft.com/office/drawing/2014/main" id="{8256267C-66DA-1CC0-25EE-2DDB71D0A780}"/>
                    </a:ext>
                  </a:extLst>
                </p:cNvPr>
                <p:cNvPicPr/>
                <p:nvPr/>
              </p:nvPicPr>
              <p:blipFill>
                <a:blip r:embed="rId172"/>
                <a:stretch>
                  <a:fillRect/>
                </a:stretch>
              </p:blipFill>
              <p:spPr>
                <a:xfrm>
                  <a:off x="772091" y="3376244"/>
                  <a:ext cx="124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9" name="筆跡 68">
                  <a:extLst>
                    <a:ext uri="{FF2B5EF4-FFF2-40B4-BE49-F238E27FC236}">
                      <a16:creationId xmlns:a16="http://schemas.microsoft.com/office/drawing/2014/main" id="{D290EECD-DB2C-425B-95A3-A9ABADBC872F}"/>
                    </a:ext>
                  </a:extLst>
                </p14:cNvPr>
                <p14:cNvContentPartPr/>
                <p14:nvPr/>
              </p14:nvContentPartPr>
              <p14:xfrm>
                <a:off x="914651" y="3209564"/>
                <a:ext cx="207720" cy="272880"/>
              </p14:xfrm>
            </p:contentPart>
          </mc:Choice>
          <mc:Fallback>
            <p:pic>
              <p:nvPicPr>
                <p:cNvPr id="69" name="筆跡 68">
                  <a:extLst>
                    <a:ext uri="{FF2B5EF4-FFF2-40B4-BE49-F238E27FC236}">
                      <a16:creationId xmlns:a16="http://schemas.microsoft.com/office/drawing/2014/main" id="{D290EECD-DB2C-425B-95A3-A9ABADBC872F}"/>
                    </a:ext>
                  </a:extLst>
                </p:cNvPr>
                <p:cNvPicPr/>
                <p:nvPr/>
              </p:nvPicPr>
              <p:blipFill>
                <a:blip r:embed="rId174"/>
                <a:stretch>
                  <a:fillRect/>
                </a:stretch>
              </p:blipFill>
              <p:spPr>
                <a:xfrm>
                  <a:off x="905651" y="3200564"/>
                  <a:ext cx="2253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1" name="筆跡 70">
                  <a:extLst>
                    <a:ext uri="{FF2B5EF4-FFF2-40B4-BE49-F238E27FC236}">
                      <a16:creationId xmlns:a16="http://schemas.microsoft.com/office/drawing/2014/main" id="{FA62F304-DDB8-9494-97C9-FE6529512FE3}"/>
                    </a:ext>
                  </a:extLst>
                </p14:cNvPr>
                <p14:cNvContentPartPr/>
                <p14:nvPr/>
              </p14:nvContentPartPr>
              <p14:xfrm>
                <a:off x="2190491" y="4348964"/>
                <a:ext cx="119520" cy="235800"/>
              </p14:xfrm>
            </p:contentPart>
          </mc:Choice>
          <mc:Fallback>
            <p:pic>
              <p:nvPicPr>
                <p:cNvPr id="71" name="筆跡 70">
                  <a:extLst>
                    <a:ext uri="{FF2B5EF4-FFF2-40B4-BE49-F238E27FC236}">
                      <a16:creationId xmlns:a16="http://schemas.microsoft.com/office/drawing/2014/main" id="{FA62F304-DDB8-9494-97C9-FE6529512FE3}"/>
                    </a:ext>
                  </a:extLst>
                </p:cNvPr>
                <p:cNvPicPr/>
                <p:nvPr/>
              </p:nvPicPr>
              <p:blipFill>
                <a:blip r:embed="rId176"/>
                <a:stretch>
                  <a:fillRect/>
                </a:stretch>
              </p:blipFill>
              <p:spPr>
                <a:xfrm>
                  <a:off x="2181464" y="4339978"/>
                  <a:ext cx="137213" cy="253413"/>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2" name="筆跡 71">
                  <a:extLst>
                    <a:ext uri="{FF2B5EF4-FFF2-40B4-BE49-F238E27FC236}">
                      <a16:creationId xmlns:a16="http://schemas.microsoft.com/office/drawing/2014/main" id="{C8C67915-65FC-F33C-605B-EE00BFE2EDB2}"/>
                    </a:ext>
                  </a:extLst>
                </p14:cNvPr>
                <p14:cNvContentPartPr/>
                <p14:nvPr/>
              </p14:nvContentPartPr>
              <p14:xfrm>
                <a:off x="2379851" y="4331324"/>
                <a:ext cx="105480" cy="131760"/>
              </p14:xfrm>
            </p:contentPart>
          </mc:Choice>
          <mc:Fallback>
            <p:pic>
              <p:nvPicPr>
                <p:cNvPr id="72" name="筆跡 71">
                  <a:extLst>
                    <a:ext uri="{FF2B5EF4-FFF2-40B4-BE49-F238E27FC236}">
                      <a16:creationId xmlns:a16="http://schemas.microsoft.com/office/drawing/2014/main" id="{C8C67915-65FC-F33C-605B-EE00BFE2EDB2}"/>
                    </a:ext>
                  </a:extLst>
                </p:cNvPr>
                <p:cNvPicPr/>
                <p:nvPr/>
              </p:nvPicPr>
              <p:blipFill>
                <a:blip r:embed="rId178"/>
                <a:stretch>
                  <a:fillRect/>
                </a:stretch>
              </p:blipFill>
              <p:spPr>
                <a:xfrm>
                  <a:off x="2370851" y="4322324"/>
                  <a:ext cx="123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3" name="筆跡 72">
                  <a:extLst>
                    <a:ext uri="{FF2B5EF4-FFF2-40B4-BE49-F238E27FC236}">
                      <a16:creationId xmlns:a16="http://schemas.microsoft.com/office/drawing/2014/main" id="{446CE232-31F9-4CD7-A3FB-AF506DE8077E}"/>
                    </a:ext>
                  </a:extLst>
                </p14:cNvPr>
                <p14:cNvContentPartPr/>
                <p14:nvPr/>
              </p14:nvContentPartPr>
              <p14:xfrm>
                <a:off x="2562731" y="4281644"/>
                <a:ext cx="136800" cy="291600"/>
              </p14:xfrm>
            </p:contentPart>
          </mc:Choice>
          <mc:Fallback>
            <p:pic>
              <p:nvPicPr>
                <p:cNvPr id="73" name="筆跡 72">
                  <a:extLst>
                    <a:ext uri="{FF2B5EF4-FFF2-40B4-BE49-F238E27FC236}">
                      <a16:creationId xmlns:a16="http://schemas.microsoft.com/office/drawing/2014/main" id="{446CE232-31F9-4CD7-A3FB-AF506DE8077E}"/>
                    </a:ext>
                  </a:extLst>
                </p:cNvPr>
                <p:cNvPicPr/>
                <p:nvPr/>
              </p:nvPicPr>
              <p:blipFill>
                <a:blip r:embed="rId180"/>
                <a:stretch>
                  <a:fillRect/>
                </a:stretch>
              </p:blipFill>
              <p:spPr>
                <a:xfrm>
                  <a:off x="2553731" y="4272644"/>
                  <a:ext cx="1544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4" name="筆跡 73">
                  <a:extLst>
                    <a:ext uri="{FF2B5EF4-FFF2-40B4-BE49-F238E27FC236}">
                      <a16:creationId xmlns:a16="http://schemas.microsoft.com/office/drawing/2014/main" id="{730A29D6-0863-D106-EBFB-0E1710C5EB08}"/>
                    </a:ext>
                  </a:extLst>
                </p14:cNvPr>
                <p14:cNvContentPartPr/>
                <p14:nvPr/>
              </p14:nvContentPartPr>
              <p14:xfrm>
                <a:off x="2850731" y="4216484"/>
                <a:ext cx="86760" cy="196560"/>
              </p14:xfrm>
            </p:contentPart>
          </mc:Choice>
          <mc:Fallback>
            <p:pic>
              <p:nvPicPr>
                <p:cNvPr id="74" name="筆跡 73">
                  <a:extLst>
                    <a:ext uri="{FF2B5EF4-FFF2-40B4-BE49-F238E27FC236}">
                      <a16:creationId xmlns:a16="http://schemas.microsoft.com/office/drawing/2014/main" id="{730A29D6-0863-D106-EBFB-0E1710C5EB08}"/>
                    </a:ext>
                  </a:extLst>
                </p:cNvPr>
                <p:cNvPicPr/>
                <p:nvPr/>
              </p:nvPicPr>
              <p:blipFill>
                <a:blip r:embed="rId182"/>
                <a:stretch>
                  <a:fillRect/>
                </a:stretch>
              </p:blipFill>
              <p:spPr>
                <a:xfrm>
                  <a:off x="2841693" y="4207500"/>
                  <a:ext cx="104474" cy="214168"/>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5" name="筆跡 74">
                  <a:extLst>
                    <a:ext uri="{FF2B5EF4-FFF2-40B4-BE49-F238E27FC236}">
                      <a16:creationId xmlns:a16="http://schemas.microsoft.com/office/drawing/2014/main" id="{97F1298A-2162-0C62-CB09-2F47360345CC}"/>
                    </a:ext>
                  </a:extLst>
                </p14:cNvPr>
                <p14:cNvContentPartPr/>
                <p14:nvPr/>
              </p14:nvContentPartPr>
              <p14:xfrm>
                <a:off x="3003011" y="4199564"/>
                <a:ext cx="117000" cy="189360"/>
              </p14:xfrm>
            </p:contentPart>
          </mc:Choice>
          <mc:Fallback>
            <p:pic>
              <p:nvPicPr>
                <p:cNvPr id="75" name="筆跡 74">
                  <a:extLst>
                    <a:ext uri="{FF2B5EF4-FFF2-40B4-BE49-F238E27FC236}">
                      <a16:creationId xmlns:a16="http://schemas.microsoft.com/office/drawing/2014/main" id="{97F1298A-2162-0C62-CB09-2F47360345CC}"/>
                    </a:ext>
                  </a:extLst>
                </p:cNvPr>
                <p:cNvPicPr/>
                <p:nvPr/>
              </p:nvPicPr>
              <p:blipFill>
                <a:blip r:embed="rId184"/>
                <a:stretch>
                  <a:fillRect/>
                </a:stretch>
              </p:blipFill>
              <p:spPr>
                <a:xfrm>
                  <a:off x="2994011" y="4190581"/>
                  <a:ext cx="134640" cy="206967"/>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6" name="筆跡 75">
                  <a:extLst>
                    <a:ext uri="{FF2B5EF4-FFF2-40B4-BE49-F238E27FC236}">
                      <a16:creationId xmlns:a16="http://schemas.microsoft.com/office/drawing/2014/main" id="{1F638158-576C-1D83-34C2-07DF24F3C91F}"/>
                    </a:ext>
                  </a:extLst>
                </p14:cNvPr>
                <p14:cNvContentPartPr/>
                <p14:nvPr/>
              </p14:nvContentPartPr>
              <p14:xfrm>
                <a:off x="3172211" y="4142324"/>
                <a:ext cx="102960" cy="298800"/>
              </p14:xfrm>
            </p:contentPart>
          </mc:Choice>
          <mc:Fallback>
            <p:pic>
              <p:nvPicPr>
                <p:cNvPr id="76" name="筆跡 75">
                  <a:extLst>
                    <a:ext uri="{FF2B5EF4-FFF2-40B4-BE49-F238E27FC236}">
                      <a16:creationId xmlns:a16="http://schemas.microsoft.com/office/drawing/2014/main" id="{1F638158-576C-1D83-34C2-07DF24F3C91F}"/>
                    </a:ext>
                  </a:extLst>
                </p:cNvPr>
                <p:cNvPicPr/>
                <p:nvPr/>
              </p:nvPicPr>
              <p:blipFill>
                <a:blip r:embed="rId186"/>
                <a:stretch>
                  <a:fillRect/>
                </a:stretch>
              </p:blipFill>
              <p:spPr>
                <a:xfrm>
                  <a:off x="3163179" y="4133324"/>
                  <a:ext cx="120662"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8" name="筆跡 77">
                  <a:extLst>
                    <a:ext uri="{FF2B5EF4-FFF2-40B4-BE49-F238E27FC236}">
                      <a16:creationId xmlns:a16="http://schemas.microsoft.com/office/drawing/2014/main" id="{E9CD6035-0BBD-B4C2-9F8C-C95344018519}"/>
                    </a:ext>
                  </a:extLst>
                </p14:cNvPr>
                <p14:cNvContentPartPr/>
                <p14:nvPr/>
              </p14:nvContentPartPr>
              <p14:xfrm>
                <a:off x="711611" y="1707284"/>
                <a:ext cx="156240" cy="114840"/>
              </p14:xfrm>
            </p:contentPart>
          </mc:Choice>
          <mc:Fallback>
            <p:pic>
              <p:nvPicPr>
                <p:cNvPr id="78" name="筆跡 77">
                  <a:extLst>
                    <a:ext uri="{FF2B5EF4-FFF2-40B4-BE49-F238E27FC236}">
                      <a16:creationId xmlns:a16="http://schemas.microsoft.com/office/drawing/2014/main" id="{E9CD6035-0BBD-B4C2-9F8C-C95344018519}"/>
                    </a:ext>
                  </a:extLst>
                </p:cNvPr>
                <p:cNvPicPr/>
                <p:nvPr/>
              </p:nvPicPr>
              <p:blipFill>
                <a:blip r:embed="rId188"/>
                <a:stretch>
                  <a:fillRect/>
                </a:stretch>
              </p:blipFill>
              <p:spPr>
                <a:xfrm>
                  <a:off x="702611" y="1698284"/>
                  <a:ext cx="173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9" name="筆跡 78">
                  <a:extLst>
                    <a:ext uri="{FF2B5EF4-FFF2-40B4-BE49-F238E27FC236}">
                      <a16:creationId xmlns:a16="http://schemas.microsoft.com/office/drawing/2014/main" id="{F64A6F42-C9D0-2209-698B-64B5801D23D7}"/>
                    </a:ext>
                  </a:extLst>
                </p14:cNvPr>
                <p14:cNvContentPartPr/>
                <p14:nvPr/>
              </p14:nvContentPartPr>
              <p14:xfrm>
                <a:off x="749411" y="1589924"/>
                <a:ext cx="183240" cy="375840"/>
              </p14:xfrm>
            </p:contentPart>
          </mc:Choice>
          <mc:Fallback>
            <p:pic>
              <p:nvPicPr>
                <p:cNvPr id="79" name="筆跡 78">
                  <a:extLst>
                    <a:ext uri="{FF2B5EF4-FFF2-40B4-BE49-F238E27FC236}">
                      <a16:creationId xmlns:a16="http://schemas.microsoft.com/office/drawing/2014/main" id="{F64A6F42-C9D0-2209-698B-64B5801D23D7}"/>
                    </a:ext>
                  </a:extLst>
                </p:cNvPr>
                <p:cNvPicPr/>
                <p:nvPr/>
              </p:nvPicPr>
              <p:blipFill>
                <a:blip r:embed="rId190"/>
                <a:stretch>
                  <a:fillRect/>
                </a:stretch>
              </p:blipFill>
              <p:spPr>
                <a:xfrm>
                  <a:off x="740411" y="1580924"/>
                  <a:ext cx="20088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0" name="筆跡 79">
                  <a:extLst>
                    <a:ext uri="{FF2B5EF4-FFF2-40B4-BE49-F238E27FC236}">
                      <a16:creationId xmlns:a16="http://schemas.microsoft.com/office/drawing/2014/main" id="{4EFB5A46-D81D-D71C-477B-1812AD95527E}"/>
                    </a:ext>
                  </a:extLst>
                </p14:cNvPr>
                <p14:cNvContentPartPr/>
                <p14:nvPr/>
              </p14:nvContentPartPr>
              <p14:xfrm>
                <a:off x="944531" y="1795844"/>
                <a:ext cx="94320" cy="107280"/>
              </p14:xfrm>
            </p:contentPart>
          </mc:Choice>
          <mc:Fallback>
            <p:pic>
              <p:nvPicPr>
                <p:cNvPr id="80" name="筆跡 79">
                  <a:extLst>
                    <a:ext uri="{FF2B5EF4-FFF2-40B4-BE49-F238E27FC236}">
                      <a16:creationId xmlns:a16="http://schemas.microsoft.com/office/drawing/2014/main" id="{4EFB5A46-D81D-D71C-477B-1812AD95527E}"/>
                    </a:ext>
                  </a:extLst>
                </p:cNvPr>
                <p:cNvPicPr/>
                <p:nvPr/>
              </p:nvPicPr>
              <p:blipFill>
                <a:blip r:embed="rId192"/>
                <a:stretch>
                  <a:fillRect/>
                </a:stretch>
              </p:blipFill>
              <p:spPr>
                <a:xfrm>
                  <a:off x="935531" y="1786874"/>
                  <a:ext cx="111960" cy="124861"/>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1" name="筆跡 80">
                  <a:extLst>
                    <a:ext uri="{FF2B5EF4-FFF2-40B4-BE49-F238E27FC236}">
                      <a16:creationId xmlns:a16="http://schemas.microsoft.com/office/drawing/2014/main" id="{52971C30-FF5D-2410-782F-4581BEE1428D}"/>
                    </a:ext>
                  </a:extLst>
                </p14:cNvPr>
                <p14:cNvContentPartPr/>
                <p14:nvPr/>
              </p14:nvContentPartPr>
              <p14:xfrm>
                <a:off x="1080611" y="1748324"/>
                <a:ext cx="140400" cy="69120"/>
              </p14:xfrm>
            </p:contentPart>
          </mc:Choice>
          <mc:Fallback>
            <p:pic>
              <p:nvPicPr>
                <p:cNvPr id="81" name="筆跡 80">
                  <a:extLst>
                    <a:ext uri="{FF2B5EF4-FFF2-40B4-BE49-F238E27FC236}">
                      <a16:creationId xmlns:a16="http://schemas.microsoft.com/office/drawing/2014/main" id="{52971C30-FF5D-2410-782F-4581BEE1428D}"/>
                    </a:ext>
                  </a:extLst>
                </p:cNvPr>
                <p:cNvPicPr/>
                <p:nvPr/>
              </p:nvPicPr>
              <p:blipFill>
                <a:blip r:embed="rId194"/>
                <a:stretch>
                  <a:fillRect/>
                </a:stretch>
              </p:blipFill>
              <p:spPr>
                <a:xfrm>
                  <a:off x="1071588" y="1739371"/>
                  <a:ext cx="158085" cy="86669"/>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2" name="筆跡 81">
                  <a:extLst>
                    <a:ext uri="{FF2B5EF4-FFF2-40B4-BE49-F238E27FC236}">
                      <a16:creationId xmlns:a16="http://schemas.microsoft.com/office/drawing/2014/main" id="{8D033B9E-BEAF-26B4-B13B-45D7AC67C2BA}"/>
                    </a:ext>
                  </a:extLst>
                </p14:cNvPr>
                <p14:cNvContentPartPr/>
                <p14:nvPr/>
              </p14:nvContentPartPr>
              <p14:xfrm>
                <a:off x="1190771" y="1603244"/>
                <a:ext cx="131040" cy="160560"/>
              </p14:xfrm>
            </p:contentPart>
          </mc:Choice>
          <mc:Fallback>
            <p:pic>
              <p:nvPicPr>
                <p:cNvPr id="82" name="筆跡 81">
                  <a:extLst>
                    <a:ext uri="{FF2B5EF4-FFF2-40B4-BE49-F238E27FC236}">
                      <a16:creationId xmlns:a16="http://schemas.microsoft.com/office/drawing/2014/main" id="{8D033B9E-BEAF-26B4-B13B-45D7AC67C2BA}"/>
                    </a:ext>
                  </a:extLst>
                </p:cNvPr>
                <p:cNvPicPr/>
                <p:nvPr/>
              </p:nvPicPr>
              <p:blipFill>
                <a:blip r:embed="rId196"/>
                <a:stretch>
                  <a:fillRect/>
                </a:stretch>
              </p:blipFill>
              <p:spPr>
                <a:xfrm>
                  <a:off x="1181771" y="1594244"/>
                  <a:ext cx="148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3" name="筆跡 82">
                  <a:extLst>
                    <a:ext uri="{FF2B5EF4-FFF2-40B4-BE49-F238E27FC236}">
                      <a16:creationId xmlns:a16="http://schemas.microsoft.com/office/drawing/2014/main" id="{11C5DC31-AC90-02B9-945F-61CBEAC1BC17}"/>
                    </a:ext>
                  </a:extLst>
                </p14:cNvPr>
                <p14:cNvContentPartPr/>
                <p14:nvPr/>
              </p14:nvContentPartPr>
              <p14:xfrm>
                <a:off x="1342691" y="1542764"/>
                <a:ext cx="217800" cy="184680"/>
              </p14:xfrm>
            </p:contentPart>
          </mc:Choice>
          <mc:Fallback>
            <p:pic>
              <p:nvPicPr>
                <p:cNvPr id="83" name="筆跡 82">
                  <a:extLst>
                    <a:ext uri="{FF2B5EF4-FFF2-40B4-BE49-F238E27FC236}">
                      <a16:creationId xmlns:a16="http://schemas.microsoft.com/office/drawing/2014/main" id="{11C5DC31-AC90-02B9-945F-61CBEAC1BC17}"/>
                    </a:ext>
                  </a:extLst>
                </p:cNvPr>
                <p:cNvPicPr/>
                <p:nvPr/>
              </p:nvPicPr>
              <p:blipFill>
                <a:blip r:embed="rId198"/>
                <a:stretch>
                  <a:fillRect/>
                </a:stretch>
              </p:blipFill>
              <p:spPr>
                <a:xfrm>
                  <a:off x="1333691" y="1533782"/>
                  <a:ext cx="235440" cy="202286"/>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4" name="筆跡 83">
                  <a:extLst>
                    <a:ext uri="{FF2B5EF4-FFF2-40B4-BE49-F238E27FC236}">
                      <a16:creationId xmlns:a16="http://schemas.microsoft.com/office/drawing/2014/main" id="{CD02C79E-6391-0781-F579-F059876EDCE5}"/>
                    </a:ext>
                  </a:extLst>
                </p14:cNvPr>
                <p14:cNvContentPartPr/>
                <p14:nvPr/>
              </p14:nvContentPartPr>
              <p14:xfrm>
                <a:off x="1451051" y="1487324"/>
                <a:ext cx="156960" cy="201960"/>
              </p14:xfrm>
            </p:contentPart>
          </mc:Choice>
          <mc:Fallback>
            <p:pic>
              <p:nvPicPr>
                <p:cNvPr id="84" name="筆跡 83">
                  <a:extLst>
                    <a:ext uri="{FF2B5EF4-FFF2-40B4-BE49-F238E27FC236}">
                      <a16:creationId xmlns:a16="http://schemas.microsoft.com/office/drawing/2014/main" id="{CD02C79E-6391-0781-F579-F059876EDCE5}"/>
                    </a:ext>
                  </a:extLst>
                </p:cNvPr>
                <p:cNvPicPr/>
                <p:nvPr/>
              </p:nvPicPr>
              <p:blipFill>
                <a:blip r:embed="rId200"/>
                <a:stretch>
                  <a:fillRect/>
                </a:stretch>
              </p:blipFill>
              <p:spPr>
                <a:xfrm>
                  <a:off x="1442030" y="1478324"/>
                  <a:ext cx="174641"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5" name="筆跡 84">
                  <a:extLst>
                    <a:ext uri="{FF2B5EF4-FFF2-40B4-BE49-F238E27FC236}">
                      <a16:creationId xmlns:a16="http://schemas.microsoft.com/office/drawing/2014/main" id="{C3F53B0D-4346-EC0D-61D4-83F2EDF17E47}"/>
                    </a:ext>
                  </a:extLst>
                </p14:cNvPr>
                <p14:cNvContentPartPr/>
                <p14:nvPr/>
              </p14:nvContentPartPr>
              <p14:xfrm>
                <a:off x="1636091" y="1484084"/>
                <a:ext cx="115920" cy="109800"/>
              </p14:xfrm>
            </p:contentPart>
          </mc:Choice>
          <mc:Fallback>
            <p:pic>
              <p:nvPicPr>
                <p:cNvPr id="85" name="筆跡 84">
                  <a:extLst>
                    <a:ext uri="{FF2B5EF4-FFF2-40B4-BE49-F238E27FC236}">
                      <a16:creationId xmlns:a16="http://schemas.microsoft.com/office/drawing/2014/main" id="{C3F53B0D-4346-EC0D-61D4-83F2EDF17E47}"/>
                    </a:ext>
                  </a:extLst>
                </p:cNvPr>
                <p:cNvPicPr/>
                <p:nvPr/>
              </p:nvPicPr>
              <p:blipFill>
                <a:blip r:embed="rId202"/>
                <a:stretch>
                  <a:fillRect/>
                </a:stretch>
              </p:blipFill>
              <p:spPr>
                <a:xfrm>
                  <a:off x="1627119" y="1475054"/>
                  <a:ext cx="133505" cy="127498"/>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4" name="筆跡 133">
                  <a:extLst>
                    <a:ext uri="{FF2B5EF4-FFF2-40B4-BE49-F238E27FC236}">
                      <a16:creationId xmlns:a16="http://schemas.microsoft.com/office/drawing/2014/main" id="{BB2FA74F-C6A1-29CF-7B00-B78B18BC53C0}"/>
                    </a:ext>
                  </a:extLst>
                </p14:cNvPr>
                <p14:cNvContentPartPr/>
                <p14:nvPr/>
              </p14:nvContentPartPr>
              <p14:xfrm>
                <a:off x="1737251" y="1276364"/>
                <a:ext cx="84240" cy="232920"/>
              </p14:xfrm>
            </p:contentPart>
          </mc:Choice>
          <mc:Fallback>
            <p:pic>
              <p:nvPicPr>
                <p:cNvPr id="134" name="筆跡 133">
                  <a:extLst>
                    <a:ext uri="{FF2B5EF4-FFF2-40B4-BE49-F238E27FC236}">
                      <a16:creationId xmlns:a16="http://schemas.microsoft.com/office/drawing/2014/main" id="{BB2FA74F-C6A1-29CF-7B00-B78B18BC53C0}"/>
                    </a:ext>
                  </a:extLst>
                </p:cNvPr>
                <p:cNvPicPr/>
                <p:nvPr/>
              </p:nvPicPr>
              <p:blipFill>
                <a:blip r:embed="rId204"/>
                <a:stretch>
                  <a:fillRect/>
                </a:stretch>
              </p:blipFill>
              <p:spPr>
                <a:xfrm>
                  <a:off x="1728251" y="1267364"/>
                  <a:ext cx="1018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 name="筆跡 134">
                  <a:extLst>
                    <a:ext uri="{FF2B5EF4-FFF2-40B4-BE49-F238E27FC236}">
                      <a16:creationId xmlns:a16="http://schemas.microsoft.com/office/drawing/2014/main" id="{5D1B76A9-CFE6-3D2F-FD36-CF4432FE6764}"/>
                    </a:ext>
                  </a:extLst>
                </p14:cNvPr>
                <p14:cNvContentPartPr/>
                <p14:nvPr/>
              </p14:nvContentPartPr>
              <p14:xfrm>
                <a:off x="1869011" y="1312004"/>
                <a:ext cx="81000" cy="121680"/>
              </p14:xfrm>
            </p:contentPart>
          </mc:Choice>
          <mc:Fallback>
            <p:pic>
              <p:nvPicPr>
                <p:cNvPr id="135" name="筆跡 134">
                  <a:extLst>
                    <a:ext uri="{FF2B5EF4-FFF2-40B4-BE49-F238E27FC236}">
                      <a16:creationId xmlns:a16="http://schemas.microsoft.com/office/drawing/2014/main" id="{5D1B76A9-CFE6-3D2F-FD36-CF4432FE6764}"/>
                    </a:ext>
                  </a:extLst>
                </p:cNvPr>
                <p:cNvPicPr/>
                <p:nvPr/>
              </p:nvPicPr>
              <p:blipFill>
                <a:blip r:embed="rId206"/>
                <a:stretch>
                  <a:fillRect/>
                </a:stretch>
              </p:blipFill>
              <p:spPr>
                <a:xfrm>
                  <a:off x="1860011" y="1303004"/>
                  <a:ext cx="98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6" name="筆跡 135">
                  <a:extLst>
                    <a:ext uri="{FF2B5EF4-FFF2-40B4-BE49-F238E27FC236}">
                      <a16:creationId xmlns:a16="http://schemas.microsoft.com/office/drawing/2014/main" id="{E7E17C68-30F3-8626-ED61-4BC88CCF0B52}"/>
                    </a:ext>
                  </a:extLst>
                </p14:cNvPr>
                <p14:cNvContentPartPr/>
                <p14:nvPr/>
              </p14:nvContentPartPr>
              <p14:xfrm>
                <a:off x="1926971" y="1143884"/>
                <a:ext cx="39240" cy="275760"/>
              </p14:xfrm>
            </p:contentPart>
          </mc:Choice>
          <mc:Fallback>
            <p:pic>
              <p:nvPicPr>
                <p:cNvPr id="136" name="筆跡 135">
                  <a:extLst>
                    <a:ext uri="{FF2B5EF4-FFF2-40B4-BE49-F238E27FC236}">
                      <a16:creationId xmlns:a16="http://schemas.microsoft.com/office/drawing/2014/main" id="{E7E17C68-30F3-8626-ED61-4BC88CCF0B52}"/>
                    </a:ext>
                  </a:extLst>
                </p:cNvPr>
                <p:cNvPicPr/>
                <p:nvPr/>
              </p:nvPicPr>
              <p:blipFill>
                <a:blip r:embed="rId208"/>
                <a:stretch>
                  <a:fillRect/>
                </a:stretch>
              </p:blipFill>
              <p:spPr>
                <a:xfrm>
                  <a:off x="1918053" y="1134884"/>
                  <a:ext cx="567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7" name="筆跡 136">
                  <a:extLst>
                    <a:ext uri="{FF2B5EF4-FFF2-40B4-BE49-F238E27FC236}">
                      <a16:creationId xmlns:a16="http://schemas.microsoft.com/office/drawing/2014/main" id="{8A877C28-2E48-ECE1-0859-512FDA16577E}"/>
                    </a:ext>
                  </a:extLst>
                </p14:cNvPr>
                <p14:cNvContentPartPr/>
                <p14:nvPr/>
              </p14:nvContentPartPr>
              <p14:xfrm>
                <a:off x="2023091" y="1152164"/>
                <a:ext cx="69480" cy="286920"/>
              </p14:xfrm>
            </p:contentPart>
          </mc:Choice>
          <mc:Fallback>
            <p:pic>
              <p:nvPicPr>
                <p:cNvPr id="137" name="筆跡 136">
                  <a:extLst>
                    <a:ext uri="{FF2B5EF4-FFF2-40B4-BE49-F238E27FC236}">
                      <a16:creationId xmlns:a16="http://schemas.microsoft.com/office/drawing/2014/main" id="{8A877C28-2E48-ECE1-0859-512FDA16577E}"/>
                    </a:ext>
                  </a:extLst>
                </p:cNvPr>
                <p:cNvPicPr/>
                <p:nvPr/>
              </p:nvPicPr>
              <p:blipFill>
                <a:blip r:embed="rId210"/>
                <a:stretch>
                  <a:fillRect/>
                </a:stretch>
              </p:blipFill>
              <p:spPr>
                <a:xfrm>
                  <a:off x="2014091" y="1143164"/>
                  <a:ext cx="871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0" name="筆跡 179">
                  <a:extLst>
                    <a:ext uri="{FF2B5EF4-FFF2-40B4-BE49-F238E27FC236}">
                      <a16:creationId xmlns:a16="http://schemas.microsoft.com/office/drawing/2014/main" id="{7924716C-BAAD-5F36-167D-8183092715BF}"/>
                    </a:ext>
                  </a:extLst>
                </p14:cNvPr>
                <p14:cNvContentPartPr/>
                <p14:nvPr/>
              </p14:nvContentPartPr>
              <p14:xfrm>
                <a:off x="2305691" y="1334684"/>
                <a:ext cx="14400" cy="37440"/>
              </p14:xfrm>
            </p:contentPart>
          </mc:Choice>
          <mc:Fallback>
            <p:pic>
              <p:nvPicPr>
                <p:cNvPr id="180" name="筆跡 179">
                  <a:extLst>
                    <a:ext uri="{FF2B5EF4-FFF2-40B4-BE49-F238E27FC236}">
                      <a16:creationId xmlns:a16="http://schemas.microsoft.com/office/drawing/2014/main" id="{7924716C-BAAD-5F36-167D-8183092715BF}"/>
                    </a:ext>
                  </a:extLst>
                </p:cNvPr>
                <p:cNvPicPr/>
                <p:nvPr/>
              </p:nvPicPr>
              <p:blipFill>
                <a:blip r:embed="rId212"/>
                <a:stretch>
                  <a:fillRect/>
                </a:stretch>
              </p:blipFill>
              <p:spPr>
                <a:xfrm>
                  <a:off x="2296911" y="1325597"/>
                  <a:ext cx="31610" cy="55251"/>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81" name="筆跡 180">
                  <a:extLst>
                    <a:ext uri="{FF2B5EF4-FFF2-40B4-BE49-F238E27FC236}">
                      <a16:creationId xmlns:a16="http://schemas.microsoft.com/office/drawing/2014/main" id="{F2E8F463-9BC6-30B6-F57F-D2D101053C87}"/>
                    </a:ext>
                  </a:extLst>
                </p14:cNvPr>
                <p14:cNvContentPartPr/>
                <p14:nvPr/>
              </p14:nvContentPartPr>
              <p14:xfrm>
                <a:off x="2333051" y="1471484"/>
                <a:ext cx="3960" cy="59760"/>
              </p14:xfrm>
            </p:contentPart>
          </mc:Choice>
          <mc:Fallback>
            <p:pic>
              <p:nvPicPr>
                <p:cNvPr id="181" name="筆跡 180">
                  <a:extLst>
                    <a:ext uri="{FF2B5EF4-FFF2-40B4-BE49-F238E27FC236}">
                      <a16:creationId xmlns:a16="http://schemas.microsoft.com/office/drawing/2014/main" id="{F2E8F463-9BC6-30B6-F57F-D2D101053C87}"/>
                    </a:ext>
                  </a:extLst>
                </p:cNvPr>
                <p:cNvPicPr/>
                <p:nvPr/>
              </p:nvPicPr>
              <p:blipFill>
                <a:blip r:embed="rId214"/>
                <a:stretch>
                  <a:fillRect/>
                </a:stretch>
              </p:blipFill>
              <p:spPr>
                <a:xfrm>
                  <a:off x="2324051" y="1462538"/>
                  <a:ext cx="21600" cy="77294"/>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2" name="筆跡 181">
                  <a:extLst>
                    <a:ext uri="{FF2B5EF4-FFF2-40B4-BE49-F238E27FC236}">
                      <a16:creationId xmlns:a16="http://schemas.microsoft.com/office/drawing/2014/main" id="{AC721A75-3248-7F25-9F88-0679FF9D6DB8}"/>
                    </a:ext>
                  </a:extLst>
                </p14:cNvPr>
                <p14:cNvContentPartPr/>
                <p14:nvPr/>
              </p14:nvContentPartPr>
              <p14:xfrm>
                <a:off x="2362211" y="1630244"/>
                <a:ext cx="49320" cy="358200"/>
              </p14:xfrm>
            </p:contentPart>
          </mc:Choice>
          <mc:Fallback>
            <p:pic>
              <p:nvPicPr>
                <p:cNvPr id="182" name="筆跡 181">
                  <a:extLst>
                    <a:ext uri="{FF2B5EF4-FFF2-40B4-BE49-F238E27FC236}">
                      <a16:creationId xmlns:a16="http://schemas.microsoft.com/office/drawing/2014/main" id="{AC721A75-3248-7F25-9F88-0679FF9D6DB8}"/>
                    </a:ext>
                  </a:extLst>
                </p:cNvPr>
                <p:cNvPicPr/>
                <p:nvPr/>
              </p:nvPicPr>
              <p:blipFill>
                <a:blip r:embed="rId216"/>
                <a:stretch>
                  <a:fillRect/>
                </a:stretch>
              </p:blipFill>
              <p:spPr>
                <a:xfrm>
                  <a:off x="2353276" y="1621244"/>
                  <a:ext cx="66832"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3" name="筆跡 182">
                  <a:extLst>
                    <a:ext uri="{FF2B5EF4-FFF2-40B4-BE49-F238E27FC236}">
                      <a16:creationId xmlns:a16="http://schemas.microsoft.com/office/drawing/2014/main" id="{8179FA64-B4C5-1D98-52C3-694FCF8BECBE}"/>
                    </a:ext>
                  </a:extLst>
                </p14:cNvPr>
                <p14:cNvContentPartPr/>
                <p14:nvPr/>
              </p14:nvContentPartPr>
              <p14:xfrm>
                <a:off x="2406131" y="2081324"/>
                <a:ext cx="21960" cy="165960"/>
              </p14:xfrm>
            </p:contentPart>
          </mc:Choice>
          <mc:Fallback>
            <p:pic>
              <p:nvPicPr>
                <p:cNvPr id="183" name="筆跡 182">
                  <a:extLst>
                    <a:ext uri="{FF2B5EF4-FFF2-40B4-BE49-F238E27FC236}">
                      <a16:creationId xmlns:a16="http://schemas.microsoft.com/office/drawing/2014/main" id="{8179FA64-B4C5-1D98-52C3-694FCF8BECBE}"/>
                    </a:ext>
                  </a:extLst>
                </p:cNvPr>
                <p:cNvPicPr/>
                <p:nvPr/>
              </p:nvPicPr>
              <p:blipFill>
                <a:blip r:embed="rId218"/>
                <a:stretch>
                  <a:fillRect/>
                </a:stretch>
              </p:blipFill>
              <p:spPr>
                <a:xfrm>
                  <a:off x="2397131" y="2072324"/>
                  <a:ext cx="39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0" name="筆跡 189">
                  <a:extLst>
                    <a:ext uri="{FF2B5EF4-FFF2-40B4-BE49-F238E27FC236}">
                      <a16:creationId xmlns:a16="http://schemas.microsoft.com/office/drawing/2014/main" id="{2E182D8B-6A59-714A-5967-E1E3E6582590}"/>
                    </a:ext>
                  </a:extLst>
                </p14:cNvPr>
                <p14:cNvContentPartPr/>
                <p14:nvPr/>
              </p14:nvContentPartPr>
              <p14:xfrm>
                <a:off x="1632131" y="4114964"/>
                <a:ext cx="47520" cy="65880"/>
              </p14:xfrm>
            </p:contentPart>
          </mc:Choice>
          <mc:Fallback>
            <p:pic>
              <p:nvPicPr>
                <p:cNvPr id="190" name="筆跡 189">
                  <a:extLst>
                    <a:ext uri="{FF2B5EF4-FFF2-40B4-BE49-F238E27FC236}">
                      <a16:creationId xmlns:a16="http://schemas.microsoft.com/office/drawing/2014/main" id="{2E182D8B-6A59-714A-5967-E1E3E6582590}"/>
                    </a:ext>
                  </a:extLst>
                </p:cNvPr>
                <p:cNvPicPr/>
                <p:nvPr/>
              </p:nvPicPr>
              <p:blipFill>
                <a:blip r:embed="rId220"/>
                <a:stretch>
                  <a:fillRect/>
                </a:stretch>
              </p:blipFill>
              <p:spPr>
                <a:xfrm>
                  <a:off x="1623199" y="4105964"/>
                  <a:ext cx="65027"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1" name="筆跡 190">
                  <a:extLst>
                    <a:ext uri="{FF2B5EF4-FFF2-40B4-BE49-F238E27FC236}">
                      <a16:creationId xmlns:a16="http://schemas.microsoft.com/office/drawing/2014/main" id="{7E41099C-56F6-7017-A81C-14DF3B5969BE}"/>
                    </a:ext>
                  </a:extLst>
                </p14:cNvPr>
                <p14:cNvContentPartPr/>
                <p14:nvPr/>
              </p14:nvContentPartPr>
              <p14:xfrm>
                <a:off x="1825811" y="3583244"/>
                <a:ext cx="230400" cy="343080"/>
              </p14:xfrm>
            </p:contentPart>
          </mc:Choice>
          <mc:Fallback>
            <p:pic>
              <p:nvPicPr>
                <p:cNvPr id="191" name="筆跡 190">
                  <a:extLst>
                    <a:ext uri="{FF2B5EF4-FFF2-40B4-BE49-F238E27FC236}">
                      <a16:creationId xmlns:a16="http://schemas.microsoft.com/office/drawing/2014/main" id="{7E41099C-56F6-7017-A81C-14DF3B5969BE}"/>
                    </a:ext>
                  </a:extLst>
                </p:cNvPr>
                <p:cNvPicPr/>
                <p:nvPr/>
              </p:nvPicPr>
              <p:blipFill>
                <a:blip r:embed="rId222"/>
                <a:stretch>
                  <a:fillRect/>
                </a:stretch>
              </p:blipFill>
              <p:spPr>
                <a:xfrm>
                  <a:off x="1816811" y="3574244"/>
                  <a:ext cx="24804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2" name="筆跡 191">
                  <a:extLst>
                    <a:ext uri="{FF2B5EF4-FFF2-40B4-BE49-F238E27FC236}">
                      <a16:creationId xmlns:a16="http://schemas.microsoft.com/office/drawing/2014/main" id="{5A342CB4-9D04-5FAA-DBE8-8059745BDD4F}"/>
                    </a:ext>
                  </a:extLst>
                </p14:cNvPr>
                <p14:cNvContentPartPr/>
                <p14:nvPr/>
              </p14:nvContentPartPr>
              <p14:xfrm>
                <a:off x="2137571" y="3298844"/>
                <a:ext cx="115920" cy="160200"/>
              </p14:xfrm>
            </p:contentPart>
          </mc:Choice>
          <mc:Fallback>
            <p:pic>
              <p:nvPicPr>
                <p:cNvPr id="192" name="筆跡 191">
                  <a:extLst>
                    <a:ext uri="{FF2B5EF4-FFF2-40B4-BE49-F238E27FC236}">
                      <a16:creationId xmlns:a16="http://schemas.microsoft.com/office/drawing/2014/main" id="{5A342CB4-9D04-5FAA-DBE8-8059745BDD4F}"/>
                    </a:ext>
                  </a:extLst>
                </p:cNvPr>
                <p:cNvPicPr/>
                <p:nvPr/>
              </p:nvPicPr>
              <p:blipFill>
                <a:blip r:embed="rId224"/>
                <a:stretch>
                  <a:fillRect/>
                </a:stretch>
              </p:blipFill>
              <p:spPr>
                <a:xfrm>
                  <a:off x="2128571" y="3289844"/>
                  <a:ext cx="133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4" name="筆跡 183">
                  <a:extLst>
                    <a:ext uri="{FF2B5EF4-FFF2-40B4-BE49-F238E27FC236}">
                      <a16:creationId xmlns:a16="http://schemas.microsoft.com/office/drawing/2014/main" id="{262C41D4-89D3-8F82-6C4D-49309FA1637A}"/>
                    </a:ext>
                  </a:extLst>
                </p14:cNvPr>
                <p14:cNvContentPartPr/>
                <p14:nvPr/>
              </p14:nvContentPartPr>
              <p14:xfrm>
                <a:off x="2421251" y="2410724"/>
                <a:ext cx="23040" cy="152640"/>
              </p14:xfrm>
            </p:contentPart>
          </mc:Choice>
          <mc:Fallback>
            <p:pic>
              <p:nvPicPr>
                <p:cNvPr id="184" name="筆跡 183">
                  <a:extLst>
                    <a:ext uri="{FF2B5EF4-FFF2-40B4-BE49-F238E27FC236}">
                      <a16:creationId xmlns:a16="http://schemas.microsoft.com/office/drawing/2014/main" id="{262C41D4-89D3-8F82-6C4D-49309FA1637A}"/>
                    </a:ext>
                  </a:extLst>
                </p:cNvPr>
                <p:cNvPicPr/>
                <p:nvPr/>
              </p:nvPicPr>
              <p:blipFill>
                <a:blip r:embed="rId226"/>
                <a:stretch>
                  <a:fillRect/>
                </a:stretch>
              </p:blipFill>
              <p:spPr>
                <a:xfrm>
                  <a:off x="2412251" y="2401724"/>
                  <a:ext cx="40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5" name="筆跡 184">
                  <a:extLst>
                    <a:ext uri="{FF2B5EF4-FFF2-40B4-BE49-F238E27FC236}">
                      <a16:creationId xmlns:a16="http://schemas.microsoft.com/office/drawing/2014/main" id="{39442521-1F36-AC3F-11AE-4C730CC174B5}"/>
                    </a:ext>
                  </a:extLst>
                </p14:cNvPr>
                <p14:cNvContentPartPr/>
                <p14:nvPr/>
              </p14:nvContentPartPr>
              <p14:xfrm>
                <a:off x="2459771" y="2638964"/>
                <a:ext cx="16560" cy="128160"/>
              </p14:xfrm>
            </p:contentPart>
          </mc:Choice>
          <mc:Fallback>
            <p:pic>
              <p:nvPicPr>
                <p:cNvPr id="185" name="筆跡 184">
                  <a:extLst>
                    <a:ext uri="{FF2B5EF4-FFF2-40B4-BE49-F238E27FC236}">
                      <a16:creationId xmlns:a16="http://schemas.microsoft.com/office/drawing/2014/main" id="{39442521-1F36-AC3F-11AE-4C730CC174B5}"/>
                    </a:ext>
                  </a:extLst>
                </p:cNvPr>
                <p:cNvPicPr/>
                <p:nvPr/>
              </p:nvPicPr>
              <p:blipFill>
                <a:blip r:embed="rId228"/>
                <a:stretch>
                  <a:fillRect/>
                </a:stretch>
              </p:blipFill>
              <p:spPr>
                <a:xfrm>
                  <a:off x="2450962" y="2629964"/>
                  <a:ext cx="33825"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6" name="筆跡 185">
                  <a:extLst>
                    <a:ext uri="{FF2B5EF4-FFF2-40B4-BE49-F238E27FC236}">
                      <a16:creationId xmlns:a16="http://schemas.microsoft.com/office/drawing/2014/main" id="{6A37F810-608A-CC04-1124-471E624973AB}"/>
                    </a:ext>
                  </a:extLst>
                </p14:cNvPr>
                <p14:cNvContentPartPr/>
                <p14:nvPr/>
              </p14:nvContentPartPr>
              <p14:xfrm>
                <a:off x="2485331" y="2854604"/>
                <a:ext cx="2160" cy="28800"/>
              </p14:xfrm>
            </p:contentPart>
          </mc:Choice>
          <mc:Fallback>
            <p:pic>
              <p:nvPicPr>
                <p:cNvPr id="186" name="筆跡 185">
                  <a:extLst>
                    <a:ext uri="{FF2B5EF4-FFF2-40B4-BE49-F238E27FC236}">
                      <a16:creationId xmlns:a16="http://schemas.microsoft.com/office/drawing/2014/main" id="{6A37F810-608A-CC04-1124-471E624973AB}"/>
                    </a:ext>
                  </a:extLst>
                </p:cNvPr>
                <p:cNvPicPr/>
                <p:nvPr/>
              </p:nvPicPr>
              <p:blipFill>
                <a:blip r:embed="rId230"/>
                <a:stretch>
                  <a:fillRect/>
                </a:stretch>
              </p:blipFill>
              <p:spPr>
                <a:xfrm>
                  <a:off x="2474531" y="2845604"/>
                  <a:ext cx="23328"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7" name="筆跡 186">
                  <a:extLst>
                    <a:ext uri="{FF2B5EF4-FFF2-40B4-BE49-F238E27FC236}">
                      <a16:creationId xmlns:a16="http://schemas.microsoft.com/office/drawing/2014/main" id="{44E00C73-A091-A594-38EE-2C40C85A0C54}"/>
                    </a:ext>
                  </a:extLst>
                </p14:cNvPr>
                <p14:cNvContentPartPr/>
                <p14:nvPr/>
              </p14:nvContentPartPr>
              <p14:xfrm>
                <a:off x="2484251" y="2926964"/>
                <a:ext cx="6840" cy="32040"/>
              </p14:xfrm>
            </p:contentPart>
          </mc:Choice>
          <mc:Fallback>
            <p:pic>
              <p:nvPicPr>
                <p:cNvPr id="187" name="筆跡 186">
                  <a:extLst>
                    <a:ext uri="{FF2B5EF4-FFF2-40B4-BE49-F238E27FC236}">
                      <a16:creationId xmlns:a16="http://schemas.microsoft.com/office/drawing/2014/main" id="{44E00C73-A091-A594-38EE-2C40C85A0C54}"/>
                    </a:ext>
                  </a:extLst>
                </p:cNvPr>
                <p:cNvPicPr/>
                <p:nvPr/>
              </p:nvPicPr>
              <p:blipFill>
                <a:blip r:embed="rId232"/>
                <a:stretch>
                  <a:fillRect/>
                </a:stretch>
              </p:blipFill>
              <p:spPr>
                <a:xfrm>
                  <a:off x="2475251" y="2917862"/>
                  <a:ext cx="24480" cy="49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3" name="筆跡 192">
                  <a:extLst>
                    <a:ext uri="{FF2B5EF4-FFF2-40B4-BE49-F238E27FC236}">
                      <a16:creationId xmlns:a16="http://schemas.microsoft.com/office/drawing/2014/main" id="{141A7DA3-C86D-4414-810B-B857BBFFBF5B}"/>
                    </a:ext>
                  </a:extLst>
                </p14:cNvPr>
                <p14:cNvContentPartPr/>
                <p14:nvPr/>
              </p14:nvContentPartPr>
              <p14:xfrm>
                <a:off x="2367971" y="2998964"/>
                <a:ext cx="118800" cy="152280"/>
              </p14:xfrm>
            </p:contentPart>
          </mc:Choice>
          <mc:Fallback>
            <p:pic>
              <p:nvPicPr>
                <p:cNvPr id="193" name="筆跡 192">
                  <a:extLst>
                    <a:ext uri="{FF2B5EF4-FFF2-40B4-BE49-F238E27FC236}">
                      <a16:creationId xmlns:a16="http://schemas.microsoft.com/office/drawing/2014/main" id="{141A7DA3-C86D-4414-810B-B857BBFFBF5B}"/>
                    </a:ext>
                  </a:extLst>
                </p:cNvPr>
                <p:cNvPicPr/>
                <p:nvPr/>
              </p:nvPicPr>
              <p:blipFill>
                <a:blip r:embed="rId234"/>
                <a:stretch>
                  <a:fillRect/>
                </a:stretch>
              </p:blipFill>
              <p:spPr>
                <a:xfrm>
                  <a:off x="2358971" y="2989964"/>
                  <a:ext cx="1364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6" name="筆跡 195">
                  <a:extLst>
                    <a:ext uri="{FF2B5EF4-FFF2-40B4-BE49-F238E27FC236}">
                      <a16:creationId xmlns:a16="http://schemas.microsoft.com/office/drawing/2014/main" id="{31AD5D55-B485-E8B8-9B5F-329BDDC62A1E}"/>
                    </a:ext>
                  </a:extLst>
                </p14:cNvPr>
                <p14:cNvContentPartPr/>
                <p14:nvPr/>
              </p14:nvContentPartPr>
              <p14:xfrm>
                <a:off x="2477051" y="2959364"/>
                <a:ext cx="6120" cy="9000"/>
              </p14:xfrm>
            </p:contentPart>
          </mc:Choice>
          <mc:Fallback>
            <p:pic>
              <p:nvPicPr>
                <p:cNvPr id="196" name="筆跡 195">
                  <a:extLst>
                    <a:ext uri="{FF2B5EF4-FFF2-40B4-BE49-F238E27FC236}">
                      <a16:creationId xmlns:a16="http://schemas.microsoft.com/office/drawing/2014/main" id="{31AD5D55-B485-E8B8-9B5F-329BDDC62A1E}"/>
                    </a:ext>
                  </a:extLst>
                </p:cNvPr>
                <p:cNvPicPr/>
                <p:nvPr/>
              </p:nvPicPr>
              <p:blipFill>
                <a:blip r:embed="rId236"/>
                <a:stretch>
                  <a:fillRect/>
                </a:stretch>
              </p:blipFill>
              <p:spPr>
                <a:xfrm>
                  <a:off x="2468051" y="2950364"/>
                  <a:ext cx="2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7" name="筆跡 196">
                  <a:extLst>
                    <a:ext uri="{FF2B5EF4-FFF2-40B4-BE49-F238E27FC236}">
                      <a16:creationId xmlns:a16="http://schemas.microsoft.com/office/drawing/2014/main" id="{CE4CEC46-2C3D-698C-893F-F86934F7F5A5}"/>
                    </a:ext>
                  </a:extLst>
                </p14:cNvPr>
                <p14:cNvContentPartPr/>
                <p14:nvPr/>
              </p14:nvContentPartPr>
              <p14:xfrm>
                <a:off x="2475251" y="2950004"/>
                <a:ext cx="15120" cy="204480"/>
              </p14:xfrm>
            </p:contentPart>
          </mc:Choice>
          <mc:Fallback>
            <p:pic>
              <p:nvPicPr>
                <p:cNvPr id="197" name="筆跡 196">
                  <a:extLst>
                    <a:ext uri="{FF2B5EF4-FFF2-40B4-BE49-F238E27FC236}">
                      <a16:creationId xmlns:a16="http://schemas.microsoft.com/office/drawing/2014/main" id="{CE4CEC46-2C3D-698C-893F-F86934F7F5A5}"/>
                    </a:ext>
                  </a:extLst>
                </p:cNvPr>
                <p:cNvPicPr/>
                <p:nvPr/>
              </p:nvPicPr>
              <p:blipFill>
                <a:blip r:embed="rId238"/>
                <a:stretch>
                  <a:fillRect/>
                </a:stretch>
              </p:blipFill>
              <p:spPr>
                <a:xfrm>
                  <a:off x="2466251" y="2941020"/>
                  <a:ext cx="32760" cy="222089"/>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8" name="筆跡 197">
                  <a:extLst>
                    <a:ext uri="{FF2B5EF4-FFF2-40B4-BE49-F238E27FC236}">
                      <a16:creationId xmlns:a16="http://schemas.microsoft.com/office/drawing/2014/main" id="{315411F8-00D0-545B-B79C-D2709DB49FE9}"/>
                    </a:ext>
                  </a:extLst>
                </p14:cNvPr>
                <p14:cNvContentPartPr/>
                <p14:nvPr/>
              </p14:nvContentPartPr>
              <p14:xfrm>
                <a:off x="2501171" y="3130724"/>
                <a:ext cx="360" cy="360"/>
              </p14:xfrm>
            </p:contentPart>
          </mc:Choice>
          <mc:Fallback>
            <p:pic>
              <p:nvPicPr>
                <p:cNvPr id="198" name="筆跡 197">
                  <a:extLst>
                    <a:ext uri="{FF2B5EF4-FFF2-40B4-BE49-F238E27FC236}">
                      <a16:creationId xmlns:a16="http://schemas.microsoft.com/office/drawing/2014/main" id="{315411F8-00D0-545B-B79C-D2709DB49FE9}"/>
                    </a:ext>
                  </a:extLst>
                </p:cNvPr>
                <p:cNvPicPr/>
                <p:nvPr/>
              </p:nvPicPr>
              <p:blipFill>
                <a:blip r:embed="rId240"/>
                <a:stretch>
                  <a:fillRect/>
                </a:stretch>
              </p:blipFill>
              <p:spPr>
                <a:xfrm>
                  <a:off x="2492171" y="3121724"/>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9" name="筆跡 198">
                  <a:extLst>
                    <a:ext uri="{FF2B5EF4-FFF2-40B4-BE49-F238E27FC236}">
                      <a16:creationId xmlns:a16="http://schemas.microsoft.com/office/drawing/2014/main" id="{2535FD72-AA1F-C26E-ACF0-FC44ED172AFD}"/>
                    </a:ext>
                  </a:extLst>
                </p14:cNvPr>
                <p14:cNvContentPartPr/>
                <p14:nvPr/>
              </p14:nvContentPartPr>
              <p14:xfrm>
                <a:off x="2561651" y="3046844"/>
                <a:ext cx="350640" cy="74520"/>
              </p14:xfrm>
            </p:contentPart>
          </mc:Choice>
          <mc:Fallback>
            <p:pic>
              <p:nvPicPr>
                <p:cNvPr id="199" name="筆跡 198">
                  <a:extLst>
                    <a:ext uri="{FF2B5EF4-FFF2-40B4-BE49-F238E27FC236}">
                      <a16:creationId xmlns:a16="http://schemas.microsoft.com/office/drawing/2014/main" id="{2535FD72-AA1F-C26E-ACF0-FC44ED172AFD}"/>
                    </a:ext>
                  </a:extLst>
                </p:cNvPr>
                <p:cNvPicPr/>
                <p:nvPr/>
              </p:nvPicPr>
              <p:blipFill>
                <a:blip r:embed="rId242"/>
                <a:stretch>
                  <a:fillRect/>
                </a:stretch>
              </p:blipFill>
              <p:spPr>
                <a:xfrm>
                  <a:off x="2552651" y="3037844"/>
                  <a:ext cx="368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0" name="筆跡 199">
                  <a:extLst>
                    <a:ext uri="{FF2B5EF4-FFF2-40B4-BE49-F238E27FC236}">
                      <a16:creationId xmlns:a16="http://schemas.microsoft.com/office/drawing/2014/main" id="{BF2A160B-3CB3-8A71-5F74-A425126E2510}"/>
                    </a:ext>
                  </a:extLst>
                </p14:cNvPr>
                <p14:cNvContentPartPr/>
                <p14:nvPr/>
              </p14:nvContentPartPr>
              <p14:xfrm>
                <a:off x="3011651" y="3091124"/>
                <a:ext cx="56520" cy="11520"/>
              </p14:xfrm>
            </p:contentPart>
          </mc:Choice>
          <mc:Fallback>
            <p:pic>
              <p:nvPicPr>
                <p:cNvPr id="200" name="筆跡 199">
                  <a:extLst>
                    <a:ext uri="{FF2B5EF4-FFF2-40B4-BE49-F238E27FC236}">
                      <a16:creationId xmlns:a16="http://schemas.microsoft.com/office/drawing/2014/main" id="{BF2A160B-3CB3-8A71-5F74-A425126E2510}"/>
                    </a:ext>
                  </a:extLst>
                </p:cNvPr>
                <p:cNvPicPr/>
                <p:nvPr/>
              </p:nvPicPr>
              <p:blipFill>
                <a:blip r:embed="rId244"/>
                <a:stretch>
                  <a:fillRect/>
                </a:stretch>
              </p:blipFill>
              <p:spPr>
                <a:xfrm>
                  <a:off x="3002651" y="3082124"/>
                  <a:ext cx="74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1" name="筆跡 200">
                  <a:extLst>
                    <a:ext uri="{FF2B5EF4-FFF2-40B4-BE49-F238E27FC236}">
                      <a16:creationId xmlns:a16="http://schemas.microsoft.com/office/drawing/2014/main" id="{250836FF-FB9F-9113-8010-1147043E0F0D}"/>
                    </a:ext>
                  </a:extLst>
                </p14:cNvPr>
                <p14:cNvContentPartPr/>
                <p14:nvPr/>
              </p14:nvContentPartPr>
              <p14:xfrm>
                <a:off x="3181571" y="3099404"/>
                <a:ext cx="123480" cy="11880"/>
              </p14:xfrm>
            </p:contentPart>
          </mc:Choice>
          <mc:Fallback>
            <p:pic>
              <p:nvPicPr>
                <p:cNvPr id="201" name="筆跡 200">
                  <a:extLst>
                    <a:ext uri="{FF2B5EF4-FFF2-40B4-BE49-F238E27FC236}">
                      <a16:creationId xmlns:a16="http://schemas.microsoft.com/office/drawing/2014/main" id="{250836FF-FB9F-9113-8010-1147043E0F0D}"/>
                    </a:ext>
                  </a:extLst>
                </p:cNvPr>
                <p:cNvPicPr/>
                <p:nvPr/>
              </p:nvPicPr>
              <p:blipFill>
                <a:blip r:embed="rId246"/>
                <a:stretch>
                  <a:fillRect/>
                </a:stretch>
              </p:blipFill>
              <p:spPr>
                <a:xfrm>
                  <a:off x="3172571" y="3090669"/>
                  <a:ext cx="141120" cy="29001"/>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2" name="筆跡 201">
                  <a:extLst>
                    <a:ext uri="{FF2B5EF4-FFF2-40B4-BE49-F238E27FC236}">
                      <a16:creationId xmlns:a16="http://schemas.microsoft.com/office/drawing/2014/main" id="{7D71C77F-845E-DC39-30EA-63B2C903DCFD}"/>
                    </a:ext>
                  </a:extLst>
                </p14:cNvPr>
                <p14:cNvContentPartPr/>
                <p14:nvPr/>
              </p14:nvContentPartPr>
              <p14:xfrm>
                <a:off x="3437891" y="3068444"/>
                <a:ext cx="122400" cy="25560"/>
              </p14:xfrm>
            </p:contentPart>
          </mc:Choice>
          <mc:Fallback>
            <p:pic>
              <p:nvPicPr>
                <p:cNvPr id="202" name="筆跡 201">
                  <a:extLst>
                    <a:ext uri="{FF2B5EF4-FFF2-40B4-BE49-F238E27FC236}">
                      <a16:creationId xmlns:a16="http://schemas.microsoft.com/office/drawing/2014/main" id="{7D71C77F-845E-DC39-30EA-63B2C903DCFD}"/>
                    </a:ext>
                  </a:extLst>
                </p:cNvPr>
                <p:cNvPicPr/>
                <p:nvPr/>
              </p:nvPicPr>
              <p:blipFill>
                <a:blip r:embed="rId248"/>
                <a:stretch>
                  <a:fillRect/>
                </a:stretch>
              </p:blipFill>
              <p:spPr>
                <a:xfrm>
                  <a:off x="3428891" y="3059444"/>
                  <a:ext cx="140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03" name="筆跡 202">
                  <a:extLst>
                    <a:ext uri="{FF2B5EF4-FFF2-40B4-BE49-F238E27FC236}">
                      <a16:creationId xmlns:a16="http://schemas.microsoft.com/office/drawing/2014/main" id="{01BA8712-932C-BA4D-1102-D6F354CC4544}"/>
                    </a:ext>
                  </a:extLst>
                </p14:cNvPr>
                <p14:cNvContentPartPr/>
                <p14:nvPr/>
              </p14:nvContentPartPr>
              <p14:xfrm>
                <a:off x="3672611" y="3060164"/>
                <a:ext cx="401400" cy="79200"/>
              </p14:xfrm>
            </p:contentPart>
          </mc:Choice>
          <mc:Fallback>
            <p:pic>
              <p:nvPicPr>
                <p:cNvPr id="203" name="筆跡 202">
                  <a:extLst>
                    <a:ext uri="{FF2B5EF4-FFF2-40B4-BE49-F238E27FC236}">
                      <a16:creationId xmlns:a16="http://schemas.microsoft.com/office/drawing/2014/main" id="{01BA8712-932C-BA4D-1102-D6F354CC4544}"/>
                    </a:ext>
                  </a:extLst>
                </p:cNvPr>
                <p:cNvPicPr/>
                <p:nvPr/>
              </p:nvPicPr>
              <p:blipFill>
                <a:blip r:embed="rId250"/>
                <a:stretch>
                  <a:fillRect/>
                </a:stretch>
              </p:blipFill>
              <p:spPr>
                <a:xfrm>
                  <a:off x="3663611" y="3051123"/>
                  <a:ext cx="419040" cy="96921"/>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4" name="筆跡 203">
                  <a:extLst>
                    <a:ext uri="{FF2B5EF4-FFF2-40B4-BE49-F238E27FC236}">
                      <a16:creationId xmlns:a16="http://schemas.microsoft.com/office/drawing/2014/main" id="{96271BE7-E30A-B042-B93A-DFE37C5803BE}"/>
                    </a:ext>
                  </a:extLst>
                </p14:cNvPr>
                <p14:cNvContentPartPr/>
                <p14:nvPr/>
              </p14:nvContentPartPr>
              <p14:xfrm>
                <a:off x="4184531" y="3110204"/>
                <a:ext cx="281160" cy="51840"/>
              </p14:xfrm>
            </p:contentPart>
          </mc:Choice>
          <mc:Fallback>
            <p:pic>
              <p:nvPicPr>
                <p:cNvPr id="204" name="筆跡 203">
                  <a:extLst>
                    <a:ext uri="{FF2B5EF4-FFF2-40B4-BE49-F238E27FC236}">
                      <a16:creationId xmlns:a16="http://schemas.microsoft.com/office/drawing/2014/main" id="{96271BE7-E30A-B042-B93A-DFE37C5803BE}"/>
                    </a:ext>
                  </a:extLst>
                </p:cNvPr>
                <p:cNvPicPr/>
                <p:nvPr/>
              </p:nvPicPr>
              <p:blipFill>
                <a:blip r:embed="rId252"/>
                <a:stretch>
                  <a:fillRect/>
                </a:stretch>
              </p:blipFill>
              <p:spPr>
                <a:xfrm>
                  <a:off x="4175531" y="3101204"/>
                  <a:ext cx="298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5" name="筆跡 204">
                  <a:extLst>
                    <a:ext uri="{FF2B5EF4-FFF2-40B4-BE49-F238E27FC236}">
                      <a16:creationId xmlns:a16="http://schemas.microsoft.com/office/drawing/2014/main" id="{72FD4853-E165-7FD4-F147-3210E2D6CAE5}"/>
                    </a:ext>
                  </a:extLst>
                </p14:cNvPr>
                <p14:cNvContentPartPr/>
                <p14:nvPr/>
              </p14:nvContentPartPr>
              <p14:xfrm>
                <a:off x="2398931" y="3177524"/>
                <a:ext cx="37800" cy="34920"/>
              </p14:xfrm>
            </p:contentPart>
          </mc:Choice>
          <mc:Fallback>
            <p:pic>
              <p:nvPicPr>
                <p:cNvPr id="205" name="筆跡 204">
                  <a:extLst>
                    <a:ext uri="{FF2B5EF4-FFF2-40B4-BE49-F238E27FC236}">
                      <a16:creationId xmlns:a16="http://schemas.microsoft.com/office/drawing/2014/main" id="{72FD4853-E165-7FD4-F147-3210E2D6CAE5}"/>
                    </a:ext>
                  </a:extLst>
                </p:cNvPr>
                <p:cNvPicPr/>
                <p:nvPr/>
              </p:nvPicPr>
              <p:blipFill>
                <a:blip r:embed="rId254"/>
                <a:stretch>
                  <a:fillRect/>
                </a:stretch>
              </p:blipFill>
              <p:spPr>
                <a:xfrm>
                  <a:off x="2389844" y="3168524"/>
                  <a:ext cx="5561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6" name="筆跡 205">
                  <a:extLst>
                    <a:ext uri="{FF2B5EF4-FFF2-40B4-BE49-F238E27FC236}">
                      <a16:creationId xmlns:a16="http://schemas.microsoft.com/office/drawing/2014/main" id="{6510895E-1125-D371-3ABB-083940B04426}"/>
                    </a:ext>
                  </a:extLst>
                </p14:cNvPr>
                <p14:cNvContentPartPr/>
                <p14:nvPr/>
              </p14:nvContentPartPr>
              <p14:xfrm>
                <a:off x="2159531" y="3273644"/>
                <a:ext cx="190080" cy="233280"/>
              </p14:xfrm>
            </p:contentPart>
          </mc:Choice>
          <mc:Fallback>
            <p:pic>
              <p:nvPicPr>
                <p:cNvPr id="206" name="筆跡 205">
                  <a:extLst>
                    <a:ext uri="{FF2B5EF4-FFF2-40B4-BE49-F238E27FC236}">
                      <a16:creationId xmlns:a16="http://schemas.microsoft.com/office/drawing/2014/main" id="{6510895E-1125-D371-3ABB-083940B04426}"/>
                    </a:ext>
                  </a:extLst>
                </p:cNvPr>
                <p:cNvPicPr/>
                <p:nvPr/>
              </p:nvPicPr>
              <p:blipFill>
                <a:blip r:embed="rId256"/>
                <a:stretch>
                  <a:fillRect/>
                </a:stretch>
              </p:blipFill>
              <p:spPr>
                <a:xfrm>
                  <a:off x="2150531" y="3264644"/>
                  <a:ext cx="2077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07" name="筆跡 206">
                  <a:extLst>
                    <a:ext uri="{FF2B5EF4-FFF2-40B4-BE49-F238E27FC236}">
                      <a16:creationId xmlns:a16="http://schemas.microsoft.com/office/drawing/2014/main" id="{A94C8F53-502D-B425-C664-F8F048B19768}"/>
                    </a:ext>
                  </a:extLst>
                </p14:cNvPr>
                <p14:cNvContentPartPr/>
                <p14:nvPr/>
              </p14:nvContentPartPr>
              <p14:xfrm>
                <a:off x="1763531" y="3648044"/>
                <a:ext cx="263160" cy="306360"/>
              </p14:xfrm>
            </p:contentPart>
          </mc:Choice>
          <mc:Fallback>
            <p:pic>
              <p:nvPicPr>
                <p:cNvPr id="207" name="筆跡 206">
                  <a:extLst>
                    <a:ext uri="{FF2B5EF4-FFF2-40B4-BE49-F238E27FC236}">
                      <a16:creationId xmlns:a16="http://schemas.microsoft.com/office/drawing/2014/main" id="{A94C8F53-502D-B425-C664-F8F048B19768}"/>
                    </a:ext>
                  </a:extLst>
                </p:cNvPr>
                <p:cNvPicPr/>
                <p:nvPr/>
              </p:nvPicPr>
              <p:blipFill>
                <a:blip r:embed="rId258"/>
                <a:stretch>
                  <a:fillRect/>
                </a:stretch>
              </p:blipFill>
              <p:spPr>
                <a:xfrm>
                  <a:off x="1754531" y="3639044"/>
                  <a:ext cx="2808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08" name="筆跡 207">
                  <a:extLst>
                    <a:ext uri="{FF2B5EF4-FFF2-40B4-BE49-F238E27FC236}">
                      <a16:creationId xmlns:a16="http://schemas.microsoft.com/office/drawing/2014/main" id="{818E37D0-E6C6-FFF7-95E4-ABEC59FBD31B}"/>
                    </a:ext>
                  </a:extLst>
                </p14:cNvPr>
                <p14:cNvContentPartPr/>
                <p14:nvPr/>
              </p14:nvContentPartPr>
              <p14:xfrm>
                <a:off x="1677491" y="4076444"/>
                <a:ext cx="37800" cy="50040"/>
              </p14:xfrm>
            </p:contentPart>
          </mc:Choice>
          <mc:Fallback>
            <p:pic>
              <p:nvPicPr>
                <p:cNvPr id="208" name="筆跡 207">
                  <a:extLst>
                    <a:ext uri="{FF2B5EF4-FFF2-40B4-BE49-F238E27FC236}">
                      <a16:creationId xmlns:a16="http://schemas.microsoft.com/office/drawing/2014/main" id="{818E37D0-E6C6-FFF7-95E4-ABEC59FBD31B}"/>
                    </a:ext>
                  </a:extLst>
                </p:cNvPr>
                <p:cNvPicPr/>
                <p:nvPr/>
              </p:nvPicPr>
              <p:blipFill>
                <a:blip r:embed="rId260"/>
                <a:stretch>
                  <a:fillRect/>
                </a:stretch>
              </p:blipFill>
              <p:spPr>
                <a:xfrm>
                  <a:off x="1668404" y="4067444"/>
                  <a:ext cx="5561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1" name="筆跡 210">
                  <a:extLst>
                    <a:ext uri="{FF2B5EF4-FFF2-40B4-BE49-F238E27FC236}">
                      <a16:creationId xmlns:a16="http://schemas.microsoft.com/office/drawing/2014/main" id="{57414BA3-EAFD-E3B9-1D07-9DE0F2CF2630}"/>
                    </a:ext>
                  </a:extLst>
                </p14:cNvPr>
                <p14:cNvContentPartPr/>
                <p14:nvPr/>
              </p14:nvContentPartPr>
              <p14:xfrm>
                <a:off x="1322171" y="2166644"/>
                <a:ext cx="2263680" cy="317160"/>
              </p14:xfrm>
            </p:contentPart>
          </mc:Choice>
          <mc:Fallback>
            <p:pic>
              <p:nvPicPr>
                <p:cNvPr id="211" name="筆跡 210">
                  <a:extLst>
                    <a:ext uri="{FF2B5EF4-FFF2-40B4-BE49-F238E27FC236}">
                      <a16:creationId xmlns:a16="http://schemas.microsoft.com/office/drawing/2014/main" id="{57414BA3-EAFD-E3B9-1D07-9DE0F2CF2630}"/>
                    </a:ext>
                  </a:extLst>
                </p:cNvPr>
                <p:cNvPicPr/>
                <p:nvPr/>
              </p:nvPicPr>
              <p:blipFill>
                <a:blip r:embed="rId262"/>
                <a:stretch>
                  <a:fillRect/>
                </a:stretch>
              </p:blipFill>
              <p:spPr>
                <a:xfrm>
                  <a:off x="1313172" y="2157654"/>
                  <a:ext cx="2281317" cy="3347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3">
            <p14:nvContentPartPr>
              <p14:cNvPr id="218" name="筆跡 217">
                <a:extLst>
                  <a:ext uri="{FF2B5EF4-FFF2-40B4-BE49-F238E27FC236}">
                    <a16:creationId xmlns:a16="http://schemas.microsoft.com/office/drawing/2014/main" id="{A6D938DE-8553-765C-59AD-BD4BBAEBF125}"/>
                  </a:ext>
                </a:extLst>
              </p14:cNvPr>
              <p14:cNvContentPartPr/>
              <p14:nvPr/>
            </p14:nvContentPartPr>
            <p14:xfrm>
              <a:off x="2518091" y="2427644"/>
              <a:ext cx="92160" cy="10800"/>
            </p14:xfrm>
          </p:contentPart>
        </mc:Choice>
        <mc:Fallback>
          <p:pic>
            <p:nvPicPr>
              <p:cNvPr id="218" name="筆跡 217">
                <a:extLst>
                  <a:ext uri="{FF2B5EF4-FFF2-40B4-BE49-F238E27FC236}">
                    <a16:creationId xmlns:a16="http://schemas.microsoft.com/office/drawing/2014/main" id="{A6D938DE-8553-765C-59AD-BD4BBAEBF125}"/>
                  </a:ext>
                </a:extLst>
              </p:cNvPr>
              <p:cNvPicPr/>
              <p:nvPr/>
            </p:nvPicPr>
            <p:blipFill>
              <a:blip r:embed="rId264"/>
              <a:stretch>
                <a:fillRect/>
              </a:stretch>
            </p:blipFill>
            <p:spPr>
              <a:xfrm>
                <a:off x="2500091" y="2409644"/>
                <a:ext cx="127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9" name="筆跡 218">
                <a:extLst>
                  <a:ext uri="{FF2B5EF4-FFF2-40B4-BE49-F238E27FC236}">
                    <a16:creationId xmlns:a16="http://schemas.microsoft.com/office/drawing/2014/main" id="{6234AFE7-C47B-824D-B36E-33B2F9DEDACE}"/>
                  </a:ext>
                </a:extLst>
              </p14:cNvPr>
              <p14:cNvContentPartPr/>
              <p14:nvPr/>
            </p14:nvContentPartPr>
            <p14:xfrm>
              <a:off x="2736251" y="2384444"/>
              <a:ext cx="107280" cy="9000"/>
            </p14:xfrm>
          </p:contentPart>
        </mc:Choice>
        <mc:Fallback>
          <p:pic>
            <p:nvPicPr>
              <p:cNvPr id="219" name="筆跡 218">
                <a:extLst>
                  <a:ext uri="{FF2B5EF4-FFF2-40B4-BE49-F238E27FC236}">
                    <a16:creationId xmlns:a16="http://schemas.microsoft.com/office/drawing/2014/main" id="{6234AFE7-C47B-824D-B36E-33B2F9DEDACE}"/>
                  </a:ext>
                </a:extLst>
              </p:cNvPr>
              <p:cNvPicPr/>
              <p:nvPr/>
            </p:nvPicPr>
            <p:blipFill>
              <a:blip r:embed="rId266"/>
              <a:stretch>
                <a:fillRect/>
              </a:stretch>
            </p:blipFill>
            <p:spPr>
              <a:xfrm>
                <a:off x="2718190" y="2366444"/>
                <a:ext cx="143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0" name="筆跡 219">
                <a:extLst>
                  <a:ext uri="{FF2B5EF4-FFF2-40B4-BE49-F238E27FC236}">
                    <a16:creationId xmlns:a16="http://schemas.microsoft.com/office/drawing/2014/main" id="{A8F59823-16FF-6BF2-1E5E-CDE21DBB33F8}"/>
                  </a:ext>
                </a:extLst>
              </p14:cNvPr>
              <p14:cNvContentPartPr/>
              <p14:nvPr/>
            </p14:nvContentPartPr>
            <p14:xfrm>
              <a:off x="3019931" y="2342684"/>
              <a:ext cx="78120" cy="4680"/>
            </p14:xfrm>
          </p:contentPart>
        </mc:Choice>
        <mc:Fallback>
          <p:pic>
            <p:nvPicPr>
              <p:cNvPr id="220" name="筆跡 219">
                <a:extLst>
                  <a:ext uri="{FF2B5EF4-FFF2-40B4-BE49-F238E27FC236}">
                    <a16:creationId xmlns:a16="http://schemas.microsoft.com/office/drawing/2014/main" id="{A8F59823-16FF-6BF2-1E5E-CDE21DBB33F8}"/>
                  </a:ext>
                </a:extLst>
              </p:cNvPr>
              <p:cNvPicPr/>
              <p:nvPr/>
            </p:nvPicPr>
            <p:blipFill>
              <a:blip r:embed="rId268"/>
              <a:stretch>
                <a:fillRect/>
              </a:stretch>
            </p:blipFill>
            <p:spPr>
              <a:xfrm>
                <a:off x="3001848" y="2324684"/>
                <a:ext cx="113925"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1" name="筆跡 220">
                <a:extLst>
                  <a:ext uri="{FF2B5EF4-FFF2-40B4-BE49-F238E27FC236}">
                    <a16:creationId xmlns:a16="http://schemas.microsoft.com/office/drawing/2014/main" id="{EBC0DC73-42CB-C91D-088F-78829A531DD9}"/>
                  </a:ext>
                </a:extLst>
              </p14:cNvPr>
              <p14:cNvContentPartPr/>
              <p14:nvPr/>
            </p14:nvContentPartPr>
            <p14:xfrm>
              <a:off x="3094091" y="2390204"/>
              <a:ext cx="87840" cy="7200"/>
            </p14:xfrm>
          </p:contentPart>
        </mc:Choice>
        <mc:Fallback>
          <p:pic>
            <p:nvPicPr>
              <p:cNvPr id="221" name="筆跡 220">
                <a:extLst>
                  <a:ext uri="{FF2B5EF4-FFF2-40B4-BE49-F238E27FC236}">
                    <a16:creationId xmlns:a16="http://schemas.microsoft.com/office/drawing/2014/main" id="{EBC0DC73-42CB-C91D-088F-78829A531DD9}"/>
                  </a:ext>
                </a:extLst>
              </p:cNvPr>
              <p:cNvPicPr/>
              <p:nvPr/>
            </p:nvPicPr>
            <p:blipFill>
              <a:blip r:embed="rId270"/>
              <a:stretch>
                <a:fillRect/>
              </a:stretch>
            </p:blipFill>
            <p:spPr>
              <a:xfrm>
                <a:off x="3076091" y="2373061"/>
                <a:ext cx="123480" cy="41143"/>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2" name="筆跡 221">
                <a:extLst>
                  <a:ext uri="{FF2B5EF4-FFF2-40B4-BE49-F238E27FC236}">
                    <a16:creationId xmlns:a16="http://schemas.microsoft.com/office/drawing/2014/main" id="{6728E711-0E08-5F2C-A4AA-7ADEB60C41DE}"/>
                  </a:ext>
                </a:extLst>
              </p14:cNvPr>
              <p14:cNvContentPartPr/>
              <p14:nvPr/>
            </p14:nvContentPartPr>
            <p14:xfrm>
              <a:off x="3341411" y="2330444"/>
              <a:ext cx="284760" cy="47160"/>
            </p14:xfrm>
          </p:contentPart>
        </mc:Choice>
        <mc:Fallback>
          <p:pic>
            <p:nvPicPr>
              <p:cNvPr id="222" name="筆跡 221">
                <a:extLst>
                  <a:ext uri="{FF2B5EF4-FFF2-40B4-BE49-F238E27FC236}">
                    <a16:creationId xmlns:a16="http://schemas.microsoft.com/office/drawing/2014/main" id="{6728E711-0E08-5F2C-A4AA-7ADEB60C41DE}"/>
                  </a:ext>
                </a:extLst>
              </p:cNvPr>
              <p:cNvPicPr/>
              <p:nvPr/>
            </p:nvPicPr>
            <p:blipFill>
              <a:blip r:embed="rId272"/>
              <a:stretch>
                <a:fillRect/>
              </a:stretch>
            </p:blipFill>
            <p:spPr>
              <a:xfrm>
                <a:off x="3323411" y="2312444"/>
                <a:ext cx="320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3" name="筆跡 222">
                <a:extLst>
                  <a:ext uri="{FF2B5EF4-FFF2-40B4-BE49-F238E27FC236}">
                    <a16:creationId xmlns:a16="http://schemas.microsoft.com/office/drawing/2014/main" id="{3626CDEF-2582-F0FA-74CF-7DA2C8A0558F}"/>
                  </a:ext>
                </a:extLst>
              </p14:cNvPr>
              <p14:cNvContentPartPr/>
              <p14:nvPr/>
            </p14:nvContentPartPr>
            <p14:xfrm>
              <a:off x="3723731" y="2324684"/>
              <a:ext cx="177120" cy="10440"/>
            </p14:xfrm>
          </p:contentPart>
        </mc:Choice>
        <mc:Fallback>
          <p:pic>
            <p:nvPicPr>
              <p:cNvPr id="223" name="筆跡 222">
                <a:extLst>
                  <a:ext uri="{FF2B5EF4-FFF2-40B4-BE49-F238E27FC236}">
                    <a16:creationId xmlns:a16="http://schemas.microsoft.com/office/drawing/2014/main" id="{3626CDEF-2582-F0FA-74CF-7DA2C8A0558F}"/>
                  </a:ext>
                </a:extLst>
              </p:cNvPr>
              <p:cNvPicPr/>
              <p:nvPr/>
            </p:nvPicPr>
            <p:blipFill>
              <a:blip r:embed="rId274"/>
              <a:stretch>
                <a:fillRect/>
              </a:stretch>
            </p:blipFill>
            <p:spPr>
              <a:xfrm>
                <a:off x="3705731" y="2306041"/>
                <a:ext cx="212760" cy="47353"/>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4" name="筆跡 223">
                <a:extLst>
                  <a:ext uri="{FF2B5EF4-FFF2-40B4-BE49-F238E27FC236}">
                    <a16:creationId xmlns:a16="http://schemas.microsoft.com/office/drawing/2014/main" id="{E1E2C5D3-B5CC-D428-3D99-8DC04DFC761F}"/>
                  </a:ext>
                </a:extLst>
              </p14:cNvPr>
              <p14:cNvContentPartPr/>
              <p14:nvPr/>
            </p14:nvContentPartPr>
            <p14:xfrm>
              <a:off x="4013531" y="2289044"/>
              <a:ext cx="127440" cy="14400"/>
            </p14:xfrm>
          </p:contentPart>
        </mc:Choice>
        <mc:Fallback>
          <p:pic>
            <p:nvPicPr>
              <p:cNvPr id="224" name="筆跡 223">
                <a:extLst>
                  <a:ext uri="{FF2B5EF4-FFF2-40B4-BE49-F238E27FC236}">
                    <a16:creationId xmlns:a16="http://schemas.microsoft.com/office/drawing/2014/main" id="{E1E2C5D3-B5CC-D428-3D99-8DC04DFC761F}"/>
                  </a:ext>
                </a:extLst>
              </p:cNvPr>
              <p:cNvPicPr/>
              <p:nvPr/>
            </p:nvPicPr>
            <p:blipFill>
              <a:blip r:embed="rId276"/>
              <a:stretch>
                <a:fillRect/>
              </a:stretch>
            </p:blipFill>
            <p:spPr>
              <a:xfrm>
                <a:off x="3995582" y="2271044"/>
                <a:ext cx="1629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5" name="筆跡 224">
                <a:extLst>
                  <a:ext uri="{FF2B5EF4-FFF2-40B4-BE49-F238E27FC236}">
                    <a16:creationId xmlns:a16="http://schemas.microsoft.com/office/drawing/2014/main" id="{96099B78-9560-C918-BB2A-E3A98F175167}"/>
                  </a:ext>
                </a:extLst>
              </p14:cNvPr>
              <p14:cNvContentPartPr/>
              <p14:nvPr/>
            </p14:nvContentPartPr>
            <p14:xfrm>
              <a:off x="4189211" y="2276444"/>
              <a:ext cx="37800" cy="10800"/>
            </p14:xfrm>
          </p:contentPart>
        </mc:Choice>
        <mc:Fallback>
          <p:pic>
            <p:nvPicPr>
              <p:cNvPr id="225" name="筆跡 224">
                <a:extLst>
                  <a:ext uri="{FF2B5EF4-FFF2-40B4-BE49-F238E27FC236}">
                    <a16:creationId xmlns:a16="http://schemas.microsoft.com/office/drawing/2014/main" id="{96099B78-9560-C918-BB2A-E3A98F175167}"/>
                  </a:ext>
                </a:extLst>
              </p:cNvPr>
              <p:cNvPicPr/>
              <p:nvPr/>
            </p:nvPicPr>
            <p:blipFill>
              <a:blip r:embed="rId278"/>
              <a:stretch>
                <a:fillRect/>
              </a:stretch>
            </p:blipFill>
            <p:spPr>
              <a:xfrm>
                <a:off x="4171211" y="2258444"/>
                <a:ext cx="73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26" name="筆跡 225">
                <a:extLst>
                  <a:ext uri="{FF2B5EF4-FFF2-40B4-BE49-F238E27FC236}">
                    <a16:creationId xmlns:a16="http://schemas.microsoft.com/office/drawing/2014/main" id="{657D06F4-6674-3DA7-0FA0-DC65D165C139}"/>
                  </a:ext>
                </a:extLst>
              </p14:cNvPr>
              <p14:cNvContentPartPr/>
              <p14:nvPr/>
            </p14:nvContentPartPr>
            <p14:xfrm>
              <a:off x="4254011" y="2250524"/>
              <a:ext cx="99000" cy="34920"/>
            </p14:xfrm>
          </p:contentPart>
        </mc:Choice>
        <mc:Fallback>
          <p:pic>
            <p:nvPicPr>
              <p:cNvPr id="226" name="筆跡 225">
                <a:extLst>
                  <a:ext uri="{FF2B5EF4-FFF2-40B4-BE49-F238E27FC236}">
                    <a16:creationId xmlns:a16="http://schemas.microsoft.com/office/drawing/2014/main" id="{657D06F4-6674-3DA7-0FA0-DC65D165C139}"/>
                  </a:ext>
                </a:extLst>
              </p:cNvPr>
              <p:cNvPicPr/>
              <p:nvPr/>
            </p:nvPicPr>
            <p:blipFill>
              <a:blip r:embed="rId280"/>
              <a:stretch>
                <a:fillRect/>
              </a:stretch>
            </p:blipFill>
            <p:spPr>
              <a:xfrm>
                <a:off x="4236011" y="2232708"/>
                <a:ext cx="134640" cy="70196"/>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27" name="筆跡 226">
                <a:extLst>
                  <a:ext uri="{FF2B5EF4-FFF2-40B4-BE49-F238E27FC236}">
                    <a16:creationId xmlns:a16="http://schemas.microsoft.com/office/drawing/2014/main" id="{43FD7A9D-688A-E677-452E-90C55829856F}"/>
                  </a:ext>
                </a:extLst>
              </p14:cNvPr>
              <p14:cNvContentPartPr/>
              <p14:nvPr/>
            </p14:nvContentPartPr>
            <p14:xfrm>
              <a:off x="4329611" y="2247284"/>
              <a:ext cx="7920" cy="8640"/>
            </p14:xfrm>
          </p:contentPart>
        </mc:Choice>
        <mc:Fallback>
          <p:pic>
            <p:nvPicPr>
              <p:cNvPr id="227" name="筆跡 226">
                <a:extLst>
                  <a:ext uri="{FF2B5EF4-FFF2-40B4-BE49-F238E27FC236}">
                    <a16:creationId xmlns:a16="http://schemas.microsoft.com/office/drawing/2014/main" id="{43FD7A9D-688A-E677-452E-90C55829856F}"/>
                  </a:ext>
                </a:extLst>
              </p:cNvPr>
              <p:cNvPicPr/>
              <p:nvPr/>
            </p:nvPicPr>
            <p:blipFill>
              <a:blip r:embed="rId282"/>
              <a:stretch>
                <a:fillRect/>
              </a:stretch>
            </p:blipFill>
            <p:spPr>
              <a:xfrm>
                <a:off x="4311611" y="2229284"/>
                <a:ext cx="43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28" name="筆跡 227">
                <a:extLst>
                  <a:ext uri="{FF2B5EF4-FFF2-40B4-BE49-F238E27FC236}">
                    <a16:creationId xmlns:a16="http://schemas.microsoft.com/office/drawing/2014/main" id="{498A283B-48B6-CE1A-E5A2-0B5CCDB06A95}"/>
                  </a:ext>
                </a:extLst>
              </p14:cNvPr>
              <p14:cNvContentPartPr/>
              <p14:nvPr/>
            </p14:nvContentPartPr>
            <p14:xfrm>
              <a:off x="4164371" y="2256644"/>
              <a:ext cx="163080" cy="190800"/>
            </p14:xfrm>
          </p:contentPart>
        </mc:Choice>
        <mc:Fallback>
          <p:pic>
            <p:nvPicPr>
              <p:cNvPr id="228" name="筆跡 227">
                <a:extLst>
                  <a:ext uri="{FF2B5EF4-FFF2-40B4-BE49-F238E27FC236}">
                    <a16:creationId xmlns:a16="http://schemas.microsoft.com/office/drawing/2014/main" id="{498A283B-48B6-CE1A-E5A2-0B5CCDB06A95}"/>
                  </a:ext>
                </a:extLst>
              </p:cNvPr>
              <p:cNvPicPr/>
              <p:nvPr/>
            </p:nvPicPr>
            <p:blipFill>
              <a:blip r:embed="rId284"/>
              <a:stretch>
                <a:fillRect/>
              </a:stretch>
            </p:blipFill>
            <p:spPr>
              <a:xfrm>
                <a:off x="4146371" y="2238644"/>
                <a:ext cx="198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29" name="筆跡 228">
                <a:extLst>
                  <a:ext uri="{FF2B5EF4-FFF2-40B4-BE49-F238E27FC236}">
                    <a16:creationId xmlns:a16="http://schemas.microsoft.com/office/drawing/2014/main" id="{7831DF54-EA75-75CF-D8AF-8523CE489002}"/>
                  </a:ext>
                </a:extLst>
              </p14:cNvPr>
              <p14:cNvContentPartPr/>
              <p14:nvPr/>
            </p14:nvContentPartPr>
            <p14:xfrm>
              <a:off x="3778811" y="2319644"/>
              <a:ext cx="476640" cy="449640"/>
            </p14:xfrm>
          </p:contentPart>
        </mc:Choice>
        <mc:Fallback>
          <p:pic>
            <p:nvPicPr>
              <p:cNvPr id="229" name="筆跡 228">
                <a:extLst>
                  <a:ext uri="{FF2B5EF4-FFF2-40B4-BE49-F238E27FC236}">
                    <a16:creationId xmlns:a16="http://schemas.microsoft.com/office/drawing/2014/main" id="{7831DF54-EA75-75CF-D8AF-8523CE489002}"/>
                  </a:ext>
                </a:extLst>
              </p:cNvPr>
              <p:cNvPicPr/>
              <p:nvPr/>
            </p:nvPicPr>
            <p:blipFill>
              <a:blip r:embed="rId286"/>
              <a:stretch>
                <a:fillRect/>
              </a:stretch>
            </p:blipFill>
            <p:spPr>
              <a:xfrm>
                <a:off x="3760811" y="2301658"/>
                <a:ext cx="512280" cy="485251"/>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0" name="筆跡 229">
                <a:extLst>
                  <a:ext uri="{FF2B5EF4-FFF2-40B4-BE49-F238E27FC236}">
                    <a16:creationId xmlns:a16="http://schemas.microsoft.com/office/drawing/2014/main" id="{38F54FB8-7069-810A-C887-7D99286B1D89}"/>
                  </a:ext>
                </a:extLst>
              </p14:cNvPr>
              <p14:cNvContentPartPr/>
              <p14:nvPr/>
            </p14:nvContentPartPr>
            <p14:xfrm>
              <a:off x="3747851" y="2690084"/>
              <a:ext cx="117000" cy="114120"/>
            </p14:xfrm>
          </p:contentPart>
        </mc:Choice>
        <mc:Fallback>
          <p:pic>
            <p:nvPicPr>
              <p:cNvPr id="230" name="筆跡 229">
                <a:extLst>
                  <a:ext uri="{FF2B5EF4-FFF2-40B4-BE49-F238E27FC236}">
                    <a16:creationId xmlns:a16="http://schemas.microsoft.com/office/drawing/2014/main" id="{38F54FB8-7069-810A-C887-7D99286B1D89}"/>
                  </a:ext>
                </a:extLst>
              </p:cNvPr>
              <p:cNvPicPr/>
              <p:nvPr/>
            </p:nvPicPr>
            <p:blipFill>
              <a:blip r:embed="rId288"/>
              <a:stretch>
                <a:fillRect/>
              </a:stretch>
            </p:blipFill>
            <p:spPr>
              <a:xfrm>
                <a:off x="3729906" y="2672084"/>
                <a:ext cx="152531"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1" name="筆跡 230">
                <a:extLst>
                  <a:ext uri="{FF2B5EF4-FFF2-40B4-BE49-F238E27FC236}">
                    <a16:creationId xmlns:a16="http://schemas.microsoft.com/office/drawing/2014/main" id="{D0EA0860-8B60-E2FD-3FC8-57277DD6933F}"/>
                  </a:ext>
                </a:extLst>
              </p14:cNvPr>
              <p14:cNvContentPartPr/>
              <p14:nvPr/>
            </p14:nvContentPartPr>
            <p14:xfrm>
              <a:off x="3667211" y="2737604"/>
              <a:ext cx="132120" cy="154440"/>
            </p14:xfrm>
          </p:contentPart>
        </mc:Choice>
        <mc:Fallback>
          <p:pic>
            <p:nvPicPr>
              <p:cNvPr id="231" name="筆跡 230">
                <a:extLst>
                  <a:ext uri="{FF2B5EF4-FFF2-40B4-BE49-F238E27FC236}">
                    <a16:creationId xmlns:a16="http://schemas.microsoft.com/office/drawing/2014/main" id="{D0EA0860-8B60-E2FD-3FC8-57277DD6933F}"/>
                  </a:ext>
                </a:extLst>
              </p:cNvPr>
              <p:cNvPicPr/>
              <p:nvPr/>
            </p:nvPicPr>
            <p:blipFill>
              <a:blip r:embed="rId290"/>
              <a:stretch>
                <a:fillRect/>
              </a:stretch>
            </p:blipFill>
            <p:spPr>
              <a:xfrm>
                <a:off x="3649211" y="2719604"/>
                <a:ext cx="167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33" name="筆跡 232">
                <a:extLst>
                  <a:ext uri="{FF2B5EF4-FFF2-40B4-BE49-F238E27FC236}">
                    <a16:creationId xmlns:a16="http://schemas.microsoft.com/office/drawing/2014/main" id="{4E78B0B2-814A-2A09-9C8F-4896984EAE66}"/>
                  </a:ext>
                </a:extLst>
              </p14:cNvPr>
              <p14:cNvContentPartPr/>
              <p14:nvPr/>
            </p14:nvContentPartPr>
            <p14:xfrm>
              <a:off x="1515851" y="2880884"/>
              <a:ext cx="2123280" cy="309600"/>
            </p14:xfrm>
          </p:contentPart>
        </mc:Choice>
        <mc:Fallback>
          <p:pic>
            <p:nvPicPr>
              <p:cNvPr id="233" name="筆跡 232">
                <a:extLst>
                  <a:ext uri="{FF2B5EF4-FFF2-40B4-BE49-F238E27FC236}">
                    <a16:creationId xmlns:a16="http://schemas.microsoft.com/office/drawing/2014/main" id="{4E78B0B2-814A-2A09-9C8F-4896984EAE66}"/>
                  </a:ext>
                </a:extLst>
              </p:cNvPr>
              <p:cNvPicPr/>
              <p:nvPr/>
            </p:nvPicPr>
            <p:blipFill>
              <a:blip r:embed="rId292"/>
              <a:stretch>
                <a:fillRect/>
              </a:stretch>
            </p:blipFill>
            <p:spPr>
              <a:xfrm>
                <a:off x="1497848" y="2862884"/>
                <a:ext cx="2158926" cy="345240"/>
              </a:xfrm>
              <a:prstGeom prst="rect">
                <a:avLst/>
              </a:prstGeom>
            </p:spPr>
          </p:pic>
        </mc:Fallback>
      </mc:AlternateContent>
      <p:grpSp>
        <p:nvGrpSpPr>
          <p:cNvPr id="238" name="群組 237">
            <a:extLst>
              <a:ext uri="{FF2B5EF4-FFF2-40B4-BE49-F238E27FC236}">
                <a16:creationId xmlns:a16="http://schemas.microsoft.com/office/drawing/2014/main" id="{8B9F4CE0-984F-865F-CBC9-1FC9D4535537}"/>
              </a:ext>
            </a:extLst>
          </p:cNvPr>
          <p:cNvGrpSpPr/>
          <p:nvPr/>
        </p:nvGrpSpPr>
        <p:grpSpPr>
          <a:xfrm>
            <a:off x="1709171" y="2433764"/>
            <a:ext cx="718200" cy="551520"/>
            <a:chOff x="1709171" y="2433764"/>
            <a:chExt cx="718200" cy="551520"/>
          </a:xfrm>
        </p:grpSpPr>
        <mc:AlternateContent xmlns:mc="http://schemas.openxmlformats.org/markup-compatibility/2006">
          <mc:Choice xmlns:p14="http://schemas.microsoft.com/office/powerpoint/2010/main" Requires="p14">
            <p:contentPart p14:bwMode="auto" r:id="rId293">
              <p14:nvContentPartPr>
                <p14:cNvPr id="213" name="筆跡 212">
                  <a:extLst>
                    <a:ext uri="{FF2B5EF4-FFF2-40B4-BE49-F238E27FC236}">
                      <a16:creationId xmlns:a16="http://schemas.microsoft.com/office/drawing/2014/main" id="{674D5DC0-3FB2-9CF2-A4C1-3A3111856394}"/>
                    </a:ext>
                  </a:extLst>
                </p14:cNvPr>
                <p14:cNvContentPartPr/>
                <p14:nvPr/>
              </p14:nvContentPartPr>
              <p14:xfrm>
                <a:off x="1709171" y="2950364"/>
                <a:ext cx="47520" cy="34920"/>
              </p14:xfrm>
            </p:contentPart>
          </mc:Choice>
          <mc:Fallback>
            <p:pic>
              <p:nvPicPr>
                <p:cNvPr id="213" name="筆跡 212">
                  <a:extLst>
                    <a:ext uri="{FF2B5EF4-FFF2-40B4-BE49-F238E27FC236}">
                      <a16:creationId xmlns:a16="http://schemas.microsoft.com/office/drawing/2014/main" id="{674D5DC0-3FB2-9CF2-A4C1-3A3111856394}"/>
                    </a:ext>
                  </a:extLst>
                </p:cNvPr>
                <p:cNvPicPr/>
                <p:nvPr/>
              </p:nvPicPr>
              <p:blipFill>
                <a:blip r:embed="rId294"/>
                <a:stretch>
                  <a:fillRect/>
                </a:stretch>
              </p:blipFill>
              <p:spPr>
                <a:xfrm>
                  <a:off x="1691306" y="2932176"/>
                  <a:ext cx="82892" cy="70931"/>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4" name="筆跡 213">
                  <a:extLst>
                    <a:ext uri="{FF2B5EF4-FFF2-40B4-BE49-F238E27FC236}">
                      <a16:creationId xmlns:a16="http://schemas.microsoft.com/office/drawing/2014/main" id="{9400CEF3-FB75-4BB1-3440-CC0F2A65FAB2}"/>
                    </a:ext>
                  </a:extLst>
                </p14:cNvPr>
                <p14:cNvContentPartPr/>
                <p14:nvPr/>
              </p14:nvContentPartPr>
              <p14:xfrm>
                <a:off x="1892771" y="2686484"/>
                <a:ext cx="202320" cy="164520"/>
              </p14:xfrm>
            </p:contentPart>
          </mc:Choice>
          <mc:Fallback>
            <p:pic>
              <p:nvPicPr>
                <p:cNvPr id="214" name="筆跡 213">
                  <a:extLst>
                    <a:ext uri="{FF2B5EF4-FFF2-40B4-BE49-F238E27FC236}">
                      <a16:creationId xmlns:a16="http://schemas.microsoft.com/office/drawing/2014/main" id="{9400CEF3-FB75-4BB1-3440-CC0F2A65FAB2}"/>
                    </a:ext>
                  </a:extLst>
                </p:cNvPr>
                <p:cNvPicPr/>
                <p:nvPr/>
              </p:nvPicPr>
              <p:blipFill>
                <a:blip r:embed="rId296"/>
                <a:stretch>
                  <a:fillRect/>
                </a:stretch>
              </p:blipFill>
              <p:spPr>
                <a:xfrm>
                  <a:off x="1874771" y="2668484"/>
                  <a:ext cx="237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5" name="筆跡 214">
                  <a:extLst>
                    <a:ext uri="{FF2B5EF4-FFF2-40B4-BE49-F238E27FC236}">
                      <a16:creationId xmlns:a16="http://schemas.microsoft.com/office/drawing/2014/main" id="{DA38F8FA-23AC-C4DE-67F1-4BF7971890A9}"/>
                    </a:ext>
                  </a:extLst>
                </p14:cNvPr>
                <p14:cNvContentPartPr/>
                <p14:nvPr/>
              </p14:nvContentPartPr>
              <p14:xfrm>
                <a:off x="2157731" y="2516204"/>
                <a:ext cx="119880" cy="108360"/>
              </p14:xfrm>
            </p:contentPart>
          </mc:Choice>
          <mc:Fallback>
            <p:pic>
              <p:nvPicPr>
                <p:cNvPr id="215" name="筆跡 214">
                  <a:extLst>
                    <a:ext uri="{FF2B5EF4-FFF2-40B4-BE49-F238E27FC236}">
                      <a16:creationId xmlns:a16="http://schemas.microsoft.com/office/drawing/2014/main" id="{DA38F8FA-23AC-C4DE-67F1-4BF7971890A9}"/>
                    </a:ext>
                  </a:extLst>
                </p:cNvPr>
                <p:cNvPicPr/>
                <p:nvPr/>
              </p:nvPicPr>
              <p:blipFill>
                <a:blip r:embed="rId298"/>
                <a:stretch>
                  <a:fillRect/>
                </a:stretch>
              </p:blipFill>
              <p:spPr>
                <a:xfrm>
                  <a:off x="2139731" y="2498144"/>
                  <a:ext cx="155520" cy="144119"/>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6" name="筆跡 215">
                  <a:extLst>
                    <a:ext uri="{FF2B5EF4-FFF2-40B4-BE49-F238E27FC236}">
                      <a16:creationId xmlns:a16="http://schemas.microsoft.com/office/drawing/2014/main" id="{2948D13D-E36B-DE33-A4E1-8FBD7DCA7476}"/>
                    </a:ext>
                  </a:extLst>
                </p14:cNvPr>
                <p14:cNvContentPartPr/>
                <p14:nvPr/>
              </p14:nvContentPartPr>
              <p14:xfrm>
                <a:off x="2337011" y="2433764"/>
                <a:ext cx="90360" cy="61560"/>
              </p14:xfrm>
            </p:contentPart>
          </mc:Choice>
          <mc:Fallback>
            <p:pic>
              <p:nvPicPr>
                <p:cNvPr id="216" name="筆跡 215">
                  <a:extLst>
                    <a:ext uri="{FF2B5EF4-FFF2-40B4-BE49-F238E27FC236}">
                      <a16:creationId xmlns:a16="http://schemas.microsoft.com/office/drawing/2014/main" id="{2948D13D-E36B-DE33-A4E1-8FBD7DCA7476}"/>
                    </a:ext>
                  </a:extLst>
                </p:cNvPr>
                <p:cNvPicPr/>
                <p:nvPr/>
              </p:nvPicPr>
              <p:blipFill>
                <a:blip r:embed="rId300"/>
                <a:stretch>
                  <a:fillRect/>
                </a:stretch>
              </p:blipFill>
              <p:spPr>
                <a:xfrm>
                  <a:off x="2318939" y="2415764"/>
                  <a:ext cx="126143"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35" name="筆跡 234">
                  <a:extLst>
                    <a:ext uri="{FF2B5EF4-FFF2-40B4-BE49-F238E27FC236}">
                      <a16:creationId xmlns:a16="http://schemas.microsoft.com/office/drawing/2014/main" id="{98F703E0-6F4C-24CA-AEC3-18F184FF48A9}"/>
                    </a:ext>
                  </a:extLst>
                </p14:cNvPr>
                <p14:cNvContentPartPr/>
                <p14:nvPr/>
              </p14:nvContentPartPr>
              <p14:xfrm>
                <a:off x="1871891" y="2829044"/>
                <a:ext cx="44640" cy="41760"/>
              </p14:xfrm>
            </p:contentPart>
          </mc:Choice>
          <mc:Fallback>
            <p:pic>
              <p:nvPicPr>
                <p:cNvPr id="235" name="筆跡 234">
                  <a:extLst>
                    <a:ext uri="{FF2B5EF4-FFF2-40B4-BE49-F238E27FC236}">
                      <a16:creationId xmlns:a16="http://schemas.microsoft.com/office/drawing/2014/main" id="{98F703E0-6F4C-24CA-AEC3-18F184FF48A9}"/>
                    </a:ext>
                  </a:extLst>
                </p:cNvPr>
                <p:cNvPicPr/>
                <p:nvPr/>
              </p:nvPicPr>
              <p:blipFill>
                <a:blip r:embed="rId302"/>
                <a:stretch>
                  <a:fillRect/>
                </a:stretch>
              </p:blipFill>
              <p:spPr>
                <a:xfrm>
                  <a:off x="1853891" y="2811044"/>
                  <a:ext cx="80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36" name="筆跡 235">
                  <a:extLst>
                    <a:ext uri="{FF2B5EF4-FFF2-40B4-BE49-F238E27FC236}">
                      <a16:creationId xmlns:a16="http://schemas.microsoft.com/office/drawing/2014/main" id="{77C8BD33-38FE-3EC0-566E-0AEE0F662052}"/>
                    </a:ext>
                  </a:extLst>
                </p14:cNvPr>
                <p14:cNvContentPartPr/>
                <p14:nvPr/>
              </p14:nvContentPartPr>
              <p14:xfrm>
                <a:off x="2054051" y="2700524"/>
                <a:ext cx="30600" cy="16560"/>
              </p14:xfrm>
            </p:contentPart>
          </mc:Choice>
          <mc:Fallback>
            <p:pic>
              <p:nvPicPr>
                <p:cNvPr id="236" name="筆跡 235">
                  <a:extLst>
                    <a:ext uri="{FF2B5EF4-FFF2-40B4-BE49-F238E27FC236}">
                      <a16:creationId xmlns:a16="http://schemas.microsoft.com/office/drawing/2014/main" id="{77C8BD33-38FE-3EC0-566E-0AEE0F662052}"/>
                    </a:ext>
                  </a:extLst>
                </p:cNvPr>
                <p:cNvPicPr/>
                <p:nvPr/>
              </p:nvPicPr>
              <p:blipFill>
                <a:blip r:embed="rId304"/>
                <a:stretch>
                  <a:fillRect/>
                </a:stretch>
              </p:blipFill>
              <p:spPr>
                <a:xfrm>
                  <a:off x="2036260" y="2682524"/>
                  <a:ext cx="65826"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37" name="筆跡 236">
                  <a:extLst>
                    <a:ext uri="{FF2B5EF4-FFF2-40B4-BE49-F238E27FC236}">
                      <a16:creationId xmlns:a16="http://schemas.microsoft.com/office/drawing/2014/main" id="{E9695FE6-E4D1-03E8-EFE9-084E6D09C19D}"/>
                    </a:ext>
                  </a:extLst>
                </p14:cNvPr>
                <p14:cNvContentPartPr/>
                <p14:nvPr/>
              </p14:nvContentPartPr>
              <p14:xfrm>
                <a:off x="2147291" y="2471924"/>
                <a:ext cx="225720" cy="173160"/>
              </p14:xfrm>
            </p:contentPart>
          </mc:Choice>
          <mc:Fallback>
            <p:pic>
              <p:nvPicPr>
                <p:cNvPr id="237" name="筆跡 236">
                  <a:extLst>
                    <a:ext uri="{FF2B5EF4-FFF2-40B4-BE49-F238E27FC236}">
                      <a16:creationId xmlns:a16="http://schemas.microsoft.com/office/drawing/2014/main" id="{E9695FE6-E4D1-03E8-EFE9-084E6D09C19D}"/>
                    </a:ext>
                  </a:extLst>
                </p:cNvPr>
                <p:cNvPicPr/>
                <p:nvPr/>
              </p:nvPicPr>
              <p:blipFill>
                <a:blip r:embed="rId306"/>
                <a:stretch>
                  <a:fillRect/>
                </a:stretch>
              </p:blipFill>
              <p:spPr>
                <a:xfrm>
                  <a:off x="2129291" y="2453924"/>
                  <a:ext cx="261360" cy="208800"/>
                </a:xfrm>
                <a:prstGeom prst="rect">
                  <a:avLst/>
                </a:prstGeom>
              </p:spPr>
            </p:pic>
          </mc:Fallback>
        </mc:AlternateContent>
      </p:grpSp>
      <p:grpSp>
        <p:nvGrpSpPr>
          <p:cNvPr id="241" name="群組 240">
            <a:extLst>
              <a:ext uri="{FF2B5EF4-FFF2-40B4-BE49-F238E27FC236}">
                <a16:creationId xmlns:a16="http://schemas.microsoft.com/office/drawing/2014/main" id="{85C91E8B-0865-19D9-CA20-6576833ED13D}"/>
              </a:ext>
            </a:extLst>
          </p:cNvPr>
          <p:cNvGrpSpPr/>
          <p:nvPr/>
        </p:nvGrpSpPr>
        <p:grpSpPr>
          <a:xfrm>
            <a:off x="1983491" y="1776044"/>
            <a:ext cx="175320" cy="1025280"/>
            <a:chOff x="1983491" y="1776044"/>
            <a:chExt cx="175320" cy="1025280"/>
          </a:xfrm>
        </p:grpSpPr>
        <mc:AlternateContent xmlns:mc="http://schemas.openxmlformats.org/markup-compatibility/2006">
          <mc:Choice xmlns:p14="http://schemas.microsoft.com/office/powerpoint/2010/main" Requires="p14">
            <p:contentPart p14:bwMode="auto" r:id="rId307">
              <p14:nvContentPartPr>
                <p14:cNvPr id="139" name="筆跡 138">
                  <a:extLst>
                    <a:ext uri="{FF2B5EF4-FFF2-40B4-BE49-F238E27FC236}">
                      <a16:creationId xmlns:a16="http://schemas.microsoft.com/office/drawing/2014/main" id="{B2F4BF72-E004-162C-F0E5-242F19624C11}"/>
                    </a:ext>
                  </a:extLst>
                </p14:cNvPr>
                <p14:cNvContentPartPr/>
                <p14:nvPr/>
              </p14:nvContentPartPr>
              <p14:xfrm>
                <a:off x="1983491" y="1776044"/>
                <a:ext cx="17640" cy="15480"/>
              </p14:xfrm>
            </p:contentPart>
          </mc:Choice>
          <mc:Fallback>
            <p:pic>
              <p:nvPicPr>
                <p:cNvPr id="139" name="筆跡 138">
                  <a:extLst>
                    <a:ext uri="{FF2B5EF4-FFF2-40B4-BE49-F238E27FC236}">
                      <a16:creationId xmlns:a16="http://schemas.microsoft.com/office/drawing/2014/main" id="{B2F4BF72-E004-162C-F0E5-242F19624C11}"/>
                    </a:ext>
                  </a:extLst>
                </p:cNvPr>
                <p:cNvPicPr/>
                <p:nvPr/>
              </p:nvPicPr>
              <p:blipFill>
                <a:blip r:embed="rId308"/>
                <a:stretch>
                  <a:fillRect/>
                </a:stretch>
              </p:blipFill>
              <p:spPr>
                <a:xfrm>
                  <a:off x="1965491" y="1758044"/>
                  <a:ext cx="53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0" name="筆跡 139">
                  <a:extLst>
                    <a:ext uri="{FF2B5EF4-FFF2-40B4-BE49-F238E27FC236}">
                      <a16:creationId xmlns:a16="http://schemas.microsoft.com/office/drawing/2014/main" id="{B94B816A-FBD6-8AFC-5B8D-F6144A784BEC}"/>
                    </a:ext>
                  </a:extLst>
                </p14:cNvPr>
                <p14:cNvContentPartPr/>
                <p14:nvPr/>
              </p14:nvContentPartPr>
              <p14:xfrm>
                <a:off x="2000771" y="1778924"/>
                <a:ext cx="6840" cy="27720"/>
              </p14:xfrm>
            </p:contentPart>
          </mc:Choice>
          <mc:Fallback>
            <p:pic>
              <p:nvPicPr>
                <p:cNvPr id="140" name="筆跡 139">
                  <a:extLst>
                    <a:ext uri="{FF2B5EF4-FFF2-40B4-BE49-F238E27FC236}">
                      <a16:creationId xmlns:a16="http://schemas.microsoft.com/office/drawing/2014/main" id="{B94B816A-FBD6-8AFC-5B8D-F6144A784BEC}"/>
                    </a:ext>
                  </a:extLst>
                </p:cNvPr>
                <p:cNvPicPr/>
                <p:nvPr/>
              </p:nvPicPr>
              <p:blipFill>
                <a:blip r:embed="rId310"/>
                <a:stretch>
                  <a:fillRect/>
                </a:stretch>
              </p:blipFill>
              <p:spPr>
                <a:xfrm>
                  <a:off x="1981771" y="1760924"/>
                  <a:ext cx="444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41" name="筆跡 140">
                  <a:extLst>
                    <a:ext uri="{FF2B5EF4-FFF2-40B4-BE49-F238E27FC236}">
                      <a16:creationId xmlns:a16="http://schemas.microsoft.com/office/drawing/2014/main" id="{5C6DFA50-5C6A-6F3B-694A-723238C81DFC}"/>
                    </a:ext>
                  </a:extLst>
                </p14:cNvPr>
                <p14:cNvContentPartPr/>
                <p14:nvPr/>
              </p14:nvContentPartPr>
              <p14:xfrm>
                <a:off x="1998611" y="1817084"/>
                <a:ext cx="25560" cy="162720"/>
              </p14:xfrm>
            </p:contentPart>
          </mc:Choice>
          <mc:Fallback>
            <p:pic>
              <p:nvPicPr>
                <p:cNvPr id="141" name="筆跡 140">
                  <a:extLst>
                    <a:ext uri="{FF2B5EF4-FFF2-40B4-BE49-F238E27FC236}">
                      <a16:creationId xmlns:a16="http://schemas.microsoft.com/office/drawing/2014/main" id="{5C6DFA50-5C6A-6F3B-694A-723238C81DFC}"/>
                    </a:ext>
                  </a:extLst>
                </p:cNvPr>
                <p:cNvPicPr/>
                <p:nvPr/>
              </p:nvPicPr>
              <p:blipFill>
                <a:blip r:embed="rId312"/>
                <a:stretch>
                  <a:fillRect/>
                </a:stretch>
              </p:blipFill>
              <p:spPr>
                <a:xfrm>
                  <a:off x="1980611" y="1799084"/>
                  <a:ext cx="61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42" name="筆跡 141">
                  <a:extLst>
                    <a:ext uri="{FF2B5EF4-FFF2-40B4-BE49-F238E27FC236}">
                      <a16:creationId xmlns:a16="http://schemas.microsoft.com/office/drawing/2014/main" id="{C7B73A7A-2CF6-50A2-9FCE-55A1A6B834B8}"/>
                    </a:ext>
                  </a:extLst>
                </p14:cNvPr>
                <p14:cNvContentPartPr/>
                <p14:nvPr/>
              </p14:nvContentPartPr>
              <p14:xfrm>
                <a:off x="2049371" y="2051084"/>
                <a:ext cx="58680" cy="333000"/>
              </p14:xfrm>
            </p:contentPart>
          </mc:Choice>
          <mc:Fallback>
            <p:pic>
              <p:nvPicPr>
                <p:cNvPr id="142" name="筆跡 141">
                  <a:extLst>
                    <a:ext uri="{FF2B5EF4-FFF2-40B4-BE49-F238E27FC236}">
                      <a16:creationId xmlns:a16="http://schemas.microsoft.com/office/drawing/2014/main" id="{C7B73A7A-2CF6-50A2-9FCE-55A1A6B834B8}"/>
                    </a:ext>
                  </a:extLst>
                </p:cNvPr>
                <p:cNvPicPr/>
                <p:nvPr/>
              </p:nvPicPr>
              <p:blipFill>
                <a:blip r:embed="rId314"/>
                <a:stretch>
                  <a:fillRect/>
                </a:stretch>
              </p:blipFill>
              <p:spPr>
                <a:xfrm>
                  <a:off x="2031481" y="2033103"/>
                  <a:ext cx="94103" cy="368602"/>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43" name="筆跡 142">
                  <a:extLst>
                    <a:ext uri="{FF2B5EF4-FFF2-40B4-BE49-F238E27FC236}">
                      <a16:creationId xmlns:a16="http://schemas.microsoft.com/office/drawing/2014/main" id="{590923BA-934A-06F7-8398-F1D0EBB011B3}"/>
                    </a:ext>
                  </a:extLst>
                </p14:cNvPr>
                <p14:cNvContentPartPr/>
                <p14:nvPr/>
              </p14:nvContentPartPr>
              <p14:xfrm>
                <a:off x="2139371" y="2734364"/>
                <a:ext cx="8640" cy="66960"/>
              </p14:xfrm>
            </p:contentPart>
          </mc:Choice>
          <mc:Fallback>
            <p:pic>
              <p:nvPicPr>
                <p:cNvPr id="143" name="筆跡 142">
                  <a:extLst>
                    <a:ext uri="{FF2B5EF4-FFF2-40B4-BE49-F238E27FC236}">
                      <a16:creationId xmlns:a16="http://schemas.microsoft.com/office/drawing/2014/main" id="{590923BA-934A-06F7-8398-F1D0EBB011B3}"/>
                    </a:ext>
                  </a:extLst>
                </p:cNvPr>
                <p:cNvPicPr/>
                <p:nvPr/>
              </p:nvPicPr>
              <p:blipFill>
                <a:blip r:embed="rId316"/>
                <a:stretch>
                  <a:fillRect/>
                </a:stretch>
              </p:blipFill>
              <p:spPr>
                <a:xfrm>
                  <a:off x="2121371" y="2716364"/>
                  <a:ext cx="44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9" name="筆跡 238">
                  <a:extLst>
                    <a:ext uri="{FF2B5EF4-FFF2-40B4-BE49-F238E27FC236}">
                      <a16:creationId xmlns:a16="http://schemas.microsoft.com/office/drawing/2014/main" id="{4AACE5A6-A867-A6CC-CF27-FEA9F1930D48}"/>
                    </a:ext>
                  </a:extLst>
                </p14:cNvPr>
                <p14:cNvContentPartPr/>
                <p14:nvPr/>
              </p14:nvContentPartPr>
              <p14:xfrm>
                <a:off x="2108771" y="2413964"/>
                <a:ext cx="8640" cy="23760"/>
              </p14:xfrm>
            </p:contentPart>
          </mc:Choice>
          <mc:Fallback>
            <p:pic>
              <p:nvPicPr>
                <p:cNvPr id="239" name="筆跡 238">
                  <a:extLst>
                    <a:ext uri="{FF2B5EF4-FFF2-40B4-BE49-F238E27FC236}">
                      <a16:creationId xmlns:a16="http://schemas.microsoft.com/office/drawing/2014/main" id="{4AACE5A6-A867-A6CC-CF27-FEA9F1930D48}"/>
                    </a:ext>
                  </a:extLst>
                </p:cNvPr>
                <p:cNvPicPr/>
                <p:nvPr/>
              </p:nvPicPr>
              <p:blipFill>
                <a:blip r:embed="rId318"/>
                <a:stretch>
                  <a:fillRect/>
                </a:stretch>
              </p:blipFill>
              <p:spPr>
                <a:xfrm>
                  <a:off x="2099771" y="2404964"/>
                  <a:ext cx="262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40" name="筆跡 239">
                  <a:extLst>
                    <a:ext uri="{FF2B5EF4-FFF2-40B4-BE49-F238E27FC236}">
                      <a16:creationId xmlns:a16="http://schemas.microsoft.com/office/drawing/2014/main" id="{62EC2588-9FF3-4D05-B292-8626FDC89DE9}"/>
                    </a:ext>
                  </a:extLst>
                </p14:cNvPr>
                <p14:cNvContentPartPr/>
                <p14:nvPr/>
              </p14:nvContentPartPr>
              <p14:xfrm>
                <a:off x="2122091" y="2529524"/>
                <a:ext cx="36720" cy="177840"/>
              </p14:xfrm>
            </p:contentPart>
          </mc:Choice>
          <mc:Fallback>
            <p:pic>
              <p:nvPicPr>
                <p:cNvPr id="240" name="筆跡 239">
                  <a:extLst>
                    <a:ext uri="{FF2B5EF4-FFF2-40B4-BE49-F238E27FC236}">
                      <a16:creationId xmlns:a16="http://schemas.microsoft.com/office/drawing/2014/main" id="{62EC2588-9FF3-4D05-B292-8626FDC89DE9}"/>
                    </a:ext>
                  </a:extLst>
                </p:cNvPr>
                <p:cNvPicPr/>
                <p:nvPr/>
              </p:nvPicPr>
              <p:blipFill>
                <a:blip r:embed="rId320"/>
                <a:stretch>
                  <a:fillRect/>
                </a:stretch>
              </p:blipFill>
              <p:spPr>
                <a:xfrm>
                  <a:off x="2113178" y="2520524"/>
                  <a:ext cx="54189" cy="195480"/>
                </a:xfrm>
                <a:prstGeom prst="rect">
                  <a:avLst/>
                </a:prstGeom>
              </p:spPr>
            </p:pic>
          </mc:Fallback>
        </mc:AlternateContent>
      </p:grpSp>
      <p:grpSp>
        <p:nvGrpSpPr>
          <p:cNvPr id="250" name="群組 249">
            <a:extLst>
              <a:ext uri="{FF2B5EF4-FFF2-40B4-BE49-F238E27FC236}">
                <a16:creationId xmlns:a16="http://schemas.microsoft.com/office/drawing/2014/main" id="{CE7482FA-8599-BE93-88FA-DF8DB6D925DB}"/>
              </a:ext>
            </a:extLst>
          </p:cNvPr>
          <p:cNvGrpSpPr/>
          <p:nvPr/>
        </p:nvGrpSpPr>
        <p:grpSpPr>
          <a:xfrm>
            <a:off x="4911731" y="2051084"/>
            <a:ext cx="1795680" cy="554040"/>
            <a:chOff x="4911731" y="2051084"/>
            <a:chExt cx="1795680" cy="554040"/>
          </a:xfrm>
        </p:grpSpPr>
        <mc:AlternateContent xmlns:mc="http://schemas.openxmlformats.org/markup-compatibility/2006">
          <mc:Choice xmlns:p14="http://schemas.microsoft.com/office/powerpoint/2010/main" Requires="p14">
            <p:contentPart p14:bwMode="auto" r:id="rId321">
              <p14:nvContentPartPr>
                <p14:cNvPr id="242" name="筆跡 241">
                  <a:extLst>
                    <a:ext uri="{FF2B5EF4-FFF2-40B4-BE49-F238E27FC236}">
                      <a16:creationId xmlns:a16="http://schemas.microsoft.com/office/drawing/2014/main" id="{2F76729C-E904-EDCE-25D5-87D964036B7C}"/>
                    </a:ext>
                  </a:extLst>
                </p14:cNvPr>
                <p14:cNvContentPartPr/>
                <p14:nvPr/>
              </p14:nvContentPartPr>
              <p14:xfrm>
                <a:off x="4911731" y="2051084"/>
                <a:ext cx="41040" cy="317160"/>
              </p14:xfrm>
            </p:contentPart>
          </mc:Choice>
          <mc:Fallback>
            <p:pic>
              <p:nvPicPr>
                <p:cNvPr id="242" name="筆跡 241">
                  <a:extLst>
                    <a:ext uri="{FF2B5EF4-FFF2-40B4-BE49-F238E27FC236}">
                      <a16:creationId xmlns:a16="http://schemas.microsoft.com/office/drawing/2014/main" id="{2F76729C-E904-EDCE-25D5-87D964036B7C}"/>
                    </a:ext>
                  </a:extLst>
                </p:cNvPr>
                <p:cNvPicPr/>
                <p:nvPr/>
              </p:nvPicPr>
              <p:blipFill>
                <a:blip r:embed="rId322"/>
                <a:stretch>
                  <a:fillRect/>
                </a:stretch>
              </p:blipFill>
              <p:spPr>
                <a:xfrm>
                  <a:off x="4893731" y="2033084"/>
                  <a:ext cx="766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43" name="筆跡 242">
                  <a:extLst>
                    <a:ext uri="{FF2B5EF4-FFF2-40B4-BE49-F238E27FC236}">
                      <a16:creationId xmlns:a16="http://schemas.microsoft.com/office/drawing/2014/main" id="{9332D4B0-6F26-B419-9959-BA30E244AF63}"/>
                    </a:ext>
                  </a:extLst>
                </p14:cNvPr>
                <p14:cNvContentPartPr/>
                <p14:nvPr/>
              </p14:nvContentPartPr>
              <p14:xfrm>
                <a:off x="5056091" y="2254844"/>
                <a:ext cx="192960" cy="120960"/>
              </p14:xfrm>
            </p:contentPart>
          </mc:Choice>
          <mc:Fallback>
            <p:pic>
              <p:nvPicPr>
                <p:cNvPr id="243" name="筆跡 242">
                  <a:extLst>
                    <a:ext uri="{FF2B5EF4-FFF2-40B4-BE49-F238E27FC236}">
                      <a16:creationId xmlns:a16="http://schemas.microsoft.com/office/drawing/2014/main" id="{9332D4B0-6F26-B419-9959-BA30E244AF63}"/>
                    </a:ext>
                  </a:extLst>
                </p:cNvPr>
                <p:cNvPicPr/>
                <p:nvPr/>
              </p:nvPicPr>
              <p:blipFill>
                <a:blip r:embed="rId324"/>
                <a:stretch>
                  <a:fillRect/>
                </a:stretch>
              </p:blipFill>
              <p:spPr>
                <a:xfrm>
                  <a:off x="5038091" y="2236844"/>
                  <a:ext cx="228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44" name="筆跡 243">
                  <a:extLst>
                    <a:ext uri="{FF2B5EF4-FFF2-40B4-BE49-F238E27FC236}">
                      <a16:creationId xmlns:a16="http://schemas.microsoft.com/office/drawing/2014/main" id="{1A30DFE1-6B4A-CD2E-A61D-9D39DDBB03F4}"/>
                    </a:ext>
                  </a:extLst>
                </p14:cNvPr>
                <p14:cNvContentPartPr/>
                <p14:nvPr/>
              </p14:nvContentPartPr>
              <p14:xfrm>
                <a:off x="5234651" y="2236484"/>
                <a:ext cx="161640" cy="368640"/>
              </p14:xfrm>
            </p:contentPart>
          </mc:Choice>
          <mc:Fallback>
            <p:pic>
              <p:nvPicPr>
                <p:cNvPr id="244" name="筆跡 243">
                  <a:extLst>
                    <a:ext uri="{FF2B5EF4-FFF2-40B4-BE49-F238E27FC236}">
                      <a16:creationId xmlns:a16="http://schemas.microsoft.com/office/drawing/2014/main" id="{1A30DFE1-6B4A-CD2E-A61D-9D39DDBB03F4}"/>
                    </a:ext>
                  </a:extLst>
                </p:cNvPr>
                <p:cNvPicPr/>
                <p:nvPr/>
              </p:nvPicPr>
              <p:blipFill>
                <a:blip r:embed="rId326"/>
                <a:stretch>
                  <a:fillRect/>
                </a:stretch>
              </p:blipFill>
              <p:spPr>
                <a:xfrm>
                  <a:off x="5216651" y="2218484"/>
                  <a:ext cx="1972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45" name="筆跡 244">
                  <a:extLst>
                    <a:ext uri="{FF2B5EF4-FFF2-40B4-BE49-F238E27FC236}">
                      <a16:creationId xmlns:a16="http://schemas.microsoft.com/office/drawing/2014/main" id="{5E491794-93A9-4B94-47BD-2BD94D5009AA}"/>
                    </a:ext>
                  </a:extLst>
                </p14:cNvPr>
                <p14:cNvContentPartPr/>
                <p14:nvPr/>
              </p14:nvContentPartPr>
              <p14:xfrm>
                <a:off x="5465051" y="2208044"/>
                <a:ext cx="99360" cy="144720"/>
              </p14:xfrm>
            </p:contentPart>
          </mc:Choice>
          <mc:Fallback>
            <p:pic>
              <p:nvPicPr>
                <p:cNvPr id="245" name="筆跡 244">
                  <a:extLst>
                    <a:ext uri="{FF2B5EF4-FFF2-40B4-BE49-F238E27FC236}">
                      <a16:creationId xmlns:a16="http://schemas.microsoft.com/office/drawing/2014/main" id="{5E491794-93A9-4B94-47BD-2BD94D5009AA}"/>
                    </a:ext>
                  </a:extLst>
                </p:cNvPr>
                <p:cNvPicPr/>
                <p:nvPr/>
              </p:nvPicPr>
              <p:blipFill>
                <a:blip r:embed="rId328"/>
                <a:stretch>
                  <a:fillRect/>
                </a:stretch>
              </p:blipFill>
              <p:spPr>
                <a:xfrm>
                  <a:off x="5447051" y="2190044"/>
                  <a:ext cx="135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46" name="筆跡 245">
                  <a:extLst>
                    <a:ext uri="{FF2B5EF4-FFF2-40B4-BE49-F238E27FC236}">
                      <a16:creationId xmlns:a16="http://schemas.microsoft.com/office/drawing/2014/main" id="{E80D4BCA-C5DC-2AEF-60E5-84FBE2B4744B}"/>
                    </a:ext>
                  </a:extLst>
                </p14:cNvPr>
                <p14:cNvContentPartPr/>
                <p14:nvPr/>
              </p14:nvContentPartPr>
              <p14:xfrm>
                <a:off x="5614811" y="2189324"/>
                <a:ext cx="150480" cy="180000"/>
              </p14:xfrm>
            </p:contentPart>
          </mc:Choice>
          <mc:Fallback>
            <p:pic>
              <p:nvPicPr>
                <p:cNvPr id="246" name="筆跡 245">
                  <a:extLst>
                    <a:ext uri="{FF2B5EF4-FFF2-40B4-BE49-F238E27FC236}">
                      <a16:creationId xmlns:a16="http://schemas.microsoft.com/office/drawing/2014/main" id="{E80D4BCA-C5DC-2AEF-60E5-84FBE2B4744B}"/>
                    </a:ext>
                  </a:extLst>
                </p:cNvPr>
                <p:cNvPicPr/>
                <p:nvPr/>
              </p:nvPicPr>
              <p:blipFill>
                <a:blip r:embed="rId330"/>
                <a:stretch>
                  <a:fillRect/>
                </a:stretch>
              </p:blipFill>
              <p:spPr>
                <a:xfrm>
                  <a:off x="5596811" y="2171324"/>
                  <a:ext cx="186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7" name="筆跡 246">
                  <a:extLst>
                    <a:ext uri="{FF2B5EF4-FFF2-40B4-BE49-F238E27FC236}">
                      <a16:creationId xmlns:a16="http://schemas.microsoft.com/office/drawing/2014/main" id="{1C0E7FB5-C717-9C51-197F-386295DD29CD}"/>
                    </a:ext>
                  </a:extLst>
                </p14:cNvPr>
                <p14:cNvContentPartPr/>
                <p14:nvPr/>
              </p14:nvContentPartPr>
              <p14:xfrm>
                <a:off x="5846651" y="2197964"/>
                <a:ext cx="206280" cy="194400"/>
              </p14:xfrm>
            </p:contentPart>
          </mc:Choice>
          <mc:Fallback>
            <p:pic>
              <p:nvPicPr>
                <p:cNvPr id="247" name="筆跡 246">
                  <a:extLst>
                    <a:ext uri="{FF2B5EF4-FFF2-40B4-BE49-F238E27FC236}">
                      <a16:creationId xmlns:a16="http://schemas.microsoft.com/office/drawing/2014/main" id="{1C0E7FB5-C717-9C51-197F-386295DD29CD}"/>
                    </a:ext>
                  </a:extLst>
                </p:cNvPr>
                <p:cNvPicPr/>
                <p:nvPr/>
              </p:nvPicPr>
              <p:blipFill>
                <a:blip r:embed="rId332"/>
                <a:stretch>
                  <a:fillRect/>
                </a:stretch>
              </p:blipFill>
              <p:spPr>
                <a:xfrm>
                  <a:off x="5828651" y="2179964"/>
                  <a:ext cx="2419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48" name="筆跡 247">
                  <a:extLst>
                    <a:ext uri="{FF2B5EF4-FFF2-40B4-BE49-F238E27FC236}">
                      <a16:creationId xmlns:a16="http://schemas.microsoft.com/office/drawing/2014/main" id="{038D0CA3-8DAD-517D-19B9-9D9F1DAF2D2D}"/>
                    </a:ext>
                  </a:extLst>
                </p14:cNvPr>
                <p14:cNvContentPartPr/>
                <p14:nvPr/>
              </p14:nvContentPartPr>
              <p14:xfrm>
                <a:off x="6064091" y="2192204"/>
                <a:ext cx="289080" cy="163440"/>
              </p14:xfrm>
            </p:contentPart>
          </mc:Choice>
          <mc:Fallback>
            <p:pic>
              <p:nvPicPr>
                <p:cNvPr id="248" name="筆跡 247">
                  <a:extLst>
                    <a:ext uri="{FF2B5EF4-FFF2-40B4-BE49-F238E27FC236}">
                      <a16:creationId xmlns:a16="http://schemas.microsoft.com/office/drawing/2014/main" id="{038D0CA3-8DAD-517D-19B9-9D9F1DAF2D2D}"/>
                    </a:ext>
                  </a:extLst>
                </p:cNvPr>
                <p:cNvPicPr/>
                <p:nvPr/>
              </p:nvPicPr>
              <p:blipFill>
                <a:blip r:embed="rId334"/>
                <a:stretch>
                  <a:fillRect/>
                </a:stretch>
              </p:blipFill>
              <p:spPr>
                <a:xfrm>
                  <a:off x="6046091" y="2174204"/>
                  <a:ext cx="324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9" name="筆跡 248">
                  <a:extLst>
                    <a:ext uri="{FF2B5EF4-FFF2-40B4-BE49-F238E27FC236}">
                      <a16:creationId xmlns:a16="http://schemas.microsoft.com/office/drawing/2014/main" id="{B87988BC-24EC-8F73-8682-A6A232FEE855}"/>
                    </a:ext>
                  </a:extLst>
                </p14:cNvPr>
                <p14:cNvContentPartPr/>
                <p14:nvPr/>
              </p14:nvContentPartPr>
              <p14:xfrm>
                <a:off x="6381251" y="2197604"/>
                <a:ext cx="326160" cy="164880"/>
              </p14:xfrm>
            </p:contentPart>
          </mc:Choice>
          <mc:Fallback>
            <p:pic>
              <p:nvPicPr>
                <p:cNvPr id="249" name="筆跡 248">
                  <a:extLst>
                    <a:ext uri="{FF2B5EF4-FFF2-40B4-BE49-F238E27FC236}">
                      <a16:creationId xmlns:a16="http://schemas.microsoft.com/office/drawing/2014/main" id="{B87988BC-24EC-8F73-8682-A6A232FEE855}"/>
                    </a:ext>
                  </a:extLst>
                </p:cNvPr>
                <p:cNvPicPr/>
                <p:nvPr/>
              </p:nvPicPr>
              <p:blipFill>
                <a:blip r:embed="rId336"/>
                <a:stretch>
                  <a:fillRect/>
                </a:stretch>
              </p:blipFill>
              <p:spPr>
                <a:xfrm>
                  <a:off x="6363251" y="2179643"/>
                  <a:ext cx="361800" cy="200442"/>
                </a:xfrm>
                <a:prstGeom prst="rect">
                  <a:avLst/>
                </a:prstGeom>
              </p:spPr>
            </p:pic>
          </mc:Fallback>
        </mc:AlternateContent>
      </p:grpSp>
      <p:grpSp>
        <p:nvGrpSpPr>
          <p:cNvPr id="41" name="群組 40">
            <a:extLst>
              <a:ext uri="{FF2B5EF4-FFF2-40B4-BE49-F238E27FC236}">
                <a16:creationId xmlns:a16="http://schemas.microsoft.com/office/drawing/2014/main" id="{6FA90588-F9F8-2F5A-7421-B75BD5F3413C}"/>
              </a:ext>
            </a:extLst>
          </p:cNvPr>
          <p:cNvGrpSpPr/>
          <p:nvPr/>
        </p:nvGrpSpPr>
        <p:grpSpPr>
          <a:xfrm>
            <a:off x="7171451" y="943364"/>
            <a:ext cx="1566000" cy="1475640"/>
            <a:chOff x="7171451" y="943364"/>
            <a:chExt cx="1566000" cy="1475640"/>
          </a:xfrm>
        </p:grpSpPr>
        <mc:AlternateContent xmlns:mc="http://schemas.openxmlformats.org/markup-compatibility/2006">
          <mc:Choice xmlns:p14="http://schemas.microsoft.com/office/powerpoint/2010/main" Requires="p14">
            <p:contentPart p14:bwMode="auto" r:id="rId337">
              <p14:nvContentPartPr>
                <p14:cNvPr id="7" name="筆跡 6">
                  <a:extLst>
                    <a:ext uri="{FF2B5EF4-FFF2-40B4-BE49-F238E27FC236}">
                      <a16:creationId xmlns:a16="http://schemas.microsoft.com/office/drawing/2014/main" id="{8850E819-8399-FA5F-DDB5-CBD6DE309205}"/>
                    </a:ext>
                  </a:extLst>
                </p14:cNvPr>
                <p14:cNvContentPartPr/>
                <p14:nvPr/>
              </p14:nvContentPartPr>
              <p14:xfrm>
                <a:off x="7743491" y="1018604"/>
                <a:ext cx="5040" cy="312120"/>
              </p14:xfrm>
            </p:contentPart>
          </mc:Choice>
          <mc:Fallback>
            <p:pic>
              <p:nvPicPr>
                <p:cNvPr id="7" name="筆跡 6">
                  <a:extLst>
                    <a:ext uri="{FF2B5EF4-FFF2-40B4-BE49-F238E27FC236}">
                      <a16:creationId xmlns:a16="http://schemas.microsoft.com/office/drawing/2014/main" id="{8850E819-8399-FA5F-DDB5-CBD6DE309205}"/>
                    </a:ext>
                  </a:extLst>
                </p:cNvPr>
                <p:cNvPicPr/>
                <p:nvPr/>
              </p:nvPicPr>
              <p:blipFill>
                <a:blip r:embed="rId338"/>
                <a:stretch>
                  <a:fillRect/>
                </a:stretch>
              </p:blipFill>
              <p:spPr>
                <a:xfrm>
                  <a:off x="7734491" y="1009604"/>
                  <a:ext cx="226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8" name="筆跡 7">
                  <a:extLst>
                    <a:ext uri="{FF2B5EF4-FFF2-40B4-BE49-F238E27FC236}">
                      <a16:creationId xmlns:a16="http://schemas.microsoft.com/office/drawing/2014/main" id="{917F8B3A-53B5-35DF-FAD0-E1DA6E9B83B6}"/>
                    </a:ext>
                  </a:extLst>
                </p14:cNvPr>
                <p14:cNvContentPartPr/>
                <p14:nvPr/>
              </p14:nvContentPartPr>
              <p14:xfrm>
                <a:off x="7327331" y="1267724"/>
                <a:ext cx="561240" cy="92520"/>
              </p14:xfrm>
            </p:contentPart>
          </mc:Choice>
          <mc:Fallback>
            <p:pic>
              <p:nvPicPr>
                <p:cNvPr id="8" name="筆跡 7">
                  <a:extLst>
                    <a:ext uri="{FF2B5EF4-FFF2-40B4-BE49-F238E27FC236}">
                      <a16:creationId xmlns:a16="http://schemas.microsoft.com/office/drawing/2014/main" id="{917F8B3A-53B5-35DF-FAD0-E1DA6E9B83B6}"/>
                    </a:ext>
                  </a:extLst>
                </p:cNvPr>
                <p:cNvPicPr/>
                <p:nvPr/>
              </p:nvPicPr>
              <p:blipFill>
                <a:blip r:embed="rId340"/>
                <a:stretch>
                  <a:fillRect/>
                </a:stretch>
              </p:blipFill>
              <p:spPr>
                <a:xfrm>
                  <a:off x="7318331" y="1258724"/>
                  <a:ext cx="578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9" name="筆跡 8">
                  <a:extLst>
                    <a:ext uri="{FF2B5EF4-FFF2-40B4-BE49-F238E27FC236}">
                      <a16:creationId xmlns:a16="http://schemas.microsoft.com/office/drawing/2014/main" id="{925A62E6-7A7E-69A6-A4A7-F0D231045AFE}"/>
                    </a:ext>
                  </a:extLst>
                </p14:cNvPr>
                <p14:cNvContentPartPr/>
                <p14:nvPr/>
              </p14:nvContentPartPr>
              <p14:xfrm>
                <a:off x="7298891" y="1054604"/>
                <a:ext cx="112320" cy="155160"/>
              </p14:xfrm>
            </p:contentPart>
          </mc:Choice>
          <mc:Fallback>
            <p:pic>
              <p:nvPicPr>
                <p:cNvPr id="9" name="筆跡 8">
                  <a:extLst>
                    <a:ext uri="{FF2B5EF4-FFF2-40B4-BE49-F238E27FC236}">
                      <a16:creationId xmlns:a16="http://schemas.microsoft.com/office/drawing/2014/main" id="{925A62E6-7A7E-69A6-A4A7-F0D231045AFE}"/>
                    </a:ext>
                  </a:extLst>
                </p:cNvPr>
                <p:cNvPicPr/>
                <p:nvPr/>
              </p:nvPicPr>
              <p:blipFill>
                <a:blip r:embed="rId342"/>
                <a:stretch>
                  <a:fillRect/>
                </a:stretch>
              </p:blipFill>
              <p:spPr>
                <a:xfrm>
                  <a:off x="7289920" y="1045604"/>
                  <a:ext cx="129904"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0" name="筆跡 9">
                  <a:extLst>
                    <a:ext uri="{FF2B5EF4-FFF2-40B4-BE49-F238E27FC236}">
                      <a16:creationId xmlns:a16="http://schemas.microsoft.com/office/drawing/2014/main" id="{48F43551-E439-424C-3327-6ADF5C973D0A}"/>
                    </a:ext>
                  </a:extLst>
                </p14:cNvPr>
                <p14:cNvContentPartPr/>
                <p14:nvPr/>
              </p14:nvContentPartPr>
              <p14:xfrm>
                <a:off x="7393211" y="1049924"/>
                <a:ext cx="111960" cy="182880"/>
              </p14:xfrm>
            </p:contentPart>
          </mc:Choice>
          <mc:Fallback>
            <p:pic>
              <p:nvPicPr>
                <p:cNvPr id="10" name="筆跡 9">
                  <a:extLst>
                    <a:ext uri="{FF2B5EF4-FFF2-40B4-BE49-F238E27FC236}">
                      <a16:creationId xmlns:a16="http://schemas.microsoft.com/office/drawing/2014/main" id="{48F43551-E439-424C-3327-6ADF5C973D0A}"/>
                    </a:ext>
                  </a:extLst>
                </p:cNvPr>
                <p:cNvPicPr/>
                <p:nvPr/>
              </p:nvPicPr>
              <p:blipFill>
                <a:blip r:embed="rId344"/>
                <a:stretch>
                  <a:fillRect/>
                </a:stretch>
              </p:blipFill>
              <p:spPr>
                <a:xfrm>
                  <a:off x="7384211" y="1040924"/>
                  <a:ext cx="129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1" name="筆跡 10">
                  <a:extLst>
                    <a:ext uri="{FF2B5EF4-FFF2-40B4-BE49-F238E27FC236}">
                      <a16:creationId xmlns:a16="http://schemas.microsoft.com/office/drawing/2014/main" id="{860D8D61-43FE-67CC-33B1-1E1F2CB8C052}"/>
                    </a:ext>
                  </a:extLst>
                </p14:cNvPr>
                <p14:cNvContentPartPr/>
                <p14:nvPr/>
              </p14:nvContentPartPr>
              <p14:xfrm>
                <a:off x="7488611" y="1021484"/>
                <a:ext cx="208080" cy="238320"/>
              </p14:xfrm>
            </p:contentPart>
          </mc:Choice>
          <mc:Fallback>
            <p:pic>
              <p:nvPicPr>
                <p:cNvPr id="11" name="筆跡 10">
                  <a:extLst>
                    <a:ext uri="{FF2B5EF4-FFF2-40B4-BE49-F238E27FC236}">
                      <a16:creationId xmlns:a16="http://schemas.microsoft.com/office/drawing/2014/main" id="{860D8D61-43FE-67CC-33B1-1E1F2CB8C052}"/>
                    </a:ext>
                  </a:extLst>
                </p:cNvPr>
                <p:cNvPicPr/>
                <p:nvPr/>
              </p:nvPicPr>
              <p:blipFill>
                <a:blip r:embed="rId346"/>
                <a:stretch>
                  <a:fillRect/>
                </a:stretch>
              </p:blipFill>
              <p:spPr>
                <a:xfrm>
                  <a:off x="7479611" y="1012484"/>
                  <a:ext cx="2257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3" name="筆跡 12">
                  <a:extLst>
                    <a:ext uri="{FF2B5EF4-FFF2-40B4-BE49-F238E27FC236}">
                      <a16:creationId xmlns:a16="http://schemas.microsoft.com/office/drawing/2014/main" id="{92A73969-AC4E-B642-5E3C-9991AAD8749D}"/>
                    </a:ext>
                  </a:extLst>
                </p14:cNvPr>
                <p14:cNvContentPartPr/>
                <p14:nvPr/>
              </p14:nvContentPartPr>
              <p14:xfrm>
                <a:off x="7710731" y="1265924"/>
                <a:ext cx="596880" cy="356760"/>
              </p14:xfrm>
            </p:contentPart>
          </mc:Choice>
          <mc:Fallback>
            <p:pic>
              <p:nvPicPr>
                <p:cNvPr id="13" name="筆跡 12">
                  <a:extLst>
                    <a:ext uri="{FF2B5EF4-FFF2-40B4-BE49-F238E27FC236}">
                      <a16:creationId xmlns:a16="http://schemas.microsoft.com/office/drawing/2014/main" id="{92A73969-AC4E-B642-5E3C-9991AAD8749D}"/>
                    </a:ext>
                  </a:extLst>
                </p:cNvPr>
                <p:cNvPicPr/>
                <p:nvPr/>
              </p:nvPicPr>
              <p:blipFill>
                <a:blip r:embed="rId348"/>
                <a:stretch>
                  <a:fillRect/>
                </a:stretch>
              </p:blipFill>
              <p:spPr>
                <a:xfrm>
                  <a:off x="7701731" y="1256924"/>
                  <a:ext cx="61452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4" name="筆跡 13">
                  <a:extLst>
                    <a:ext uri="{FF2B5EF4-FFF2-40B4-BE49-F238E27FC236}">
                      <a16:creationId xmlns:a16="http://schemas.microsoft.com/office/drawing/2014/main" id="{3B60F54A-2BC3-26A6-3A96-E9F8C80A5D18}"/>
                    </a:ext>
                  </a:extLst>
                </p14:cNvPr>
                <p14:cNvContentPartPr/>
                <p14:nvPr/>
              </p14:nvContentPartPr>
              <p14:xfrm>
                <a:off x="7362251" y="1590644"/>
                <a:ext cx="964800" cy="79920"/>
              </p14:xfrm>
            </p:contentPart>
          </mc:Choice>
          <mc:Fallback>
            <p:pic>
              <p:nvPicPr>
                <p:cNvPr id="14" name="筆跡 13">
                  <a:extLst>
                    <a:ext uri="{FF2B5EF4-FFF2-40B4-BE49-F238E27FC236}">
                      <a16:creationId xmlns:a16="http://schemas.microsoft.com/office/drawing/2014/main" id="{3B60F54A-2BC3-26A6-3A96-E9F8C80A5D18}"/>
                    </a:ext>
                  </a:extLst>
                </p:cNvPr>
                <p:cNvPicPr/>
                <p:nvPr/>
              </p:nvPicPr>
              <p:blipFill>
                <a:blip r:embed="rId350"/>
                <a:stretch>
                  <a:fillRect/>
                </a:stretch>
              </p:blipFill>
              <p:spPr>
                <a:xfrm>
                  <a:off x="7353248" y="1581684"/>
                  <a:ext cx="982447" cy="97481"/>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5" name="筆跡 14">
                  <a:extLst>
                    <a:ext uri="{FF2B5EF4-FFF2-40B4-BE49-F238E27FC236}">
                      <a16:creationId xmlns:a16="http://schemas.microsoft.com/office/drawing/2014/main" id="{924EBBFB-62E4-F2E2-2B66-111515E9814F}"/>
                    </a:ext>
                  </a:extLst>
                </p14:cNvPr>
                <p14:cNvContentPartPr/>
                <p14:nvPr/>
              </p14:nvContentPartPr>
              <p14:xfrm>
                <a:off x="7501211" y="1308044"/>
                <a:ext cx="134640" cy="254160"/>
              </p14:xfrm>
            </p:contentPart>
          </mc:Choice>
          <mc:Fallback>
            <p:pic>
              <p:nvPicPr>
                <p:cNvPr id="15" name="筆跡 14">
                  <a:extLst>
                    <a:ext uri="{FF2B5EF4-FFF2-40B4-BE49-F238E27FC236}">
                      <a16:creationId xmlns:a16="http://schemas.microsoft.com/office/drawing/2014/main" id="{924EBBFB-62E4-F2E2-2B66-111515E9814F}"/>
                    </a:ext>
                  </a:extLst>
                </p:cNvPr>
                <p:cNvPicPr/>
                <p:nvPr/>
              </p:nvPicPr>
              <p:blipFill>
                <a:blip r:embed="rId352"/>
                <a:stretch>
                  <a:fillRect/>
                </a:stretch>
              </p:blipFill>
              <p:spPr>
                <a:xfrm>
                  <a:off x="7492211" y="1299044"/>
                  <a:ext cx="1522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 name="筆跡 15">
                  <a:extLst>
                    <a:ext uri="{FF2B5EF4-FFF2-40B4-BE49-F238E27FC236}">
                      <a16:creationId xmlns:a16="http://schemas.microsoft.com/office/drawing/2014/main" id="{2D05B0F3-C52D-3AD8-3582-8FF5701DFD12}"/>
                    </a:ext>
                  </a:extLst>
                </p14:cNvPr>
                <p14:cNvContentPartPr/>
                <p14:nvPr/>
              </p14:nvContentPartPr>
              <p14:xfrm>
                <a:off x="7643051" y="1307324"/>
                <a:ext cx="158040" cy="328320"/>
              </p14:xfrm>
            </p:contentPart>
          </mc:Choice>
          <mc:Fallback>
            <p:pic>
              <p:nvPicPr>
                <p:cNvPr id="16" name="筆跡 15">
                  <a:extLst>
                    <a:ext uri="{FF2B5EF4-FFF2-40B4-BE49-F238E27FC236}">
                      <a16:creationId xmlns:a16="http://schemas.microsoft.com/office/drawing/2014/main" id="{2D05B0F3-C52D-3AD8-3582-8FF5701DFD12}"/>
                    </a:ext>
                  </a:extLst>
                </p:cNvPr>
                <p:cNvPicPr/>
                <p:nvPr/>
              </p:nvPicPr>
              <p:blipFill>
                <a:blip r:embed="rId354"/>
                <a:stretch>
                  <a:fillRect/>
                </a:stretch>
              </p:blipFill>
              <p:spPr>
                <a:xfrm>
                  <a:off x="7634051" y="1298324"/>
                  <a:ext cx="1756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 name="筆跡 16">
                  <a:extLst>
                    <a:ext uri="{FF2B5EF4-FFF2-40B4-BE49-F238E27FC236}">
                      <a16:creationId xmlns:a16="http://schemas.microsoft.com/office/drawing/2014/main" id="{046BC199-509B-4AD1-C070-0CB85F30B750}"/>
                    </a:ext>
                  </a:extLst>
                </p14:cNvPr>
                <p14:cNvContentPartPr/>
                <p14:nvPr/>
              </p14:nvContentPartPr>
              <p14:xfrm>
                <a:off x="7881731" y="1347284"/>
                <a:ext cx="281880" cy="294480"/>
              </p14:xfrm>
            </p:contentPart>
          </mc:Choice>
          <mc:Fallback>
            <p:pic>
              <p:nvPicPr>
                <p:cNvPr id="17" name="筆跡 16">
                  <a:extLst>
                    <a:ext uri="{FF2B5EF4-FFF2-40B4-BE49-F238E27FC236}">
                      <a16:creationId xmlns:a16="http://schemas.microsoft.com/office/drawing/2014/main" id="{046BC199-509B-4AD1-C070-0CB85F30B750}"/>
                    </a:ext>
                  </a:extLst>
                </p:cNvPr>
                <p:cNvPicPr/>
                <p:nvPr/>
              </p:nvPicPr>
              <p:blipFill>
                <a:blip r:embed="rId356"/>
                <a:stretch>
                  <a:fillRect/>
                </a:stretch>
              </p:blipFill>
              <p:spPr>
                <a:xfrm>
                  <a:off x="7872731" y="1338284"/>
                  <a:ext cx="2995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 name="筆跡 21">
                  <a:extLst>
                    <a:ext uri="{FF2B5EF4-FFF2-40B4-BE49-F238E27FC236}">
                      <a16:creationId xmlns:a16="http://schemas.microsoft.com/office/drawing/2014/main" id="{97203FC7-B0BA-C54B-38B7-910D84AC3D13}"/>
                    </a:ext>
                  </a:extLst>
                </p14:cNvPr>
                <p14:cNvContentPartPr/>
                <p14:nvPr/>
              </p14:nvContentPartPr>
              <p14:xfrm>
                <a:off x="7171451" y="1045964"/>
                <a:ext cx="96120" cy="1188720"/>
              </p14:xfrm>
            </p:contentPart>
          </mc:Choice>
          <mc:Fallback>
            <p:pic>
              <p:nvPicPr>
                <p:cNvPr id="22" name="筆跡 21">
                  <a:extLst>
                    <a:ext uri="{FF2B5EF4-FFF2-40B4-BE49-F238E27FC236}">
                      <a16:creationId xmlns:a16="http://schemas.microsoft.com/office/drawing/2014/main" id="{97203FC7-B0BA-C54B-38B7-910D84AC3D13}"/>
                    </a:ext>
                  </a:extLst>
                </p:cNvPr>
                <p:cNvPicPr/>
                <p:nvPr/>
              </p:nvPicPr>
              <p:blipFill>
                <a:blip r:embed="rId358"/>
                <a:stretch>
                  <a:fillRect/>
                </a:stretch>
              </p:blipFill>
              <p:spPr>
                <a:xfrm>
                  <a:off x="7162417" y="1036964"/>
                  <a:ext cx="113826" cy="12063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 name="筆跡 22">
                  <a:extLst>
                    <a:ext uri="{FF2B5EF4-FFF2-40B4-BE49-F238E27FC236}">
                      <a16:creationId xmlns:a16="http://schemas.microsoft.com/office/drawing/2014/main" id="{462DA7F4-53D5-BF46-1264-510BD598D075}"/>
                    </a:ext>
                  </a:extLst>
                </p14:cNvPr>
                <p14:cNvContentPartPr/>
                <p14:nvPr/>
              </p14:nvContentPartPr>
              <p14:xfrm>
                <a:off x="7221131" y="943364"/>
                <a:ext cx="1516320" cy="1365480"/>
              </p14:xfrm>
            </p:contentPart>
          </mc:Choice>
          <mc:Fallback>
            <p:pic>
              <p:nvPicPr>
                <p:cNvPr id="23" name="筆跡 22">
                  <a:extLst>
                    <a:ext uri="{FF2B5EF4-FFF2-40B4-BE49-F238E27FC236}">
                      <a16:creationId xmlns:a16="http://schemas.microsoft.com/office/drawing/2014/main" id="{462DA7F4-53D5-BF46-1264-510BD598D075}"/>
                    </a:ext>
                  </a:extLst>
                </p:cNvPr>
                <p:cNvPicPr/>
                <p:nvPr/>
              </p:nvPicPr>
              <p:blipFill>
                <a:blip r:embed="rId360"/>
                <a:stretch>
                  <a:fillRect/>
                </a:stretch>
              </p:blipFill>
              <p:spPr>
                <a:xfrm>
                  <a:off x="7212131" y="934362"/>
                  <a:ext cx="1533960" cy="1383125"/>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 name="筆跡 23">
                  <a:extLst>
                    <a:ext uri="{FF2B5EF4-FFF2-40B4-BE49-F238E27FC236}">
                      <a16:creationId xmlns:a16="http://schemas.microsoft.com/office/drawing/2014/main" id="{8C6A35EC-523D-72F1-2BF3-70BFEB89459D}"/>
                    </a:ext>
                  </a:extLst>
                </p14:cNvPr>
                <p14:cNvContentPartPr/>
                <p14:nvPr/>
              </p14:nvContentPartPr>
              <p14:xfrm>
                <a:off x="7216091" y="2171324"/>
                <a:ext cx="1452600" cy="247680"/>
              </p14:xfrm>
            </p:contentPart>
          </mc:Choice>
          <mc:Fallback>
            <p:pic>
              <p:nvPicPr>
                <p:cNvPr id="24" name="筆跡 23">
                  <a:extLst>
                    <a:ext uri="{FF2B5EF4-FFF2-40B4-BE49-F238E27FC236}">
                      <a16:creationId xmlns:a16="http://schemas.microsoft.com/office/drawing/2014/main" id="{8C6A35EC-523D-72F1-2BF3-70BFEB89459D}"/>
                    </a:ext>
                  </a:extLst>
                </p:cNvPr>
                <p:cNvPicPr/>
                <p:nvPr/>
              </p:nvPicPr>
              <p:blipFill>
                <a:blip r:embed="rId362"/>
                <a:stretch>
                  <a:fillRect/>
                </a:stretch>
              </p:blipFill>
              <p:spPr>
                <a:xfrm>
                  <a:off x="7207091" y="2162324"/>
                  <a:ext cx="14702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6" name="筆跡 25">
                  <a:extLst>
                    <a:ext uri="{FF2B5EF4-FFF2-40B4-BE49-F238E27FC236}">
                      <a16:creationId xmlns:a16="http://schemas.microsoft.com/office/drawing/2014/main" id="{3846AC88-B625-15A7-955D-3B040161946B}"/>
                    </a:ext>
                  </a:extLst>
                </p14:cNvPr>
                <p14:cNvContentPartPr/>
                <p14:nvPr/>
              </p14:nvContentPartPr>
              <p14:xfrm>
                <a:off x="7257491" y="2024084"/>
                <a:ext cx="428760" cy="33840"/>
              </p14:xfrm>
            </p:contentPart>
          </mc:Choice>
          <mc:Fallback>
            <p:pic>
              <p:nvPicPr>
                <p:cNvPr id="26" name="筆跡 25">
                  <a:extLst>
                    <a:ext uri="{FF2B5EF4-FFF2-40B4-BE49-F238E27FC236}">
                      <a16:creationId xmlns:a16="http://schemas.microsoft.com/office/drawing/2014/main" id="{3846AC88-B625-15A7-955D-3B040161946B}"/>
                    </a:ext>
                  </a:extLst>
                </p:cNvPr>
                <p:cNvPicPr/>
                <p:nvPr/>
              </p:nvPicPr>
              <p:blipFill>
                <a:blip r:embed="rId364"/>
                <a:stretch>
                  <a:fillRect/>
                </a:stretch>
              </p:blipFill>
              <p:spPr>
                <a:xfrm>
                  <a:off x="7248491" y="2015084"/>
                  <a:ext cx="446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8" name="筆跡 27">
                  <a:extLst>
                    <a:ext uri="{FF2B5EF4-FFF2-40B4-BE49-F238E27FC236}">
                      <a16:creationId xmlns:a16="http://schemas.microsoft.com/office/drawing/2014/main" id="{868DC17C-3782-58BA-9008-C3643B21B1E2}"/>
                    </a:ext>
                  </a:extLst>
                </p14:cNvPr>
                <p14:cNvContentPartPr/>
                <p14:nvPr/>
              </p14:nvContentPartPr>
              <p14:xfrm>
                <a:off x="7212491" y="2023724"/>
                <a:ext cx="22320" cy="349920"/>
              </p14:xfrm>
            </p:contentPart>
          </mc:Choice>
          <mc:Fallback>
            <p:pic>
              <p:nvPicPr>
                <p:cNvPr id="28" name="筆跡 27">
                  <a:extLst>
                    <a:ext uri="{FF2B5EF4-FFF2-40B4-BE49-F238E27FC236}">
                      <a16:creationId xmlns:a16="http://schemas.microsoft.com/office/drawing/2014/main" id="{868DC17C-3782-58BA-9008-C3643B21B1E2}"/>
                    </a:ext>
                  </a:extLst>
                </p:cNvPr>
                <p:cNvPicPr/>
                <p:nvPr/>
              </p:nvPicPr>
              <p:blipFill>
                <a:blip r:embed="rId366"/>
                <a:stretch>
                  <a:fillRect/>
                </a:stretch>
              </p:blipFill>
              <p:spPr>
                <a:xfrm>
                  <a:off x="7203491" y="2014724"/>
                  <a:ext cx="3996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0" name="筆跡 29">
                  <a:extLst>
                    <a:ext uri="{FF2B5EF4-FFF2-40B4-BE49-F238E27FC236}">
                      <a16:creationId xmlns:a16="http://schemas.microsoft.com/office/drawing/2014/main" id="{7474BD84-E2F3-FDF3-8FA2-6F7E827EA9B5}"/>
                    </a:ext>
                  </a:extLst>
                </p14:cNvPr>
                <p14:cNvContentPartPr/>
                <p14:nvPr/>
              </p14:nvContentPartPr>
              <p14:xfrm>
                <a:off x="7670771" y="1674164"/>
                <a:ext cx="29520" cy="341280"/>
              </p14:xfrm>
            </p:contentPart>
          </mc:Choice>
          <mc:Fallback>
            <p:pic>
              <p:nvPicPr>
                <p:cNvPr id="30" name="筆跡 29">
                  <a:extLst>
                    <a:ext uri="{FF2B5EF4-FFF2-40B4-BE49-F238E27FC236}">
                      <a16:creationId xmlns:a16="http://schemas.microsoft.com/office/drawing/2014/main" id="{7474BD84-E2F3-FDF3-8FA2-6F7E827EA9B5}"/>
                    </a:ext>
                  </a:extLst>
                </p:cNvPr>
                <p:cNvPicPr/>
                <p:nvPr/>
              </p:nvPicPr>
              <p:blipFill>
                <a:blip r:embed="rId368"/>
                <a:stretch>
                  <a:fillRect/>
                </a:stretch>
              </p:blipFill>
              <p:spPr>
                <a:xfrm>
                  <a:off x="7661771" y="1665164"/>
                  <a:ext cx="4716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1" name="筆跡 30">
                  <a:extLst>
                    <a:ext uri="{FF2B5EF4-FFF2-40B4-BE49-F238E27FC236}">
                      <a16:creationId xmlns:a16="http://schemas.microsoft.com/office/drawing/2014/main" id="{EB8A144C-75AE-EE53-27A2-BFD9600462E1}"/>
                    </a:ext>
                  </a:extLst>
                </p14:cNvPr>
                <p14:cNvContentPartPr/>
                <p14:nvPr/>
              </p14:nvContentPartPr>
              <p14:xfrm>
                <a:off x="7267931" y="1661204"/>
                <a:ext cx="201600" cy="71640"/>
              </p14:xfrm>
            </p:contentPart>
          </mc:Choice>
          <mc:Fallback>
            <p:pic>
              <p:nvPicPr>
                <p:cNvPr id="31" name="筆跡 30">
                  <a:extLst>
                    <a:ext uri="{FF2B5EF4-FFF2-40B4-BE49-F238E27FC236}">
                      <a16:creationId xmlns:a16="http://schemas.microsoft.com/office/drawing/2014/main" id="{EB8A144C-75AE-EE53-27A2-BFD9600462E1}"/>
                    </a:ext>
                  </a:extLst>
                </p:cNvPr>
                <p:cNvPicPr/>
                <p:nvPr/>
              </p:nvPicPr>
              <p:blipFill>
                <a:blip r:embed="rId370"/>
                <a:stretch>
                  <a:fillRect/>
                </a:stretch>
              </p:blipFill>
              <p:spPr>
                <a:xfrm>
                  <a:off x="7258947" y="1652204"/>
                  <a:ext cx="219209"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3" name="筆跡 32">
                  <a:extLst>
                    <a:ext uri="{FF2B5EF4-FFF2-40B4-BE49-F238E27FC236}">
                      <a16:creationId xmlns:a16="http://schemas.microsoft.com/office/drawing/2014/main" id="{21324E3E-28CB-2E92-663F-6EAB8195D4A6}"/>
                    </a:ext>
                  </a:extLst>
                </p14:cNvPr>
                <p14:cNvContentPartPr/>
                <p14:nvPr/>
              </p14:nvContentPartPr>
              <p14:xfrm>
                <a:off x="7674011" y="1943084"/>
                <a:ext cx="588960" cy="404280"/>
              </p14:xfrm>
            </p:contentPart>
          </mc:Choice>
          <mc:Fallback>
            <p:pic>
              <p:nvPicPr>
                <p:cNvPr id="33" name="筆跡 32">
                  <a:extLst>
                    <a:ext uri="{FF2B5EF4-FFF2-40B4-BE49-F238E27FC236}">
                      <a16:creationId xmlns:a16="http://schemas.microsoft.com/office/drawing/2014/main" id="{21324E3E-28CB-2E92-663F-6EAB8195D4A6}"/>
                    </a:ext>
                  </a:extLst>
                </p:cNvPr>
                <p:cNvPicPr/>
                <p:nvPr/>
              </p:nvPicPr>
              <p:blipFill>
                <a:blip r:embed="rId372"/>
                <a:stretch>
                  <a:fillRect/>
                </a:stretch>
              </p:blipFill>
              <p:spPr>
                <a:xfrm>
                  <a:off x="7665011" y="1934076"/>
                  <a:ext cx="606600" cy="421936"/>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4" name="筆跡 33">
                  <a:extLst>
                    <a:ext uri="{FF2B5EF4-FFF2-40B4-BE49-F238E27FC236}">
                      <a16:creationId xmlns:a16="http://schemas.microsoft.com/office/drawing/2014/main" id="{4FF8E123-7D08-0A73-F623-5F83A355E813}"/>
                    </a:ext>
                  </a:extLst>
                </p14:cNvPr>
                <p14:cNvContentPartPr/>
                <p14:nvPr/>
              </p14:nvContentPartPr>
              <p14:xfrm>
                <a:off x="7398611" y="1751564"/>
                <a:ext cx="110520" cy="205200"/>
              </p14:xfrm>
            </p:contentPart>
          </mc:Choice>
          <mc:Fallback>
            <p:pic>
              <p:nvPicPr>
                <p:cNvPr id="34" name="筆跡 33">
                  <a:extLst>
                    <a:ext uri="{FF2B5EF4-FFF2-40B4-BE49-F238E27FC236}">
                      <a16:creationId xmlns:a16="http://schemas.microsoft.com/office/drawing/2014/main" id="{4FF8E123-7D08-0A73-F623-5F83A355E813}"/>
                    </a:ext>
                  </a:extLst>
                </p:cNvPr>
                <p:cNvPicPr/>
                <p:nvPr/>
              </p:nvPicPr>
              <p:blipFill>
                <a:blip r:embed="rId374"/>
                <a:stretch>
                  <a:fillRect/>
                </a:stretch>
              </p:blipFill>
              <p:spPr>
                <a:xfrm>
                  <a:off x="7389611" y="1742564"/>
                  <a:ext cx="128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5" name="筆跡 34">
                  <a:extLst>
                    <a:ext uri="{FF2B5EF4-FFF2-40B4-BE49-F238E27FC236}">
                      <a16:creationId xmlns:a16="http://schemas.microsoft.com/office/drawing/2014/main" id="{6D342BF6-523C-ABB4-DD76-CC9AA04AA46B}"/>
                    </a:ext>
                  </a:extLst>
                </p14:cNvPr>
                <p14:cNvContentPartPr/>
                <p14:nvPr/>
              </p14:nvContentPartPr>
              <p14:xfrm>
                <a:off x="7459451" y="1764524"/>
                <a:ext cx="114840" cy="222120"/>
              </p14:xfrm>
            </p:contentPart>
          </mc:Choice>
          <mc:Fallback>
            <p:pic>
              <p:nvPicPr>
                <p:cNvPr id="35" name="筆跡 34">
                  <a:extLst>
                    <a:ext uri="{FF2B5EF4-FFF2-40B4-BE49-F238E27FC236}">
                      <a16:creationId xmlns:a16="http://schemas.microsoft.com/office/drawing/2014/main" id="{6D342BF6-523C-ABB4-DD76-CC9AA04AA46B}"/>
                    </a:ext>
                  </a:extLst>
                </p:cNvPr>
                <p:cNvPicPr/>
                <p:nvPr/>
              </p:nvPicPr>
              <p:blipFill>
                <a:blip r:embed="rId376"/>
                <a:stretch>
                  <a:fillRect/>
                </a:stretch>
              </p:blipFill>
              <p:spPr>
                <a:xfrm>
                  <a:off x="7450451" y="1755524"/>
                  <a:ext cx="132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6" name="筆跡 35">
                  <a:extLst>
                    <a:ext uri="{FF2B5EF4-FFF2-40B4-BE49-F238E27FC236}">
                      <a16:creationId xmlns:a16="http://schemas.microsoft.com/office/drawing/2014/main" id="{FC96B298-E93F-AC23-740D-856820E58632}"/>
                    </a:ext>
                  </a:extLst>
                </p14:cNvPr>
                <p14:cNvContentPartPr/>
                <p14:nvPr/>
              </p14:nvContentPartPr>
              <p14:xfrm>
                <a:off x="7555571" y="1819964"/>
                <a:ext cx="79200" cy="171360"/>
              </p14:xfrm>
            </p:contentPart>
          </mc:Choice>
          <mc:Fallback>
            <p:pic>
              <p:nvPicPr>
                <p:cNvPr id="36" name="筆跡 35">
                  <a:extLst>
                    <a:ext uri="{FF2B5EF4-FFF2-40B4-BE49-F238E27FC236}">
                      <a16:creationId xmlns:a16="http://schemas.microsoft.com/office/drawing/2014/main" id="{FC96B298-E93F-AC23-740D-856820E58632}"/>
                    </a:ext>
                  </a:extLst>
                </p:cNvPr>
                <p:cNvPicPr/>
                <p:nvPr/>
              </p:nvPicPr>
              <p:blipFill>
                <a:blip r:embed="rId378"/>
                <a:stretch>
                  <a:fillRect/>
                </a:stretch>
              </p:blipFill>
              <p:spPr>
                <a:xfrm>
                  <a:off x="7546571" y="1810964"/>
                  <a:ext cx="968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7" name="筆跡 36">
                  <a:extLst>
                    <a:ext uri="{FF2B5EF4-FFF2-40B4-BE49-F238E27FC236}">
                      <a16:creationId xmlns:a16="http://schemas.microsoft.com/office/drawing/2014/main" id="{CFEF551E-CAA6-D661-9B50-D09367A3FC95}"/>
                    </a:ext>
                  </a:extLst>
                </p14:cNvPr>
                <p14:cNvContentPartPr/>
                <p14:nvPr/>
              </p14:nvContentPartPr>
              <p14:xfrm>
                <a:off x="7770491" y="1987364"/>
                <a:ext cx="264600" cy="296640"/>
              </p14:xfrm>
            </p:contentPart>
          </mc:Choice>
          <mc:Fallback>
            <p:pic>
              <p:nvPicPr>
                <p:cNvPr id="37" name="筆跡 36">
                  <a:extLst>
                    <a:ext uri="{FF2B5EF4-FFF2-40B4-BE49-F238E27FC236}">
                      <a16:creationId xmlns:a16="http://schemas.microsoft.com/office/drawing/2014/main" id="{CFEF551E-CAA6-D661-9B50-D09367A3FC95}"/>
                    </a:ext>
                  </a:extLst>
                </p:cNvPr>
                <p:cNvPicPr/>
                <p:nvPr/>
              </p:nvPicPr>
              <p:blipFill>
                <a:blip r:embed="rId380"/>
                <a:stretch>
                  <a:fillRect/>
                </a:stretch>
              </p:blipFill>
              <p:spPr>
                <a:xfrm>
                  <a:off x="7761503" y="1978364"/>
                  <a:ext cx="282216"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8" name="筆跡 37">
                  <a:extLst>
                    <a:ext uri="{FF2B5EF4-FFF2-40B4-BE49-F238E27FC236}">
                      <a16:creationId xmlns:a16="http://schemas.microsoft.com/office/drawing/2014/main" id="{3E29308E-4A6A-FDB2-7311-FF942F4966DB}"/>
                    </a:ext>
                  </a:extLst>
                </p14:cNvPr>
                <p14:cNvContentPartPr/>
                <p14:nvPr/>
              </p14:nvContentPartPr>
              <p14:xfrm>
                <a:off x="7936811" y="1999244"/>
                <a:ext cx="184680" cy="315000"/>
              </p14:xfrm>
            </p:contentPart>
          </mc:Choice>
          <mc:Fallback>
            <p:pic>
              <p:nvPicPr>
                <p:cNvPr id="38" name="筆跡 37">
                  <a:extLst>
                    <a:ext uri="{FF2B5EF4-FFF2-40B4-BE49-F238E27FC236}">
                      <a16:creationId xmlns:a16="http://schemas.microsoft.com/office/drawing/2014/main" id="{3E29308E-4A6A-FDB2-7311-FF942F4966DB}"/>
                    </a:ext>
                  </a:extLst>
                </p:cNvPr>
                <p:cNvPicPr/>
                <p:nvPr/>
              </p:nvPicPr>
              <p:blipFill>
                <a:blip r:embed="rId382"/>
                <a:stretch>
                  <a:fillRect/>
                </a:stretch>
              </p:blipFill>
              <p:spPr>
                <a:xfrm>
                  <a:off x="7927829" y="1990244"/>
                  <a:ext cx="202286"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9" name="筆跡 38">
                  <a:extLst>
                    <a:ext uri="{FF2B5EF4-FFF2-40B4-BE49-F238E27FC236}">
                      <a16:creationId xmlns:a16="http://schemas.microsoft.com/office/drawing/2014/main" id="{396961F6-3A9B-0C83-80B4-411F444D5472}"/>
                    </a:ext>
                  </a:extLst>
                </p14:cNvPr>
                <p14:cNvContentPartPr/>
                <p14:nvPr/>
              </p14:nvContentPartPr>
              <p14:xfrm>
                <a:off x="7370171" y="2057924"/>
                <a:ext cx="307800" cy="311400"/>
              </p14:xfrm>
            </p:contentPart>
          </mc:Choice>
          <mc:Fallback>
            <p:pic>
              <p:nvPicPr>
                <p:cNvPr id="39" name="筆跡 38">
                  <a:extLst>
                    <a:ext uri="{FF2B5EF4-FFF2-40B4-BE49-F238E27FC236}">
                      <a16:creationId xmlns:a16="http://schemas.microsoft.com/office/drawing/2014/main" id="{396961F6-3A9B-0C83-80B4-411F444D5472}"/>
                    </a:ext>
                  </a:extLst>
                </p:cNvPr>
                <p:cNvPicPr/>
                <p:nvPr/>
              </p:nvPicPr>
              <p:blipFill>
                <a:blip r:embed="rId384"/>
                <a:stretch>
                  <a:fillRect/>
                </a:stretch>
              </p:blipFill>
              <p:spPr>
                <a:xfrm>
                  <a:off x="7361182" y="2048924"/>
                  <a:ext cx="325419"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0" name="筆跡 39">
                  <a:extLst>
                    <a:ext uri="{FF2B5EF4-FFF2-40B4-BE49-F238E27FC236}">
                      <a16:creationId xmlns:a16="http://schemas.microsoft.com/office/drawing/2014/main" id="{A0959834-AEF8-2C02-A74B-58EB236F8948}"/>
                    </a:ext>
                  </a:extLst>
                </p14:cNvPr>
                <p14:cNvContentPartPr/>
                <p14:nvPr/>
              </p14:nvContentPartPr>
              <p14:xfrm>
                <a:off x="7674731" y="2082044"/>
                <a:ext cx="141120" cy="244800"/>
              </p14:xfrm>
            </p:contentPart>
          </mc:Choice>
          <mc:Fallback>
            <p:pic>
              <p:nvPicPr>
                <p:cNvPr id="40" name="筆跡 39">
                  <a:extLst>
                    <a:ext uri="{FF2B5EF4-FFF2-40B4-BE49-F238E27FC236}">
                      <a16:creationId xmlns:a16="http://schemas.microsoft.com/office/drawing/2014/main" id="{A0959834-AEF8-2C02-A74B-58EB236F8948}"/>
                    </a:ext>
                  </a:extLst>
                </p:cNvPr>
                <p:cNvPicPr/>
                <p:nvPr/>
              </p:nvPicPr>
              <p:blipFill>
                <a:blip r:embed="rId386"/>
                <a:stretch>
                  <a:fillRect/>
                </a:stretch>
              </p:blipFill>
              <p:spPr>
                <a:xfrm>
                  <a:off x="7665731" y="2073057"/>
                  <a:ext cx="158760" cy="262414"/>
                </a:xfrm>
                <a:prstGeom prst="rect">
                  <a:avLst/>
                </a:prstGeom>
              </p:spPr>
            </p:pic>
          </mc:Fallback>
        </mc:AlternateContent>
      </p:grpSp>
      <p:grpSp>
        <p:nvGrpSpPr>
          <p:cNvPr id="252" name="群組 251">
            <a:extLst>
              <a:ext uri="{FF2B5EF4-FFF2-40B4-BE49-F238E27FC236}">
                <a16:creationId xmlns:a16="http://schemas.microsoft.com/office/drawing/2014/main" id="{77A1B595-23B9-BE8F-1270-293049EE940F}"/>
              </a:ext>
            </a:extLst>
          </p:cNvPr>
          <p:cNvGrpSpPr/>
          <p:nvPr/>
        </p:nvGrpSpPr>
        <p:grpSpPr>
          <a:xfrm>
            <a:off x="6523091" y="333884"/>
            <a:ext cx="3957480" cy="1719360"/>
            <a:chOff x="6523091" y="333884"/>
            <a:chExt cx="3957480" cy="1719360"/>
          </a:xfrm>
        </p:grpSpPr>
        <mc:AlternateContent xmlns:mc="http://schemas.openxmlformats.org/markup-compatibility/2006">
          <mc:Choice xmlns:p14="http://schemas.microsoft.com/office/powerpoint/2010/main" Requires="p14">
            <p:contentPart p14:bwMode="auto" r:id="rId387">
              <p14:nvContentPartPr>
                <p14:cNvPr id="50" name="筆跡 49">
                  <a:extLst>
                    <a:ext uri="{FF2B5EF4-FFF2-40B4-BE49-F238E27FC236}">
                      <a16:creationId xmlns:a16="http://schemas.microsoft.com/office/drawing/2014/main" id="{FE6EB5E9-E462-7D1C-0FA2-C4747603452E}"/>
                    </a:ext>
                  </a:extLst>
                </p14:cNvPr>
                <p14:cNvContentPartPr/>
                <p14:nvPr/>
              </p14:nvContentPartPr>
              <p14:xfrm>
                <a:off x="9543131" y="619004"/>
                <a:ext cx="517320" cy="339120"/>
              </p14:xfrm>
            </p:contentPart>
          </mc:Choice>
          <mc:Fallback>
            <p:pic>
              <p:nvPicPr>
                <p:cNvPr id="50" name="筆跡 49">
                  <a:extLst>
                    <a:ext uri="{FF2B5EF4-FFF2-40B4-BE49-F238E27FC236}">
                      <a16:creationId xmlns:a16="http://schemas.microsoft.com/office/drawing/2014/main" id="{FE6EB5E9-E462-7D1C-0FA2-C4747603452E}"/>
                    </a:ext>
                  </a:extLst>
                </p:cNvPr>
                <p:cNvPicPr/>
                <p:nvPr/>
              </p:nvPicPr>
              <p:blipFill>
                <a:blip r:embed="rId388"/>
                <a:stretch>
                  <a:fillRect/>
                </a:stretch>
              </p:blipFill>
              <p:spPr>
                <a:xfrm>
                  <a:off x="9534137" y="610004"/>
                  <a:ext cx="534948"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53" name="筆跡 52">
                  <a:extLst>
                    <a:ext uri="{FF2B5EF4-FFF2-40B4-BE49-F238E27FC236}">
                      <a16:creationId xmlns:a16="http://schemas.microsoft.com/office/drawing/2014/main" id="{80A01AF1-2B88-246B-E6EF-23EC2BDD840E}"/>
                    </a:ext>
                  </a:extLst>
                </p14:cNvPr>
                <p14:cNvContentPartPr/>
                <p14:nvPr/>
              </p14:nvContentPartPr>
              <p14:xfrm>
                <a:off x="9436931" y="617924"/>
                <a:ext cx="524880" cy="343080"/>
              </p14:xfrm>
            </p:contentPart>
          </mc:Choice>
          <mc:Fallback>
            <p:pic>
              <p:nvPicPr>
                <p:cNvPr id="53" name="筆跡 52">
                  <a:extLst>
                    <a:ext uri="{FF2B5EF4-FFF2-40B4-BE49-F238E27FC236}">
                      <a16:creationId xmlns:a16="http://schemas.microsoft.com/office/drawing/2014/main" id="{80A01AF1-2B88-246B-E6EF-23EC2BDD840E}"/>
                    </a:ext>
                  </a:extLst>
                </p:cNvPr>
                <p:cNvPicPr/>
                <p:nvPr/>
              </p:nvPicPr>
              <p:blipFill>
                <a:blip r:embed="rId390"/>
                <a:stretch>
                  <a:fillRect/>
                </a:stretch>
              </p:blipFill>
              <p:spPr>
                <a:xfrm>
                  <a:off x="9427931" y="608924"/>
                  <a:ext cx="5425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61" name="筆跡 60">
                  <a:extLst>
                    <a:ext uri="{FF2B5EF4-FFF2-40B4-BE49-F238E27FC236}">
                      <a16:creationId xmlns:a16="http://schemas.microsoft.com/office/drawing/2014/main" id="{0319AA71-3FF1-A9DD-58C8-7582C6773CD0}"/>
                    </a:ext>
                  </a:extLst>
                </p14:cNvPr>
                <p14:cNvContentPartPr/>
                <p14:nvPr/>
              </p14:nvContentPartPr>
              <p14:xfrm>
                <a:off x="9485171" y="960284"/>
                <a:ext cx="995400" cy="426600"/>
              </p14:xfrm>
            </p:contentPart>
          </mc:Choice>
          <mc:Fallback>
            <p:pic>
              <p:nvPicPr>
                <p:cNvPr id="61" name="筆跡 60">
                  <a:extLst>
                    <a:ext uri="{FF2B5EF4-FFF2-40B4-BE49-F238E27FC236}">
                      <a16:creationId xmlns:a16="http://schemas.microsoft.com/office/drawing/2014/main" id="{0319AA71-3FF1-A9DD-58C8-7582C6773CD0}"/>
                    </a:ext>
                  </a:extLst>
                </p:cNvPr>
                <p:cNvPicPr/>
                <p:nvPr/>
              </p:nvPicPr>
              <p:blipFill>
                <a:blip r:embed="rId392"/>
                <a:stretch>
                  <a:fillRect/>
                </a:stretch>
              </p:blipFill>
              <p:spPr>
                <a:xfrm>
                  <a:off x="9476171" y="951284"/>
                  <a:ext cx="101304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70" name="筆跡 69">
                  <a:extLst>
                    <a:ext uri="{FF2B5EF4-FFF2-40B4-BE49-F238E27FC236}">
                      <a16:creationId xmlns:a16="http://schemas.microsoft.com/office/drawing/2014/main" id="{B49BF23C-CF6F-AA96-909F-78A14AE74C48}"/>
                    </a:ext>
                  </a:extLst>
                </p14:cNvPr>
                <p14:cNvContentPartPr/>
                <p14:nvPr/>
              </p14:nvContentPartPr>
              <p14:xfrm>
                <a:off x="9553931" y="1395884"/>
                <a:ext cx="884160" cy="25920"/>
              </p14:xfrm>
            </p:contentPart>
          </mc:Choice>
          <mc:Fallback>
            <p:pic>
              <p:nvPicPr>
                <p:cNvPr id="70" name="筆跡 69">
                  <a:extLst>
                    <a:ext uri="{FF2B5EF4-FFF2-40B4-BE49-F238E27FC236}">
                      <a16:creationId xmlns:a16="http://schemas.microsoft.com/office/drawing/2014/main" id="{B49BF23C-CF6F-AA96-909F-78A14AE74C48}"/>
                    </a:ext>
                  </a:extLst>
                </p:cNvPr>
                <p:cNvPicPr/>
                <p:nvPr/>
              </p:nvPicPr>
              <p:blipFill>
                <a:blip r:embed="rId394"/>
                <a:stretch>
                  <a:fillRect/>
                </a:stretch>
              </p:blipFill>
              <p:spPr>
                <a:xfrm>
                  <a:off x="9544931" y="1386884"/>
                  <a:ext cx="901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77" name="筆跡 76">
                  <a:extLst>
                    <a:ext uri="{FF2B5EF4-FFF2-40B4-BE49-F238E27FC236}">
                      <a16:creationId xmlns:a16="http://schemas.microsoft.com/office/drawing/2014/main" id="{B2825E81-2D2A-88F6-2CF5-4E37FDA979C2}"/>
                    </a:ext>
                  </a:extLst>
                </p14:cNvPr>
                <p14:cNvContentPartPr/>
                <p14:nvPr/>
              </p14:nvContentPartPr>
              <p14:xfrm>
                <a:off x="9781451" y="1422524"/>
                <a:ext cx="14760" cy="280080"/>
              </p14:xfrm>
            </p:contentPart>
          </mc:Choice>
          <mc:Fallback>
            <p:pic>
              <p:nvPicPr>
                <p:cNvPr id="77" name="筆跡 76">
                  <a:extLst>
                    <a:ext uri="{FF2B5EF4-FFF2-40B4-BE49-F238E27FC236}">
                      <a16:creationId xmlns:a16="http://schemas.microsoft.com/office/drawing/2014/main" id="{B2825E81-2D2A-88F6-2CF5-4E37FDA979C2}"/>
                    </a:ext>
                  </a:extLst>
                </p:cNvPr>
                <p:cNvPicPr/>
                <p:nvPr/>
              </p:nvPicPr>
              <p:blipFill>
                <a:blip r:embed="rId396"/>
                <a:stretch>
                  <a:fillRect/>
                </a:stretch>
              </p:blipFill>
              <p:spPr>
                <a:xfrm>
                  <a:off x="9772665" y="1413524"/>
                  <a:ext cx="319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86" name="筆跡 85">
                  <a:extLst>
                    <a:ext uri="{FF2B5EF4-FFF2-40B4-BE49-F238E27FC236}">
                      <a16:creationId xmlns:a16="http://schemas.microsoft.com/office/drawing/2014/main" id="{C5DE639A-44C8-E7D1-5F95-19DFA4592985}"/>
                    </a:ext>
                  </a:extLst>
                </p14:cNvPr>
                <p14:cNvContentPartPr/>
                <p14:nvPr/>
              </p14:nvContentPartPr>
              <p14:xfrm>
                <a:off x="9575171" y="1732484"/>
                <a:ext cx="763920" cy="245880"/>
              </p14:xfrm>
            </p:contentPart>
          </mc:Choice>
          <mc:Fallback>
            <p:pic>
              <p:nvPicPr>
                <p:cNvPr id="86" name="筆跡 85">
                  <a:extLst>
                    <a:ext uri="{FF2B5EF4-FFF2-40B4-BE49-F238E27FC236}">
                      <a16:creationId xmlns:a16="http://schemas.microsoft.com/office/drawing/2014/main" id="{C5DE639A-44C8-E7D1-5F95-19DFA4592985}"/>
                    </a:ext>
                  </a:extLst>
                </p:cNvPr>
                <p:cNvPicPr/>
                <p:nvPr/>
              </p:nvPicPr>
              <p:blipFill>
                <a:blip r:embed="rId398"/>
                <a:stretch>
                  <a:fillRect/>
                </a:stretch>
              </p:blipFill>
              <p:spPr>
                <a:xfrm>
                  <a:off x="9566171" y="1723484"/>
                  <a:ext cx="7815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94" name="筆跡 93">
                  <a:extLst>
                    <a:ext uri="{FF2B5EF4-FFF2-40B4-BE49-F238E27FC236}">
                      <a16:creationId xmlns:a16="http://schemas.microsoft.com/office/drawing/2014/main" id="{3CD327F7-5FC0-9759-C22E-4302D7FE8755}"/>
                    </a:ext>
                  </a:extLst>
                </p14:cNvPr>
                <p14:cNvContentPartPr/>
                <p14:nvPr/>
              </p14:nvContentPartPr>
              <p14:xfrm>
                <a:off x="9404891" y="1380044"/>
                <a:ext cx="218880" cy="36360"/>
              </p14:xfrm>
            </p:contentPart>
          </mc:Choice>
          <mc:Fallback>
            <p:pic>
              <p:nvPicPr>
                <p:cNvPr id="94" name="筆跡 93">
                  <a:extLst>
                    <a:ext uri="{FF2B5EF4-FFF2-40B4-BE49-F238E27FC236}">
                      <a16:creationId xmlns:a16="http://schemas.microsoft.com/office/drawing/2014/main" id="{3CD327F7-5FC0-9759-C22E-4302D7FE8755}"/>
                    </a:ext>
                  </a:extLst>
                </p:cNvPr>
                <p:cNvPicPr/>
                <p:nvPr/>
              </p:nvPicPr>
              <p:blipFill>
                <a:blip r:embed="rId400"/>
                <a:stretch>
                  <a:fillRect/>
                </a:stretch>
              </p:blipFill>
              <p:spPr>
                <a:xfrm>
                  <a:off x="9395891" y="1371044"/>
                  <a:ext cx="236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96" name="筆跡 95">
                  <a:extLst>
                    <a:ext uri="{FF2B5EF4-FFF2-40B4-BE49-F238E27FC236}">
                      <a16:creationId xmlns:a16="http://schemas.microsoft.com/office/drawing/2014/main" id="{0AE1FC3C-988C-9A5C-E079-6C00258FADC0}"/>
                    </a:ext>
                  </a:extLst>
                </p14:cNvPr>
                <p14:cNvContentPartPr/>
                <p14:nvPr/>
              </p14:nvContentPartPr>
              <p14:xfrm>
                <a:off x="9357371" y="615404"/>
                <a:ext cx="30960" cy="1431000"/>
              </p14:xfrm>
            </p:contentPart>
          </mc:Choice>
          <mc:Fallback>
            <p:pic>
              <p:nvPicPr>
                <p:cNvPr id="96" name="筆跡 95">
                  <a:extLst>
                    <a:ext uri="{FF2B5EF4-FFF2-40B4-BE49-F238E27FC236}">
                      <a16:creationId xmlns:a16="http://schemas.microsoft.com/office/drawing/2014/main" id="{0AE1FC3C-988C-9A5C-E079-6C00258FADC0}"/>
                    </a:ext>
                  </a:extLst>
                </p:cNvPr>
                <p:cNvPicPr/>
                <p:nvPr/>
              </p:nvPicPr>
              <p:blipFill>
                <a:blip r:embed="rId402"/>
                <a:stretch>
                  <a:fillRect/>
                </a:stretch>
              </p:blipFill>
              <p:spPr>
                <a:xfrm>
                  <a:off x="9348265" y="606404"/>
                  <a:ext cx="48808" cy="1448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09" name="筆跡 108">
                  <a:extLst>
                    <a:ext uri="{FF2B5EF4-FFF2-40B4-BE49-F238E27FC236}">
                      <a16:creationId xmlns:a16="http://schemas.microsoft.com/office/drawing/2014/main" id="{C44469F8-25C3-95BC-3D74-9BF412772541}"/>
                    </a:ext>
                  </a:extLst>
                </p14:cNvPr>
                <p14:cNvContentPartPr/>
                <p14:nvPr/>
              </p14:nvContentPartPr>
              <p14:xfrm>
                <a:off x="9369251" y="2007884"/>
                <a:ext cx="773640" cy="30960"/>
              </p14:xfrm>
            </p:contentPart>
          </mc:Choice>
          <mc:Fallback>
            <p:pic>
              <p:nvPicPr>
                <p:cNvPr id="109" name="筆跡 108">
                  <a:extLst>
                    <a:ext uri="{FF2B5EF4-FFF2-40B4-BE49-F238E27FC236}">
                      <a16:creationId xmlns:a16="http://schemas.microsoft.com/office/drawing/2014/main" id="{C44469F8-25C3-95BC-3D74-9BF412772541}"/>
                    </a:ext>
                  </a:extLst>
                </p:cNvPr>
                <p:cNvPicPr/>
                <p:nvPr/>
              </p:nvPicPr>
              <p:blipFill>
                <a:blip r:embed="rId404"/>
                <a:stretch>
                  <a:fillRect/>
                </a:stretch>
              </p:blipFill>
              <p:spPr>
                <a:xfrm>
                  <a:off x="9360251" y="1998884"/>
                  <a:ext cx="791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16" name="筆跡 115">
                  <a:extLst>
                    <a:ext uri="{FF2B5EF4-FFF2-40B4-BE49-F238E27FC236}">
                      <a16:creationId xmlns:a16="http://schemas.microsoft.com/office/drawing/2014/main" id="{EA5EB7E6-A6F4-C98E-DFB2-E14AF050C415}"/>
                    </a:ext>
                  </a:extLst>
                </p14:cNvPr>
                <p14:cNvContentPartPr/>
                <p14:nvPr/>
              </p14:nvContentPartPr>
              <p14:xfrm>
                <a:off x="10242251" y="1820684"/>
                <a:ext cx="18360" cy="232560"/>
              </p14:xfrm>
            </p:contentPart>
          </mc:Choice>
          <mc:Fallback>
            <p:pic>
              <p:nvPicPr>
                <p:cNvPr id="116" name="筆跡 115">
                  <a:extLst>
                    <a:ext uri="{FF2B5EF4-FFF2-40B4-BE49-F238E27FC236}">
                      <a16:creationId xmlns:a16="http://schemas.microsoft.com/office/drawing/2014/main" id="{EA5EB7E6-A6F4-C98E-DFB2-E14AF050C415}"/>
                    </a:ext>
                  </a:extLst>
                </p:cNvPr>
                <p:cNvPicPr/>
                <p:nvPr/>
              </p:nvPicPr>
              <p:blipFill>
                <a:blip r:embed="rId406"/>
                <a:stretch>
                  <a:fillRect/>
                </a:stretch>
              </p:blipFill>
              <p:spPr>
                <a:xfrm>
                  <a:off x="10233251" y="1811684"/>
                  <a:ext cx="360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38" name="筆跡 137">
                  <a:extLst>
                    <a:ext uri="{FF2B5EF4-FFF2-40B4-BE49-F238E27FC236}">
                      <a16:creationId xmlns:a16="http://schemas.microsoft.com/office/drawing/2014/main" id="{104FD356-E9EE-0996-2921-18DC8CBF7569}"/>
                    </a:ext>
                  </a:extLst>
                </p14:cNvPr>
                <p14:cNvContentPartPr/>
                <p14:nvPr/>
              </p14:nvContentPartPr>
              <p14:xfrm>
                <a:off x="9355571" y="1713044"/>
                <a:ext cx="668160" cy="42840"/>
              </p14:xfrm>
            </p:contentPart>
          </mc:Choice>
          <mc:Fallback>
            <p:pic>
              <p:nvPicPr>
                <p:cNvPr id="138" name="筆跡 137">
                  <a:extLst>
                    <a:ext uri="{FF2B5EF4-FFF2-40B4-BE49-F238E27FC236}">
                      <a16:creationId xmlns:a16="http://schemas.microsoft.com/office/drawing/2014/main" id="{104FD356-E9EE-0996-2921-18DC8CBF7569}"/>
                    </a:ext>
                  </a:extLst>
                </p:cNvPr>
                <p:cNvPicPr/>
                <p:nvPr/>
              </p:nvPicPr>
              <p:blipFill>
                <a:blip r:embed="rId408"/>
                <a:stretch>
                  <a:fillRect/>
                </a:stretch>
              </p:blipFill>
              <p:spPr>
                <a:xfrm>
                  <a:off x="9346566" y="1704044"/>
                  <a:ext cx="68581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46" name="筆跡 145">
                  <a:extLst>
                    <a:ext uri="{FF2B5EF4-FFF2-40B4-BE49-F238E27FC236}">
                      <a16:creationId xmlns:a16="http://schemas.microsoft.com/office/drawing/2014/main" id="{5552843C-9B33-3C46-D06F-28A8112CA863}"/>
                    </a:ext>
                  </a:extLst>
                </p14:cNvPr>
                <p14:cNvContentPartPr/>
                <p14:nvPr/>
              </p14:nvContentPartPr>
              <p14:xfrm>
                <a:off x="9407771" y="700364"/>
                <a:ext cx="110520" cy="213480"/>
              </p14:xfrm>
            </p:contentPart>
          </mc:Choice>
          <mc:Fallback>
            <p:pic>
              <p:nvPicPr>
                <p:cNvPr id="146" name="筆跡 145">
                  <a:extLst>
                    <a:ext uri="{FF2B5EF4-FFF2-40B4-BE49-F238E27FC236}">
                      <a16:creationId xmlns:a16="http://schemas.microsoft.com/office/drawing/2014/main" id="{5552843C-9B33-3C46-D06F-28A8112CA863}"/>
                    </a:ext>
                  </a:extLst>
                </p:cNvPr>
                <p:cNvPicPr/>
                <p:nvPr/>
              </p:nvPicPr>
              <p:blipFill>
                <a:blip r:embed="rId410"/>
                <a:stretch>
                  <a:fillRect/>
                </a:stretch>
              </p:blipFill>
              <p:spPr>
                <a:xfrm>
                  <a:off x="9398771" y="691364"/>
                  <a:ext cx="1281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56" name="筆跡 155">
                  <a:extLst>
                    <a:ext uri="{FF2B5EF4-FFF2-40B4-BE49-F238E27FC236}">
                      <a16:creationId xmlns:a16="http://schemas.microsoft.com/office/drawing/2014/main" id="{1D644B08-DC17-1891-B36F-6EA035B1CC6A}"/>
                    </a:ext>
                  </a:extLst>
                </p14:cNvPr>
                <p14:cNvContentPartPr/>
                <p14:nvPr/>
              </p14:nvContentPartPr>
              <p14:xfrm>
                <a:off x="9582011" y="710804"/>
                <a:ext cx="214560" cy="219240"/>
              </p14:xfrm>
            </p:contentPart>
          </mc:Choice>
          <mc:Fallback>
            <p:pic>
              <p:nvPicPr>
                <p:cNvPr id="156" name="筆跡 155">
                  <a:extLst>
                    <a:ext uri="{FF2B5EF4-FFF2-40B4-BE49-F238E27FC236}">
                      <a16:creationId xmlns:a16="http://schemas.microsoft.com/office/drawing/2014/main" id="{1D644B08-DC17-1891-B36F-6EA035B1CC6A}"/>
                    </a:ext>
                  </a:extLst>
                </p:cNvPr>
                <p:cNvPicPr/>
                <p:nvPr/>
              </p:nvPicPr>
              <p:blipFill>
                <a:blip r:embed="rId412"/>
                <a:stretch>
                  <a:fillRect/>
                </a:stretch>
              </p:blipFill>
              <p:spPr>
                <a:xfrm>
                  <a:off x="9573011" y="701804"/>
                  <a:ext cx="2322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61" name="筆跡 160">
                  <a:extLst>
                    <a:ext uri="{FF2B5EF4-FFF2-40B4-BE49-F238E27FC236}">
                      <a16:creationId xmlns:a16="http://schemas.microsoft.com/office/drawing/2014/main" id="{59B31C8E-E661-D1A0-1ECA-42FE35E68A60}"/>
                    </a:ext>
                  </a:extLst>
                </p14:cNvPr>
                <p14:cNvContentPartPr/>
                <p14:nvPr/>
              </p14:nvContentPartPr>
              <p14:xfrm>
                <a:off x="9717371" y="759404"/>
                <a:ext cx="142920" cy="176760"/>
              </p14:xfrm>
            </p:contentPart>
          </mc:Choice>
          <mc:Fallback>
            <p:pic>
              <p:nvPicPr>
                <p:cNvPr id="161" name="筆跡 160">
                  <a:extLst>
                    <a:ext uri="{FF2B5EF4-FFF2-40B4-BE49-F238E27FC236}">
                      <a16:creationId xmlns:a16="http://schemas.microsoft.com/office/drawing/2014/main" id="{59B31C8E-E661-D1A0-1ECA-42FE35E68A60}"/>
                    </a:ext>
                  </a:extLst>
                </p:cNvPr>
                <p:cNvPicPr/>
                <p:nvPr/>
              </p:nvPicPr>
              <p:blipFill>
                <a:blip r:embed="rId414"/>
                <a:stretch>
                  <a:fillRect/>
                </a:stretch>
              </p:blipFill>
              <p:spPr>
                <a:xfrm>
                  <a:off x="9708371" y="750386"/>
                  <a:ext cx="160560" cy="194436"/>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63" name="筆跡 162">
                  <a:extLst>
                    <a:ext uri="{FF2B5EF4-FFF2-40B4-BE49-F238E27FC236}">
                      <a16:creationId xmlns:a16="http://schemas.microsoft.com/office/drawing/2014/main" id="{ECD6C263-A866-BC90-480D-539CC022661D}"/>
                    </a:ext>
                  </a:extLst>
                </p14:cNvPr>
                <p14:cNvContentPartPr/>
                <p14:nvPr/>
              </p14:nvContentPartPr>
              <p14:xfrm>
                <a:off x="9853451" y="706484"/>
                <a:ext cx="160200" cy="238320"/>
              </p14:xfrm>
            </p:contentPart>
          </mc:Choice>
          <mc:Fallback>
            <p:pic>
              <p:nvPicPr>
                <p:cNvPr id="163" name="筆跡 162">
                  <a:extLst>
                    <a:ext uri="{FF2B5EF4-FFF2-40B4-BE49-F238E27FC236}">
                      <a16:creationId xmlns:a16="http://schemas.microsoft.com/office/drawing/2014/main" id="{ECD6C263-A866-BC90-480D-539CC022661D}"/>
                    </a:ext>
                  </a:extLst>
                </p:cNvPr>
                <p:cNvPicPr/>
                <p:nvPr/>
              </p:nvPicPr>
              <p:blipFill>
                <a:blip r:embed="rId416"/>
                <a:stretch>
                  <a:fillRect/>
                </a:stretch>
              </p:blipFill>
              <p:spPr>
                <a:xfrm>
                  <a:off x="9844451" y="697484"/>
                  <a:ext cx="1778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6" name="筆跡 175">
                  <a:extLst>
                    <a:ext uri="{FF2B5EF4-FFF2-40B4-BE49-F238E27FC236}">
                      <a16:creationId xmlns:a16="http://schemas.microsoft.com/office/drawing/2014/main" id="{2B1DCC23-5B5F-F075-AA1B-9D9FA90035FE}"/>
                    </a:ext>
                  </a:extLst>
                </p14:cNvPr>
                <p14:cNvContentPartPr/>
                <p14:nvPr/>
              </p14:nvContentPartPr>
              <p14:xfrm>
                <a:off x="9904211" y="683084"/>
                <a:ext cx="136440" cy="251280"/>
              </p14:xfrm>
            </p:contentPart>
          </mc:Choice>
          <mc:Fallback>
            <p:pic>
              <p:nvPicPr>
                <p:cNvPr id="176" name="筆跡 175">
                  <a:extLst>
                    <a:ext uri="{FF2B5EF4-FFF2-40B4-BE49-F238E27FC236}">
                      <a16:creationId xmlns:a16="http://schemas.microsoft.com/office/drawing/2014/main" id="{2B1DCC23-5B5F-F075-AA1B-9D9FA90035FE}"/>
                    </a:ext>
                  </a:extLst>
                </p:cNvPr>
                <p:cNvPicPr/>
                <p:nvPr/>
              </p:nvPicPr>
              <p:blipFill>
                <a:blip r:embed="rId418"/>
                <a:stretch>
                  <a:fillRect/>
                </a:stretch>
              </p:blipFill>
              <p:spPr>
                <a:xfrm>
                  <a:off x="9895187" y="674084"/>
                  <a:ext cx="154127"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7" name="筆跡 176">
                  <a:extLst>
                    <a:ext uri="{FF2B5EF4-FFF2-40B4-BE49-F238E27FC236}">
                      <a16:creationId xmlns:a16="http://schemas.microsoft.com/office/drawing/2014/main" id="{FB3A9D05-B7B7-8F59-1486-A8DB6B552572}"/>
                    </a:ext>
                  </a:extLst>
                </p14:cNvPr>
                <p14:cNvContentPartPr/>
                <p14:nvPr/>
              </p14:nvContentPartPr>
              <p14:xfrm>
                <a:off x="9400931" y="1047044"/>
                <a:ext cx="93600" cy="216360"/>
              </p14:xfrm>
            </p:contentPart>
          </mc:Choice>
          <mc:Fallback>
            <p:pic>
              <p:nvPicPr>
                <p:cNvPr id="177" name="筆跡 176">
                  <a:extLst>
                    <a:ext uri="{FF2B5EF4-FFF2-40B4-BE49-F238E27FC236}">
                      <a16:creationId xmlns:a16="http://schemas.microsoft.com/office/drawing/2014/main" id="{FB3A9D05-B7B7-8F59-1486-A8DB6B552572}"/>
                    </a:ext>
                  </a:extLst>
                </p:cNvPr>
                <p:cNvPicPr/>
                <p:nvPr/>
              </p:nvPicPr>
              <p:blipFill>
                <a:blip r:embed="rId420"/>
                <a:stretch>
                  <a:fillRect/>
                </a:stretch>
              </p:blipFill>
              <p:spPr>
                <a:xfrm>
                  <a:off x="9391931" y="1038044"/>
                  <a:ext cx="1112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8" name="筆跡 177">
                  <a:extLst>
                    <a:ext uri="{FF2B5EF4-FFF2-40B4-BE49-F238E27FC236}">
                      <a16:creationId xmlns:a16="http://schemas.microsoft.com/office/drawing/2014/main" id="{7304786E-FFEF-A29F-2A19-7189EC8F8248}"/>
                    </a:ext>
                  </a:extLst>
                </p14:cNvPr>
                <p14:cNvContentPartPr/>
                <p14:nvPr/>
              </p14:nvContentPartPr>
              <p14:xfrm>
                <a:off x="9587051" y="1061084"/>
                <a:ext cx="138600" cy="264240"/>
              </p14:xfrm>
            </p:contentPart>
          </mc:Choice>
          <mc:Fallback>
            <p:pic>
              <p:nvPicPr>
                <p:cNvPr id="178" name="筆跡 177">
                  <a:extLst>
                    <a:ext uri="{FF2B5EF4-FFF2-40B4-BE49-F238E27FC236}">
                      <a16:creationId xmlns:a16="http://schemas.microsoft.com/office/drawing/2014/main" id="{7304786E-FFEF-A29F-2A19-7189EC8F8248}"/>
                    </a:ext>
                  </a:extLst>
                </p:cNvPr>
                <p:cNvPicPr/>
                <p:nvPr/>
              </p:nvPicPr>
              <p:blipFill>
                <a:blip r:embed="rId422"/>
                <a:stretch>
                  <a:fillRect/>
                </a:stretch>
              </p:blipFill>
              <p:spPr>
                <a:xfrm>
                  <a:off x="9578051" y="1052084"/>
                  <a:ext cx="1562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9" name="筆跡 178">
                  <a:extLst>
                    <a:ext uri="{FF2B5EF4-FFF2-40B4-BE49-F238E27FC236}">
                      <a16:creationId xmlns:a16="http://schemas.microsoft.com/office/drawing/2014/main" id="{C03C4704-4DF5-7814-E91E-57E1ADED3E1A}"/>
                    </a:ext>
                  </a:extLst>
                </p14:cNvPr>
                <p14:cNvContentPartPr/>
                <p14:nvPr/>
              </p14:nvContentPartPr>
              <p14:xfrm>
                <a:off x="9769211" y="1056044"/>
                <a:ext cx="346320" cy="273960"/>
              </p14:xfrm>
            </p:contentPart>
          </mc:Choice>
          <mc:Fallback>
            <p:pic>
              <p:nvPicPr>
                <p:cNvPr id="179" name="筆跡 178">
                  <a:extLst>
                    <a:ext uri="{FF2B5EF4-FFF2-40B4-BE49-F238E27FC236}">
                      <a16:creationId xmlns:a16="http://schemas.microsoft.com/office/drawing/2014/main" id="{C03C4704-4DF5-7814-E91E-57E1ADED3E1A}"/>
                    </a:ext>
                  </a:extLst>
                </p:cNvPr>
                <p:cNvPicPr/>
                <p:nvPr/>
              </p:nvPicPr>
              <p:blipFill>
                <a:blip r:embed="rId424"/>
                <a:stretch>
                  <a:fillRect/>
                </a:stretch>
              </p:blipFill>
              <p:spPr>
                <a:xfrm>
                  <a:off x="9760211" y="1047044"/>
                  <a:ext cx="3639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88" name="筆跡 187">
                  <a:extLst>
                    <a:ext uri="{FF2B5EF4-FFF2-40B4-BE49-F238E27FC236}">
                      <a16:creationId xmlns:a16="http://schemas.microsoft.com/office/drawing/2014/main" id="{1B4BE636-01B1-A7DF-F8F6-5C0FEFA6BB93}"/>
                    </a:ext>
                  </a:extLst>
                </p14:cNvPr>
                <p14:cNvContentPartPr/>
                <p14:nvPr/>
              </p14:nvContentPartPr>
              <p14:xfrm>
                <a:off x="10110851" y="1055324"/>
                <a:ext cx="294480" cy="264600"/>
              </p14:xfrm>
            </p:contentPart>
          </mc:Choice>
          <mc:Fallback>
            <p:pic>
              <p:nvPicPr>
                <p:cNvPr id="188" name="筆跡 187">
                  <a:extLst>
                    <a:ext uri="{FF2B5EF4-FFF2-40B4-BE49-F238E27FC236}">
                      <a16:creationId xmlns:a16="http://schemas.microsoft.com/office/drawing/2014/main" id="{1B4BE636-01B1-A7DF-F8F6-5C0FEFA6BB93}"/>
                    </a:ext>
                  </a:extLst>
                </p:cNvPr>
                <p:cNvPicPr/>
                <p:nvPr/>
              </p:nvPicPr>
              <p:blipFill>
                <a:blip r:embed="rId426"/>
                <a:stretch>
                  <a:fillRect/>
                </a:stretch>
              </p:blipFill>
              <p:spPr>
                <a:xfrm>
                  <a:off x="10101851" y="1046324"/>
                  <a:ext cx="3121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89" name="筆跡 188">
                  <a:extLst>
                    <a:ext uri="{FF2B5EF4-FFF2-40B4-BE49-F238E27FC236}">
                      <a16:creationId xmlns:a16="http://schemas.microsoft.com/office/drawing/2014/main" id="{ADAC351B-5386-BBD3-B45C-CA3644489384}"/>
                    </a:ext>
                  </a:extLst>
                </p14:cNvPr>
                <p14:cNvContentPartPr/>
                <p14:nvPr/>
              </p14:nvContentPartPr>
              <p14:xfrm>
                <a:off x="9395891" y="1448084"/>
                <a:ext cx="255960" cy="203400"/>
              </p14:xfrm>
            </p:contentPart>
          </mc:Choice>
          <mc:Fallback>
            <p:pic>
              <p:nvPicPr>
                <p:cNvPr id="189" name="筆跡 188">
                  <a:extLst>
                    <a:ext uri="{FF2B5EF4-FFF2-40B4-BE49-F238E27FC236}">
                      <a16:creationId xmlns:a16="http://schemas.microsoft.com/office/drawing/2014/main" id="{ADAC351B-5386-BBD3-B45C-CA3644489384}"/>
                    </a:ext>
                  </a:extLst>
                </p:cNvPr>
                <p:cNvPicPr/>
                <p:nvPr/>
              </p:nvPicPr>
              <p:blipFill>
                <a:blip r:embed="rId428"/>
                <a:stretch>
                  <a:fillRect/>
                </a:stretch>
              </p:blipFill>
              <p:spPr>
                <a:xfrm>
                  <a:off x="9386891" y="1439084"/>
                  <a:ext cx="273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94" name="筆跡 193">
                  <a:extLst>
                    <a:ext uri="{FF2B5EF4-FFF2-40B4-BE49-F238E27FC236}">
                      <a16:creationId xmlns:a16="http://schemas.microsoft.com/office/drawing/2014/main" id="{90D28247-DC3B-DB76-D00F-4841D8137D3E}"/>
                    </a:ext>
                  </a:extLst>
                </p14:cNvPr>
                <p14:cNvContentPartPr/>
                <p14:nvPr/>
              </p14:nvContentPartPr>
              <p14:xfrm>
                <a:off x="9605051" y="1511804"/>
                <a:ext cx="151560" cy="223200"/>
              </p14:xfrm>
            </p:contentPart>
          </mc:Choice>
          <mc:Fallback>
            <p:pic>
              <p:nvPicPr>
                <p:cNvPr id="194" name="筆跡 193">
                  <a:extLst>
                    <a:ext uri="{FF2B5EF4-FFF2-40B4-BE49-F238E27FC236}">
                      <a16:creationId xmlns:a16="http://schemas.microsoft.com/office/drawing/2014/main" id="{90D28247-DC3B-DB76-D00F-4841D8137D3E}"/>
                    </a:ext>
                  </a:extLst>
                </p:cNvPr>
                <p:cNvPicPr/>
                <p:nvPr/>
              </p:nvPicPr>
              <p:blipFill>
                <a:blip r:embed="rId430"/>
                <a:stretch>
                  <a:fillRect/>
                </a:stretch>
              </p:blipFill>
              <p:spPr>
                <a:xfrm>
                  <a:off x="9596051" y="1502818"/>
                  <a:ext cx="169200" cy="240812"/>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95" name="筆跡 194">
                  <a:extLst>
                    <a:ext uri="{FF2B5EF4-FFF2-40B4-BE49-F238E27FC236}">
                      <a16:creationId xmlns:a16="http://schemas.microsoft.com/office/drawing/2014/main" id="{F80236E3-A44A-4E11-6FC6-13D79F2020B4}"/>
                    </a:ext>
                  </a:extLst>
                </p14:cNvPr>
                <p14:cNvContentPartPr/>
                <p14:nvPr/>
              </p14:nvContentPartPr>
              <p14:xfrm>
                <a:off x="9445571" y="1793684"/>
                <a:ext cx="298080" cy="178920"/>
              </p14:xfrm>
            </p:contentPart>
          </mc:Choice>
          <mc:Fallback>
            <p:pic>
              <p:nvPicPr>
                <p:cNvPr id="195" name="筆跡 194">
                  <a:extLst>
                    <a:ext uri="{FF2B5EF4-FFF2-40B4-BE49-F238E27FC236}">
                      <a16:creationId xmlns:a16="http://schemas.microsoft.com/office/drawing/2014/main" id="{F80236E3-A44A-4E11-6FC6-13D79F2020B4}"/>
                    </a:ext>
                  </a:extLst>
                </p:cNvPr>
                <p:cNvPicPr/>
                <p:nvPr/>
              </p:nvPicPr>
              <p:blipFill>
                <a:blip r:embed="rId432"/>
                <a:stretch>
                  <a:fillRect/>
                </a:stretch>
              </p:blipFill>
              <p:spPr>
                <a:xfrm>
                  <a:off x="9436571" y="1784702"/>
                  <a:ext cx="315720" cy="196525"/>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09" name="筆跡 208">
                  <a:extLst>
                    <a:ext uri="{FF2B5EF4-FFF2-40B4-BE49-F238E27FC236}">
                      <a16:creationId xmlns:a16="http://schemas.microsoft.com/office/drawing/2014/main" id="{0B222E9C-9FD1-FDAA-F5E2-27736ECC8FFF}"/>
                    </a:ext>
                  </a:extLst>
                </p14:cNvPr>
                <p14:cNvContentPartPr/>
                <p14:nvPr/>
              </p14:nvContentPartPr>
              <p14:xfrm>
                <a:off x="9808451" y="1773164"/>
                <a:ext cx="270360" cy="184320"/>
              </p14:xfrm>
            </p:contentPart>
          </mc:Choice>
          <mc:Fallback>
            <p:pic>
              <p:nvPicPr>
                <p:cNvPr id="209" name="筆跡 208">
                  <a:extLst>
                    <a:ext uri="{FF2B5EF4-FFF2-40B4-BE49-F238E27FC236}">
                      <a16:creationId xmlns:a16="http://schemas.microsoft.com/office/drawing/2014/main" id="{0B222E9C-9FD1-FDAA-F5E2-27736ECC8FFF}"/>
                    </a:ext>
                  </a:extLst>
                </p:cNvPr>
                <p:cNvPicPr/>
                <p:nvPr/>
              </p:nvPicPr>
              <p:blipFill>
                <a:blip r:embed="rId434"/>
                <a:stretch>
                  <a:fillRect/>
                </a:stretch>
              </p:blipFill>
              <p:spPr>
                <a:xfrm>
                  <a:off x="9799451" y="1764146"/>
                  <a:ext cx="288000" cy="201995"/>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10" name="筆跡 209">
                  <a:extLst>
                    <a:ext uri="{FF2B5EF4-FFF2-40B4-BE49-F238E27FC236}">
                      <a16:creationId xmlns:a16="http://schemas.microsoft.com/office/drawing/2014/main" id="{5129A8D3-F3A2-FC26-C59B-90590C409C06}"/>
                    </a:ext>
                  </a:extLst>
                </p14:cNvPr>
                <p14:cNvContentPartPr/>
                <p14:nvPr/>
              </p14:nvContentPartPr>
              <p14:xfrm>
                <a:off x="10129571" y="1768484"/>
                <a:ext cx="88920" cy="144000"/>
              </p14:xfrm>
            </p:contentPart>
          </mc:Choice>
          <mc:Fallback>
            <p:pic>
              <p:nvPicPr>
                <p:cNvPr id="210" name="筆跡 209">
                  <a:extLst>
                    <a:ext uri="{FF2B5EF4-FFF2-40B4-BE49-F238E27FC236}">
                      <a16:creationId xmlns:a16="http://schemas.microsoft.com/office/drawing/2014/main" id="{5129A8D3-F3A2-FC26-C59B-90590C409C06}"/>
                    </a:ext>
                  </a:extLst>
                </p:cNvPr>
                <p:cNvPicPr/>
                <p:nvPr/>
              </p:nvPicPr>
              <p:blipFill>
                <a:blip r:embed="rId436"/>
                <a:stretch>
                  <a:fillRect/>
                </a:stretch>
              </p:blipFill>
              <p:spPr>
                <a:xfrm>
                  <a:off x="10120534" y="1759484"/>
                  <a:ext cx="106632"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2" name="筆跡 231">
                  <a:extLst>
                    <a:ext uri="{FF2B5EF4-FFF2-40B4-BE49-F238E27FC236}">
                      <a16:creationId xmlns:a16="http://schemas.microsoft.com/office/drawing/2014/main" id="{D7C8E8D2-5EE8-385F-8D6F-BB2D10D154F9}"/>
                    </a:ext>
                  </a:extLst>
                </p14:cNvPr>
                <p14:cNvContentPartPr/>
                <p14:nvPr/>
              </p14:nvContentPartPr>
              <p14:xfrm>
                <a:off x="6523091" y="557084"/>
                <a:ext cx="2502000" cy="676440"/>
              </p14:xfrm>
            </p:contentPart>
          </mc:Choice>
          <mc:Fallback>
            <p:pic>
              <p:nvPicPr>
                <p:cNvPr id="232" name="筆跡 231">
                  <a:extLst>
                    <a:ext uri="{FF2B5EF4-FFF2-40B4-BE49-F238E27FC236}">
                      <a16:creationId xmlns:a16="http://schemas.microsoft.com/office/drawing/2014/main" id="{D7C8E8D2-5EE8-385F-8D6F-BB2D10D154F9}"/>
                    </a:ext>
                  </a:extLst>
                </p:cNvPr>
                <p:cNvPicPr/>
                <p:nvPr/>
              </p:nvPicPr>
              <p:blipFill>
                <a:blip r:embed="rId438"/>
                <a:stretch>
                  <a:fillRect/>
                </a:stretch>
              </p:blipFill>
              <p:spPr>
                <a:xfrm>
                  <a:off x="6514091" y="548079"/>
                  <a:ext cx="2519640" cy="694089"/>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34" name="筆跡 233">
                  <a:extLst>
                    <a:ext uri="{FF2B5EF4-FFF2-40B4-BE49-F238E27FC236}">
                      <a16:creationId xmlns:a16="http://schemas.microsoft.com/office/drawing/2014/main" id="{EF85CA05-949D-95A3-4061-79E4FEC64ED8}"/>
                    </a:ext>
                  </a:extLst>
                </p14:cNvPr>
                <p14:cNvContentPartPr/>
                <p14:nvPr/>
              </p14:nvContentPartPr>
              <p14:xfrm>
                <a:off x="8709011" y="333884"/>
                <a:ext cx="386640" cy="527400"/>
              </p14:xfrm>
            </p:contentPart>
          </mc:Choice>
          <mc:Fallback>
            <p:pic>
              <p:nvPicPr>
                <p:cNvPr id="234" name="筆跡 233">
                  <a:extLst>
                    <a:ext uri="{FF2B5EF4-FFF2-40B4-BE49-F238E27FC236}">
                      <a16:creationId xmlns:a16="http://schemas.microsoft.com/office/drawing/2014/main" id="{EF85CA05-949D-95A3-4061-79E4FEC64ED8}"/>
                    </a:ext>
                  </a:extLst>
                </p:cNvPr>
                <p:cNvPicPr/>
                <p:nvPr/>
              </p:nvPicPr>
              <p:blipFill>
                <a:blip r:embed="rId440"/>
                <a:stretch>
                  <a:fillRect/>
                </a:stretch>
              </p:blipFill>
              <p:spPr>
                <a:xfrm>
                  <a:off x="8700011" y="324884"/>
                  <a:ext cx="404280" cy="545040"/>
                </a:xfrm>
                <a:prstGeom prst="rect">
                  <a:avLst/>
                </a:prstGeom>
              </p:spPr>
            </p:pic>
          </mc:Fallback>
        </mc:AlternateContent>
      </p:grpSp>
      <p:grpSp>
        <p:nvGrpSpPr>
          <p:cNvPr id="273" name="群組 272">
            <a:extLst>
              <a:ext uri="{FF2B5EF4-FFF2-40B4-BE49-F238E27FC236}">
                <a16:creationId xmlns:a16="http://schemas.microsoft.com/office/drawing/2014/main" id="{8B0D4965-A1B5-69C1-D903-159A0C5EC25D}"/>
              </a:ext>
            </a:extLst>
          </p:cNvPr>
          <p:cNvGrpSpPr/>
          <p:nvPr/>
        </p:nvGrpSpPr>
        <p:grpSpPr>
          <a:xfrm>
            <a:off x="8799731" y="2566964"/>
            <a:ext cx="1929240" cy="2000880"/>
            <a:chOff x="8799731" y="2566964"/>
            <a:chExt cx="1929240" cy="2000880"/>
          </a:xfrm>
        </p:grpSpPr>
        <mc:AlternateContent xmlns:mc="http://schemas.openxmlformats.org/markup-compatibility/2006">
          <mc:Choice xmlns:p14="http://schemas.microsoft.com/office/powerpoint/2010/main" Requires="p14">
            <p:contentPart p14:bwMode="auto" r:id="rId441">
              <p14:nvContentPartPr>
                <p14:cNvPr id="253" name="筆跡 252">
                  <a:extLst>
                    <a:ext uri="{FF2B5EF4-FFF2-40B4-BE49-F238E27FC236}">
                      <a16:creationId xmlns:a16="http://schemas.microsoft.com/office/drawing/2014/main" id="{FA57A219-0627-A3A0-9C26-2D0D084DB660}"/>
                    </a:ext>
                  </a:extLst>
                </p14:cNvPr>
                <p14:cNvContentPartPr/>
                <p14:nvPr/>
              </p14:nvContentPartPr>
              <p14:xfrm>
                <a:off x="8975411" y="2566964"/>
                <a:ext cx="304560" cy="574560"/>
              </p14:xfrm>
            </p:contentPart>
          </mc:Choice>
          <mc:Fallback>
            <p:pic>
              <p:nvPicPr>
                <p:cNvPr id="253" name="筆跡 252">
                  <a:extLst>
                    <a:ext uri="{FF2B5EF4-FFF2-40B4-BE49-F238E27FC236}">
                      <a16:creationId xmlns:a16="http://schemas.microsoft.com/office/drawing/2014/main" id="{FA57A219-0627-A3A0-9C26-2D0D084DB660}"/>
                    </a:ext>
                  </a:extLst>
                </p:cNvPr>
                <p:cNvPicPr/>
                <p:nvPr/>
              </p:nvPicPr>
              <p:blipFill>
                <a:blip r:embed="rId442"/>
                <a:stretch>
                  <a:fillRect/>
                </a:stretch>
              </p:blipFill>
              <p:spPr>
                <a:xfrm>
                  <a:off x="8957411" y="2548953"/>
                  <a:ext cx="340200" cy="610222"/>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4" name="筆跡 253">
                  <a:extLst>
                    <a:ext uri="{FF2B5EF4-FFF2-40B4-BE49-F238E27FC236}">
                      <a16:creationId xmlns:a16="http://schemas.microsoft.com/office/drawing/2014/main" id="{A27BF889-4A18-480A-8B6D-9D7B5A7F9729}"/>
                    </a:ext>
                  </a:extLst>
                </p14:cNvPr>
                <p14:cNvContentPartPr/>
                <p14:nvPr/>
              </p14:nvContentPartPr>
              <p14:xfrm>
                <a:off x="9250091" y="2583524"/>
                <a:ext cx="958680" cy="610560"/>
              </p14:xfrm>
            </p:contentPart>
          </mc:Choice>
          <mc:Fallback>
            <p:pic>
              <p:nvPicPr>
                <p:cNvPr id="254" name="筆跡 253">
                  <a:extLst>
                    <a:ext uri="{FF2B5EF4-FFF2-40B4-BE49-F238E27FC236}">
                      <a16:creationId xmlns:a16="http://schemas.microsoft.com/office/drawing/2014/main" id="{A27BF889-4A18-480A-8B6D-9D7B5A7F9729}"/>
                    </a:ext>
                  </a:extLst>
                </p:cNvPr>
                <p:cNvPicPr/>
                <p:nvPr/>
              </p:nvPicPr>
              <p:blipFill>
                <a:blip r:embed="rId444"/>
                <a:stretch>
                  <a:fillRect/>
                </a:stretch>
              </p:blipFill>
              <p:spPr>
                <a:xfrm>
                  <a:off x="9232091" y="2565524"/>
                  <a:ext cx="99432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5" name="筆跡 254">
                  <a:extLst>
                    <a:ext uri="{FF2B5EF4-FFF2-40B4-BE49-F238E27FC236}">
                      <a16:creationId xmlns:a16="http://schemas.microsoft.com/office/drawing/2014/main" id="{88B50F25-1DE6-7854-DC3B-CCB34B51E12D}"/>
                    </a:ext>
                  </a:extLst>
                </p14:cNvPr>
                <p14:cNvContentPartPr/>
                <p14:nvPr/>
              </p14:nvContentPartPr>
              <p14:xfrm>
                <a:off x="8927891" y="3140084"/>
                <a:ext cx="913320" cy="18360"/>
              </p14:xfrm>
            </p:contentPart>
          </mc:Choice>
          <mc:Fallback>
            <p:pic>
              <p:nvPicPr>
                <p:cNvPr id="255" name="筆跡 254">
                  <a:extLst>
                    <a:ext uri="{FF2B5EF4-FFF2-40B4-BE49-F238E27FC236}">
                      <a16:creationId xmlns:a16="http://schemas.microsoft.com/office/drawing/2014/main" id="{88B50F25-1DE6-7854-DC3B-CCB34B51E12D}"/>
                    </a:ext>
                  </a:extLst>
                </p:cNvPr>
                <p:cNvPicPr/>
                <p:nvPr/>
              </p:nvPicPr>
              <p:blipFill>
                <a:blip r:embed="rId446"/>
                <a:stretch>
                  <a:fillRect/>
                </a:stretch>
              </p:blipFill>
              <p:spPr>
                <a:xfrm>
                  <a:off x="8909891" y="3122084"/>
                  <a:ext cx="948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7" name="筆跡 256">
                  <a:extLst>
                    <a:ext uri="{FF2B5EF4-FFF2-40B4-BE49-F238E27FC236}">
                      <a16:creationId xmlns:a16="http://schemas.microsoft.com/office/drawing/2014/main" id="{797982F1-BEFF-5DE5-B881-725E59098245}"/>
                    </a:ext>
                  </a:extLst>
                </p14:cNvPr>
                <p14:cNvContentPartPr/>
                <p14:nvPr/>
              </p14:nvContentPartPr>
              <p14:xfrm>
                <a:off x="9515411" y="2986004"/>
                <a:ext cx="360" cy="360"/>
              </p14:xfrm>
            </p:contentPart>
          </mc:Choice>
          <mc:Fallback>
            <p:pic>
              <p:nvPicPr>
                <p:cNvPr id="257" name="筆跡 256">
                  <a:extLst>
                    <a:ext uri="{FF2B5EF4-FFF2-40B4-BE49-F238E27FC236}">
                      <a16:creationId xmlns:a16="http://schemas.microsoft.com/office/drawing/2014/main" id="{797982F1-BEFF-5DE5-B881-725E59098245}"/>
                    </a:ext>
                  </a:extLst>
                </p:cNvPr>
                <p:cNvPicPr/>
                <p:nvPr/>
              </p:nvPicPr>
              <p:blipFill>
                <a:blip r:embed="rId448"/>
                <a:stretch>
                  <a:fillRect/>
                </a:stretch>
              </p:blipFill>
              <p:spPr>
                <a:xfrm>
                  <a:off x="9497411" y="296800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8" name="筆跡 257">
                  <a:extLst>
                    <a:ext uri="{FF2B5EF4-FFF2-40B4-BE49-F238E27FC236}">
                      <a16:creationId xmlns:a16="http://schemas.microsoft.com/office/drawing/2014/main" id="{B1FBF51F-3EAE-CAA3-B4E0-F2CED17209FD}"/>
                    </a:ext>
                  </a:extLst>
                </p14:cNvPr>
                <p14:cNvContentPartPr/>
                <p14:nvPr/>
              </p14:nvContentPartPr>
              <p14:xfrm>
                <a:off x="9554651" y="2987084"/>
                <a:ext cx="360" cy="360"/>
              </p14:xfrm>
            </p:contentPart>
          </mc:Choice>
          <mc:Fallback>
            <p:pic>
              <p:nvPicPr>
                <p:cNvPr id="258" name="筆跡 257">
                  <a:extLst>
                    <a:ext uri="{FF2B5EF4-FFF2-40B4-BE49-F238E27FC236}">
                      <a16:creationId xmlns:a16="http://schemas.microsoft.com/office/drawing/2014/main" id="{B1FBF51F-3EAE-CAA3-B4E0-F2CED17209FD}"/>
                    </a:ext>
                  </a:extLst>
                </p:cNvPr>
                <p:cNvPicPr/>
                <p:nvPr/>
              </p:nvPicPr>
              <p:blipFill>
                <a:blip r:embed="rId448"/>
                <a:stretch>
                  <a:fillRect/>
                </a:stretch>
              </p:blipFill>
              <p:spPr>
                <a:xfrm>
                  <a:off x="9536651" y="296908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0" name="筆跡 259">
                  <a:extLst>
                    <a:ext uri="{FF2B5EF4-FFF2-40B4-BE49-F238E27FC236}">
                      <a16:creationId xmlns:a16="http://schemas.microsoft.com/office/drawing/2014/main" id="{8C98500D-4F66-B1B1-27A6-275CBE44934E}"/>
                    </a:ext>
                  </a:extLst>
                </p14:cNvPr>
                <p14:cNvContentPartPr/>
                <p14:nvPr/>
              </p14:nvContentPartPr>
              <p14:xfrm>
                <a:off x="9162251" y="2950004"/>
                <a:ext cx="360360" cy="694440"/>
              </p14:xfrm>
            </p:contentPart>
          </mc:Choice>
          <mc:Fallback>
            <p:pic>
              <p:nvPicPr>
                <p:cNvPr id="260" name="筆跡 259">
                  <a:extLst>
                    <a:ext uri="{FF2B5EF4-FFF2-40B4-BE49-F238E27FC236}">
                      <a16:creationId xmlns:a16="http://schemas.microsoft.com/office/drawing/2014/main" id="{8C98500D-4F66-B1B1-27A6-275CBE44934E}"/>
                    </a:ext>
                  </a:extLst>
                </p:cNvPr>
                <p:cNvPicPr/>
                <p:nvPr/>
              </p:nvPicPr>
              <p:blipFill>
                <a:blip r:embed="rId451"/>
                <a:stretch>
                  <a:fillRect/>
                </a:stretch>
              </p:blipFill>
              <p:spPr>
                <a:xfrm>
                  <a:off x="9144233" y="2932004"/>
                  <a:ext cx="396036"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1" name="筆跡 260">
                  <a:extLst>
                    <a:ext uri="{FF2B5EF4-FFF2-40B4-BE49-F238E27FC236}">
                      <a16:creationId xmlns:a16="http://schemas.microsoft.com/office/drawing/2014/main" id="{CCD08346-FF0A-A42F-C356-CFFED50AEB03}"/>
                    </a:ext>
                  </a:extLst>
                </p14:cNvPr>
                <p14:cNvContentPartPr/>
                <p14:nvPr/>
              </p14:nvContentPartPr>
              <p14:xfrm>
                <a:off x="9193931" y="3266084"/>
                <a:ext cx="190800" cy="377280"/>
              </p14:xfrm>
            </p:contentPart>
          </mc:Choice>
          <mc:Fallback>
            <p:pic>
              <p:nvPicPr>
                <p:cNvPr id="261" name="筆跡 260">
                  <a:extLst>
                    <a:ext uri="{FF2B5EF4-FFF2-40B4-BE49-F238E27FC236}">
                      <a16:creationId xmlns:a16="http://schemas.microsoft.com/office/drawing/2014/main" id="{CCD08346-FF0A-A42F-C356-CFFED50AEB03}"/>
                    </a:ext>
                  </a:extLst>
                </p:cNvPr>
                <p:cNvPicPr/>
                <p:nvPr/>
              </p:nvPicPr>
              <p:blipFill>
                <a:blip r:embed="rId453"/>
                <a:stretch>
                  <a:fillRect/>
                </a:stretch>
              </p:blipFill>
              <p:spPr>
                <a:xfrm>
                  <a:off x="9175897" y="3248084"/>
                  <a:ext cx="226507"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2" name="筆跡 261">
                  <a:extLst>
                    <a:ext uri="{FF2B5EF4-FFF2-40B4-BE49-F238E27FC236}">
                      <a16:creationId xmlns:a16="http://schemas.microsoft.com/office/drawing/2014/main" id="{EE2FC49B-8799-3452-4082-D202978083BC}"/>
                    </a:ext>
                  </a:extLst>
                </p14:cNvPr>
                <p14:cNvContentPartPr/>
                <p14:nvPr/>
              </p14:nvContentPartPr>
              <p14:xfrm>
                <a:off x="9517931" y="2951084"/>
                <a:ext cx="1211040" cy="709200"/>
              </p14:xfrm>
            </p:contentPart>
          </mc:Choice>
          <mc:Fallback>
            <p:pic>
              <p:nvPicPr>
                <p:cNvPr id="262" name="筆跡 261">
                  <a:extLst>
                    <a:ext uri="{FF2B5EF4-FFF2-40B4-BE49-F238E27FC236}">
                      <a16:creationId xmlns:a16="http://schemas.microsoft.com/office/drawing/2014/main" id="{EE2FC49B-8799-3452-4082-D202978083BC}"/>
                    </a:ext>
                  </a:extLst>
                </p:cNvPr>
                <p:cNvPicPr/>
                <p:nvPr/>
              </p:nvPicPr>
              <p:blipFill>
                <a:blip r:embed="rId455"/>
                <a:stretch>
                  <a:fillRect/>
                </a:stretch>
              </p:blipFill>
              <p:spPr>
                <a:xfrm>
                  <a:off x="9499931" y="2933084"/>
                  <a:ext cx="1246680" cy="744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3" name="筆跡 262">
                  <a:extLst>
                    <a:ext uri="{FF2B5EF4-FFF2-40B4-BE49-F238E27FC236}">
                      <a16:creationId xmlns:a16="http://schemas.microsoft.com/office/drawing/2014/main" id="{2BF4CDA5-B913-E205-13F3-AF6AB8682EAA}"/>
                    </a:ext>
                  </a:extLst>
                </p14:cNvPr>
                <p14:cNvContentPartPr/>
                <p14:nvPr/>
              </p14:nvContentPartPr>
              <p14:xfrm>
                <a:off x="9171251" y="3613124"/>
                <a:ext cx="1288440" cy="79200"/>
              </p14:xfrm>
            </p:contentPart>
          </mc:Choice>
          <mc:Fallback>
            <p:pic>
              <p:nvPicPr>
                <p:cNvPr id="263" name="筆跡 262">
                  <a:extLst>
                    <a:ext uri="{FF2B5EF4-FFF2-40B4-BE49-F238E27FC236}">
                      <a16:creationId xmlns:a16="http://schemas.microsoft.com/office/drawing/2014/main" id="{2BF4CDA5-B913-E205-13F3-AF6AB8682EAA}"/>
                    </a:ext>
                  </a:extLst>
                </p:cNvPr>
                <p:cNvPicPr/>
                <p:nvPr/>
              </p:nvPicPr>
              <p:blipFill>
                <a:blip r:embed="rId457"/>
                <a:stretch>
                  <a:fillRect/>
                </a:stretch>
              </p:blipFill>
              <p:spPr>
                <a:xfrm>
                  <a:off x="9153251" y="3595124"/>
                  <a:ext cx="1324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5" name="筆跡 264">
                  <a:extLst>
                    <a:ext uri="{FF2B5EF4-FFF2-40B4-BE49-F238E27FC236}">
                      <a16:creationId xmlns:a16="http://schemas.microsoft.com/office/drawing/2014/main" id="{35F7780E-B982-2AA4-86D2-4AC8F575BE4B}"/>
                    </a:ext>
                  </a:extLst>
                </p14:cNvPr>
                <p14:cNvContentPartPr/>
                <p14:nvPr/>
              </p14:nvContentPartPr>
              <p14:xfrm>
                <a:off x="8799731" y="3479204"/>
                <a:ext cx="157320" cy="512280"/>
              </p14:xfrm>
            </p:contentPart>
          </mc:Choice>
          <mc:Fallback>
            <p:pic>
              <p:nvPicPr>
                <p:cNvPr id="265" name="筆跡 264">
                  <a:extLst>
                    <a:ext uri="{FF2B5EF4-FFF2-40B4-BE49-F238E27FC236}">
                      <a16:creationId xmlns:a16="http://schemas.microsoft.com/office/drawing/2014/main" id="{35F7780E-B982-2AA4-86D2-4AC8F575BE4B}"/>
                    </a:ext>
                  </a:extLst>
                </p:cNvPr>
                <p:cNvPicPr/>
                <p:nvPr/>
              </p:nvPicPr>
              <p:blipFill>
                <a:blip r:embed="rId459"/>
                <a:stretch>
                  <a:fillRect/>
                </a:stretch>
              </p:blipFill>
              <p:spPr>
                <a:xfrm>
                  <a:off x="8781731" y="3461191"/>
                  <a:ext cx="192960" cy="547945"/>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6" name="筆跡 265">
                  <a:extLst>
                    <a:ext uri="{FF2B5EF4-FFF2-40B4-BE49-F238E27FC236}">
                      <a16:creationId xmlns:a16="http://schemas.microsoft.com/office/drawing/2014/main" id="{678F6350-42FA-B9BF-0DDD-152D130FA417}"/>
                    </a:ext>
                  </a:extLst>
                </p14:cNvPr>
                <p14:cNvContentPartPr/>
                <p14:nvPr/>
              </p14:nvContentPartPr>
              <p14:xfrm>
                <a:off x="9013571" y="3457244"/>
                <a:ext cx="890640" cy="559080"/>
              </p14:xfrm>
            </p:contentPart>
          </mc:Choice>
          <mc:Fallback>
            <p:pic>
              <p:nvPicPr>
                <p:cNvPr id="266" name="筆跡 265">
                  <a:extLst>
                    <a:ext uri="{FF2B5EF4-FFF2-40B4-BE49-F238E27FC236}">
                      <a16:creationId xmlns:a16="http://schemas.microsoft.com/office/drawing/2014/main" id="{678F6350-42FA-B9BF-0DDD-152D130FA417}"/>
                    </a:ext>
                  </a:extLst>
                </p:cNvPr>
                <p:cNvPicPr/>
                <p:nvPr/>
              </p:nvPicPr>
              <p:blipFill>
                <a:blip r:embed="rId461"/>
                <a:stretch>
                  <a:fillRect/>
                </a:stretch>
              </p:blipFill>
              <p:spPr>
                <a:xfrm>
                  <a:off x="8995564" y="3439244"/>
                  <a:ext cx="926294"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7" name="筆跡 266">
                  <a:extLst>
                    <a:ext uri="{FF2B5EF4-FFF2-40B4-BE49-F238E27FC236}">
                      <a16:creationId xmlns:a16="http://schemas.microsoft.com/office/drawing/2014/main" id="{E0AB5BF9-4BE1-992E-9B35-EE5DF7C915A5}"/>
                    </a:ext>
                  </a:extLst>
                </p14:cNvPr>
                <p14:cNvContentPartPr/>
                <p14:nvPr/>
              </p14:nvContentPartPr>
              <p14:xfrm>
                <a:off x="8839331" y="3992924"/>
                <a:ext cx="939960" cy="36360"/>
              </p14:xfrm>
            </p:contentPart>
          </mc:Choice>
          <mc:Fallback>
            <p:pic>
              <p:nvPicPr>
                <p:cNvPr id="267" name="筆跡 266">
                  <a:extLst>
                    <a:ext uri="{FF2B5EF4-FFF2-40B4-BE49-F238E27FC236}">
                      <a16:creationId xmlns:a16="http://schemas.microsoft.com/office/drawing/2014/main" id="{E0AB5BF9-4BE1-992E-9B35-EE5DF7C915A5}"/>
                    </a:ext>
                  </a:extLst>
                </p:cNvPr>
                <p:cNvPicPr/>
                <p:nvPr/>
              </p:nvPicPr>
              <p:blipFill>
                <a:blip r:embed="rId463"/>
                <a:stretch>
                  <a:fillRect/>
                </a:stretch>
              </p:blipFill>
              <p:spPr>
                <a:xfrm>
                  <a:off x="8821331" y="3975100"/>
                  <a:ext cx="975600" cy="71651"/>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9" name="筆跡 268">
                  <a:extLst>
                    <a:ext uri="{FF2B5EF4-FFF2-40B4-BE49-F238E27FC236}">
                      <a16:creationId xmlns:a16="http://schemas.microsoft.com/office/drawing/2014/main" id="{8D32AEEB-62C5-1067-BCBC-B7F3992139C3}"/>
                    </a:ext>
                  </a:extLst>
                </p14:cNvPr>
                <p14:cNvContentPartPr/>
                <p14:nvPr/>
              </p14:nvContentPartPr>
              <p14:xfrm>
                <a:off x="8958131" y="3902924"/>
                <a:ext cx="219960" cy="664920"/>
              </p14:xfrm>
            </p:contentPart>
          </mc:Choice>
          <mc:Fallback>
            <p:pic>
              <p:nvPicPr>
                <p:cNvPr id="269" name="筆跡 268">
                  <a:extLst>
                    <a:ext uri="{FF2B5EF4-FFF2-40B4-BE49-F238E27FC236}">
                      <a16:creationId xmlns:a16="http://schemas.microsoft.com/office/drawing/2014/main" id="{8D32AEEB-62C5-1067-BCBC-B7F3992139C3}"/>
                    </a:ext>
                  </a:extLst>
                </p:cNvPr>
                <p:cNvPicPr/>
                <p:nvPr/>
              </p:nvPicPr>
              <p:blipFill>
                <a:blip r:embed="rId465"/>
                <a:stretch>
                  <a:fillRect/>
                </a:stretch>
              </p:blipFill>
              <p:spPr>
                <a:xfrm>
                  <a:off x="8940101" y="3884924"/>
                  <a:ext cx="255658" cy="700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0" name="筆跡 269">
                  <a:extLst>
                    <a:ext uri="{FF2B5EF4-FFF2-40B4-BE49-F238E27FC236}">
                      <a16:creationId xmlns:a16="http://schemas.microsoft.com/office/drawing/2014/main" id="{23BBC09B-8BFC-D0E0-EE33-1A03A5A49EE7}"/>
                    </a:ext>
                  </a:extLst>
                </p14:cNvPr>
                <p14:cNvContentPartPr/>
                <p14:nvPr/>
              </p14:nvContentPartPr>
              <p14:xfrm>
                <a:off x="9200411" y="3758924"/>
                <a:ext cx="1276200" cy="769680"/>
              </p14:xfrm>
            </p:contentPart>
          </mc:Choice>
          <mc:Fallback>
            <p:pic>
              <p:nvPicPr>
                <p:cNvPr id="270" name="筆跡 269">
                  <a:extLst>
                    <a:ext uri="{FF2B5EF4-FFF2-40B4-BE49-F238E27FC236}">
                      <a16:creationId xmlns:a16="http://schemas.microsoft.com/office/drawing/2014/main" id="{23BBC09B-8BFC-D0E0-EE33-1A03A5A49EE7}"/>
                    </a:ext>
                  </a:extLst>
                </p:cNvPr>
                <p:cNvPicPr/>
                <p:nvPr/>
              </p:nvPicPr>
              <p:blipFill>
                <a:blip r:embed="rId467"/>
                <a:stretch>
                  <a:fillRect/>
                </a:stretch>
              </p:blipFill>
              <p:spPr>
                <a:xfrm>
                  <a:off x="9182411" y="3740924"/>
                  <a:ext cx="1311840" cy="805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1" name="筆跡 270">
                  <a:extLst>
                    <a:ext uri="{FF2B5EF4-FFF2-40B4-BE49-F238E27FC236}">
                      <a16:creationId xmlns:a16="http://schemas.microsoft.com/office/drawing/2014/main" id="{5564702D-5B3B-8A4F-255B-CF07B26772BB}"/>
                    </a:ext>
                  </a:extLst>
                </p14:cNvPr>
                <p14:cNvContentPartPr/>
                <p14:nvPr/>
              </p14:nvContentPartPr>
              <p14:xfrm>
                <a:off x="9110411" y="4396124"/>
                <a:ext cx="1086120" cy="50760"/>
              </p14:xfrm>
            </p:contentPart>
          </mc:Choice>
          <mc:Fallback>
            <p:pic>
              <p:nvPicPr>
                <p:cNvPr id="271" name="筆跡 270">
                  <a:extLst>
                    <a:ext uri="{FF2B5EF4-FFF2-40B4-BE49-F238E27FC236}">
                      <a16:creationId xmlns:a16="http://schemas.microsoft.com/office/drawing/2014/main" id="{5564702D-5B3B-8A4F-255B-CF07B26772BB}"/>
                    </a:ext>
                  </a:extLst>
                </p:cNvPr>
                <p:cNvPicPr/>
                <p:nvPr/>
              </p:nvPicPr>
              <p:blipFill>
                <a:blip r:embed="rId469"/>
                <a:stretch>
                  <a:fillRect/>
                </a:stretch>
              </p:blipFill>
              <p:spPr>
                <a:xfrm>
                  <a:off x="9092405" y="4377995"/>
                  <a:ext cx="1121772" cy="86655"/>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2" name="筆跡 271">
                  <a:extLst>
                    <a:ext uri="{FF2B5EF4-FFF2-40B4-BE49-F238E27FC236}">
                      <a16:creationId xmlns:a16="http://schemas.microsoft.com/office/drawing/2014/main" id="{52274078-096D-39BA-F0BF-FB4BD4591B37}"/>
                    </a:ext>
                  </a:extLst>
                </p14:cNvPr>
                <p14:cNvContentPartPr/>
                <p14:nvPr/>
              </p14:nvContentPartPr>
              <p14:xfrm>
                <a:off x="8971451" y="4423124"/>
                <a:ext cx="733320" cy="102240"/>
              </p14:xfrm>
            </p:contentPart>
          </mc:Choice>
          <mc:Fallback>
            <p:pic>
              <p:nvPicPr>
                <p:cNvPr id="272" name="筆跡 271">
                  <a:extLst>
                    <a:ext uri="{FF2B5EF4-FFF2-40B4-BE49-F238E27FC236}">
                      <a16:creationId xmlns:a16="http://schemas.microsoft.com/office/drawing/2014/main" id="{52274078-096D-39BA-F0BF-FB4BD4591B37}"/>
                    </a:ext>
                  </a:extLst>
                </p:cNvPr>
                <p:cNvPicPr/>
                <p:nvPr/>
              </p:nvPicPr>
              <p:blipFill>
                <a:blip r:embed="rId471"/>
                <a:stretch>
                  <a:fillRect/>
                </a:stretch>
              </p:blipFill>
              <p:spPr>
                <a:xfrm>
                  <a:off x="8953451" y="4405124"/>
                  <a:ext cx="768960" cy="137880"/>
                </a:xfrm>
                <a:prstGeom prst="rect">
                  <a:avLst/>
                </a:prstGeom>
              </p:spPr>
            </p:pic>
          </mc:Fallback>
        </mc:AlternateContent>
      </p:grpSp>
      <p:grpSp>
        <p:nvGrpSpPr>
          <p:cNvPr id="32" name="群組 31">
            <a:extLst>
              <a:ext uri="{FF2B5EF4-FFF2-40B4-BE49-F238E27FC236}">
                <a16:creationId xmlns:a16="http://schemas.microsoft.com/office/drawing/2014/main" id="{B770B466-C8BA-96AE-07AC-E6F87879734F}"/>
              </a:ext>
            </a:extLst>
          </p:cNvPr>
          <p:cNvGrpSpPr/>
          <p:nvPr/>
        </p:nvGrpSpPr>
        <p:grpSpPr>
          <a:xfrm>
            <a:off x="9354851" y="69284"/>
            <a:ext cx="1934280" cy="361440"/>
            <a:chOff x="9354851" y="69284"/>
            <a:chExt cx="1934280" cy="361440"/>
          </a:xfrm>
        </p:grpSpPr>
        <mc:AlternateContent xmlns:mc="http://schemas.openxmlformats.org/markup-compatibility/2006">
          <mc:Choice xmlns:p14="http://schemas.microsoft.com/office/powerpoint/2010/main" Requires="p14">
            <p:contentPart p14:bwMode="auto" r:id="rId472">
              <p14:nvContentPartPr>
                <p14:cNvPr id="5" name="筆跡 4">
                  <a:extLst>
                    <a:ext uri="{FF2B5EF4-FFF2-40B4-BE49-F238E27FC236}">
                      <a16:creationId xmlns:a16="http://schemas.microsoft.com/office/drawing/2014/main" id="{2EDF89C4-2EC2-F7CD-3757-5BD4AB18917B}"/>
                    </a:ext>
                  </a:extLst>
                </p14:cNvPr>
                <p14:cNvContentPartPr/>
                <p14:nvPr/>
              </p14:nvContentPartPr>
              <p14:xfrm>
                <a:off x="9354851" y="201044"/>
                <a:ext cx="6840" cy="229680"/>
              </p14:xfrm>
            </p:contentPart>
          </mc:Choice>
          <mc:Fallback>
            <p:pic>
              <p:nvPicPr>
                <p:cNvPr id="5" name="筆跡 4">
                  <a:extLst>
                    <a:ext uri="{FF2B5EF4-FFF2-40B4-BE49-F238E27FC236}">
                      <a16:creationId xmlns:a16="http://schemas.microsoft.com/office/drawing/2014/main" id="{2EDF89C4-2EC2-F7CD-3757-5BD4AB18917B}"/>
                    </a:ext>
                  </a:extLst>
                </p:cNvPr>
                <p:cNvPicPr/>
                <p:nvPr/>
              </p:nvPicPr>
              <p:blipFill>
                <a:blip r:embed="rId473"/>
                <a:stretch>
                  <a:fillRect/>
                </a:stretch>
              </p:blipFill>
              <p:spPr>
                <a:xfrm>
                  <a:off x="9346301" y="192044"/>
                  <a:ext cx="23598"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6" name="筆跡 5">
                  <a:extLst>
                    <a:ext uri="{FF2B5EF4-FFF2-40B4-BE49-F238E27FC236}">
                      <a16:creationId xmlns:a16="http://schemas.microsoft.com/office/drawing/2014/main" id="{0E8B4321-E8C4-E4ED-19AA-C7593E6ACBD5}"/>
                    </a:ext>
                  </a:extLst>
                </p14:cNvPr>
                <p14:cNvContentPartPr/>
                <p14:nvPr/>
              </p14:nvContentPartPr>
              <p14:xfrm>
                <a:off x="9404531" y="69284"/>
                <a:ext cx="1884600" cy="358920"/>
              </p14:xfrm>
            </p:contentPart>
          </mc:Choice>
          <mc:Fallback>
            <p:pic>
              <p:nvPicPr>
                <p:cNvPr id="6" name="筆跡 5">
                  <a:extLst>
                    <a:ext uri="{FF2B5EF4-FFF2-40B4-BE49-F238E27FC236}">
                      <a16:creationId xmlns:a16="http://schemas.microsoft.com/office/drawing/2014/main" id="{0E8B4321-E8C4-E4ED-19AA-C7593E6ACBD5}"/>
                    </a:ext>
                  </a:extLst>
                </p:cNvPr>
                <p:cNvPicPr/>
                <p:nvPr/>
              </p:nvPicPr>
              <p:blipFill>
                <a:blip r:embed="rId475"/>
                <a:stretch>
                  <a:fillRect/>
                </a:stretch>
              </p:blipFill>
              <p:spPr>
                <a:xfrm>
                  <a:off x="9395529" y="60284"/>
                  <a:ext cx="1902243"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8" name="筆跡 17">
                  <a:extLst>
                    <a:ext uri="{FF2B5EF4-FFF2-40B4-BE49-F238E27FC236}">
                      <a16:creationId xmlns:a16="http://schemas.microsoft.com/office/drawing/2014/main" id="{6E3FEA42-DA2F-A5A5-FCD1-3CD3CC899110}"/>
                    </a:ext>
                  </a:extLst>
                </p14:cNvPr>
                <p14:cNvContentPartPr/>
                <p14:nvPr/>
              </p14:nvContentPartPr>
              <p14:xfrm>
                <a:off x="9427571" y="336404"/>
                <a:ext cx="1741320" cy="87480"/>
              </p14:xfrm>
            </p:contentPart>
          </mc:Choice>
          <mc:Fallback>
            <p:pic>
              <p:nvPicPr>
                <p:cNvPr id="18" name="筆跡 17">
                  <a:extLst>
                    <a:ext uri="{FF2B5EF4-FFF2-40B4-BE49-F238E27FC236}">
                      <a16:creationId xmlns:a16="http://schemas.microsoft.com/office/drawing/2014/main" id="{6E3FEA42-DA2F-A5A5-FCD1-3CD3CC899110}"/>
                    </a:ext>
                  </a:extLst>
                </p:cNvPr>
                <p:cNvPicPr/>
                <p:nvPr/>
              </p:nvPicPr>
              <p:blipFill>
                <a:blip r:embed="rId477"/>
                <a:stretch>
                  <a:fillRect/>
                </a:stretch>
              </p:blipFill>
              <p:spPr>
                <a:xfrm>
                  <a:off x="9418571" y="327404"/>
                  <a:ext cx="1758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9" name="筆跡 18">
                  <a:extLst>
                    <a:ext uri="{FF2B5EF4-FFF2-40B4-BE49-F238E27FC236}">
                      <a16:creationId xmlns:a16="http://schemas.microsoft.com/office/drawing/2014/main" id="{34309F47-85F4-6DD1-8F57-6030C3845162}"/>
                    </a:ext>
                  </a:extLst>
                </p14:cNvPr>
                <p14:cNvContentPartPr/>
                <p14:nvPr/>
              </p14:nvContentPartPr>
              <p14:xfrm>
                <a:off x="9704051" y="205364"/>
                <a:ext cx="91440" cy="162720"/>
              </p14:xfrm>
            </p:contentPart>
          </mc:Choice>
          <mc:Fallback>
            <p:pic>
              <p:nvPicPr>
                <p:cNvPr id="19" name="筆跡 18">
                  <a:extLst>
                    <a:ext uri="{FF2B5EF4-FFF2-40B4-BE49-F238E27FC236}">
                      <a16:creationId xmlns:a16="http://schemas.microsoft.com/office/drawing/2014/main" id="{34309F47-85F4-6DD1-8F57-6030C3845162}"/>
                    </a:ext>
                  </a:extLst>
                </p:cNvPr>
                <p:cNvPicPr/>
                <p:nvPr/>
              </p:nvPicPr>
              <p:blipFill>
                <a:blip r:embed="rId479"/>
                <a:stretch>
                  <a:fillRect/>
                </a:stretch>
              </p:blipFill>
              <p:spPr>
                <a:xfrm>
                  <a:off x="9695051" y="196364"/>
                  <a:ext cx="109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0" name="筆跡 19">
                  <a:extLst>
                    <a:ext uri="{FF2B5EF4-FFF2-40B4-BE49-F238E27FC236}">
                      <a16:creationId xmlns:a16="http://schemas.microsoft.com/office/drawing/2014/main" id="{B91EE7D6-FC31-4249-35C7-2679A098DE2F}"/>
                    </a:ext>
                  </a:extLst>
                </p14:cNvPr>
                <p14:cNvContentPartPr/>
                <p14:nvPr/>
              </p14:nvContentPartPr>
              <p14:xfrm>
                <a:off x="9978011" y="177644"/>
                <a:ext cx="342000" cy="180720"/>
              </p14:xfrm>
            </p:contentPart>
          </mc:Choice>
          <mc:Fallback>
            <p:pic>
              <p:nvPicPr>
                <p:cNvPr id="20" name="筆跡 19">
                  <a:extLst>
                    <a:ext uri="{FF2B5EF4-FFF2-40B4-BE49-F238E27FC236}">
                      <a16:creationId xmlns:a16="http://schemas.microsoft.com/office/drawing/2014/main" id="{B91EE7D6-FC31-4249-35C7-2679A098DE2F}"/>
                    </a:ext>
                  </a:extLst>
                </p:cNvPr>
                <p:cNvPicPr/>
                <p:nvPr/>
              </p:nvPicPr>
              <p:blipFill>
                <a:blip r:embed="rId481"/>
                <a:stretch>
                  <a:fillRect/>
                </a:stretch>
              </p:blipFill>
              <p:spPr>
                <a:xfrm>
                  <a:off x="9969011" y="168644"/>
                  <a:ext cx="359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1" name="筆跡 20">
                  <a:extLst>
                    <a:ext uri="{FF2B5EF4-FFF2-40B4-BE49-F238E27FC236}">
                      <a16:creationId xmlns:a16="http://schemas.microsoft.com/office/drawing/2014/main" id="{47DE393E-D9A1-1DDF-ED78-80D7F099256B}"/>
                    </a:ext>
                  </a:extLst>
                </p14:cNvPr>
                <p14:cNvContentPartPr/>
                <p14:nvPr/>
              </p14:nvContentPartPr>
              <p14:xfrm>
                <a:off x="10556531" y="149924"/>
                <a:ext cx="303480" cy="150480"/>
              </p14:xfrm>
            </p:contentPart>
          </mc:Choice>
          <mc:Fallback>
            <p:pic>
              <p:nvPicPr>
                <p:cNvPr id="21" name="筆跡 20">
                  <a:extLst>
                    <a:ext uri="{FF2B5EF4-FFF2-40B4-BE49-F238E27FC236}">
                      <a16:creationId xmlns:a16="http://schemas.microsoft.com/office/drawing/2014/main" id="{47DE393E-D9A1-1DDF-ED78-80D7F099256B}"/>
                    </a:ext>
                  </a:extLst>
                </p:cNvPr>
                <p:cNvPicPr/>
                <p:nvPr/>
              </p:nvPicPr>
              <p:blipFill>
                <a:blip r:embed="rId483"/>
                <a:stretch>
                  <a:fillRect/>
                </a:stretch>
              </p:blipFill>
              <p:spPr>
                <a:xfrm>
                  <a:off x="10547542" y="140924"/>
                  <a:ext cx="321099"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 name="筆跡 24">
                  <a:extLst>
                    <a:ext uri="{FF2B5EF4-FFF2-40B4-BE49-F238E27FC236}">
                      <a16:creationId xmlns:a16="http://schemas.microsoft.com/office/drawing/2014/main" id="{6BF3728B-111A-F443-6B5B-216A6A8BAA90}"/>
                    </a:ext>
                  </a:extLst>
                </p14:cNvPr>
                <p14:cNvContentPartPr/>
                <p14:nvPr/>
              </p14:nvContentPartPr>
              <p14:xfrm>
                <a:off x="10913291" y="144164"/>
                <a:ext cx="99720" cy="195840"/>
              </p14:xfrm>
            </p:contentPart>
          </mc:Choice>
          <mc:Fallback>
            <p:pic>
              <p:nvPicPr>
                <p:cNvPr id="25" name="筆跡 24">
                  <a:extLst>
                    <a:ext uri="{FF2B5EF4-FFF2-40B4-BE49-F238E27FC236}">
                      <a16:creationId xmlns:a16="http://schemas.microsoft.com/office/drawing/2014/main" id="{6BF3728B-111A-F443-6B5B-216A6A8BAA90}"/>
                    </a:ext>
                  </a:extLst>
                </p:cNvPr>
                <p:cNvPicPr/>
                <p:nvPr/>
              </p:nvPicPr>
              <p:blipFill>
                <a:blip r:embed="rId485"/>
                <a:stretch>
                  <a:fillRect/>
                </a:stretch>
              </p:blipFill>
              <p:spPr>
                <a:xfrm>
                  <a:off x="10904291" y="135164"/>
                  <a:ext cx="1173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 name="筆跡 26">
                  <a:extLst>
                    <a:ext uri="{FF2B5EF4-FFF2-40B4-BE49-F238E27FC236}">
                      <a16:creationId xmlns:a16="http://schemas.microsoft.com/office/drawing/2014/main" id="{F902FED6-924C-9B9C-196B-BF6A161481A1}"/>
                    </a:ext>
                  </a:extLst>
                </p14:cNvPr>
                <p14:cNvContentPartPr/>
                <p14:nvPr/>
              </p14:nvContentPartPr>
              <p14:xfrm>
                <a:off x="9433691" y="190964"/>
                <a:ext cx="148680" cy="216360"/>
              </p14:xfrm>
            </p:contentPart>
          </mc:Choice>
          <mc:Fallback>
            <p:pic>
              <p:nvPicPr>
                <p:cNvPr id="27" name="筆跡 26">
                  <a:extLst>
                    <a:ext uri="{FF2B5EF4-FFF2-40B4-BE49-F238E27FC236}">
                      <a16:creationId xmlns:a16="http://schemas.microsoft.com/office/drawing/2014/main" id="{F902FED6-924C-9B9C-196B-BF6A161481A1}"/>
                    </a:ext>
                  </a:extLst>
                </p:cNvPr>
                <p:cNvPicPr/>
                <p:nvPr/>
              </p:nvPicPr>
              <p:blipFill>
                <a:blip r:embed="rId487"/>
                <a:stretch>
                  <a:fillRect/>
                </a:stretch>
              </p:blipFill>
              <p:spPr>
                <a:xfrm>
                  <a:off x="9424691" y="181964"/>
                  <a:ext cx="1663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 name="筆跡 28">
                  <a:extLst>
                    <a:ext uri="{FF2B5EF4-FFF2-40B4-BE49-F238E27FC236}">
                      <a16:creationId xmlns:a16="http://schemas.microsoft.com/office/drawing/2014/main" id="{438F0F06-7AC2-1A18-7817-F5F540AC0A8F}"/>
                    </a:ext>
                  </a:extLst>
                </p14:cNvPr>
                <p14:cNvContentPartPr/>
                <p14:nvPr/>
              </p14:nvContentPartPr>
              <p14:xfrm>
                <a:off x="9649691" y="201404"/>
                <a:ext cx="70920" cy="99000"/>
              </p14:xfrm>
            </p:contentPart>
          </mc:Choice>
          <mc:Fallback>
            <p:pic>
              <p:nvPicPr>
                <p:cNvPr id="29" name="筆跡 28">
                  <a:extLst>
                    <a:ext uri="{FF2B5EF4-FFF2-40B4-BE49-F238E27FC236}">
                      <a16:creationId xmlns:a16="http://schemas.microsoft.com/office/drawing/2014/main" id="{438F0F06-7AC2-1A18-7817-F5F540AC0A8F}"/>
                    </a:ext>
                  </a:extLst>
                </p:cNvPr>
                <p:cNvPicPr/>
                <p:nvPr/>
              </p:nvPicPr>
              <p:blipFill>
                <a:blip r:embed="rId489"/>
                <a:stretch>
                  <a:fillRect/>
                </a:stretch>
              </p:blipFill>
              <p:spPr>
                <a:xfrm>
                  <a:off x="9640691" y="192404"/>
                  <a:ext cx="88560" cy="116640"/>
                </a:xfrm>
                <a:prstGeom prst="rect">
                  <a:avLst/>
                </a:prstGeom>
              </p:spPr>
            </p:pic>
          </mc:Fallback>
        </mc:AlternateContent>
      </p:grpSp>
      <p:grpSp>
        <p:nvGrpSpPr>
          <p:cNvPr id="217" name="群組 216">
            <a:extLst>
              <a:ext uri="{FF2B5EF4-FFF2-40B4-BE49-F238E27FC236}">
                <a16:creationId xmlns:a16="http://schemas.microsoft.com/office/drawing/2014/main" id="{147BAD33-56A7-A834-3CEF-9F9B5B6A8CDE}"/>
              </a:ext>
            </a:extLst>
          </p:cNvPr>
          <p:cNvGrpSpPr/>
          <p:nvPr/>
        </p:nvGrpSpPr>
        <p:grpSpPr>
          <a:xfrm>
            <a:off x="9157211" y="2596124"/>
            <a:ext cx="743760" cy="532800"/>
            <a:chOff x="9157211" y="2596124"/>
            <a:chExt cx="743760" cy="532800"/>
          </a:xfrm>
        </p:grpSpPr>
        <mc:AlternateContent xmlns:mc="http://schemas.openxmlformats.org/markup-compatibility/2006">
          <mc:Choice xmlns:p14="http://schemas.microsoft.com/office/powerpoint/2010/main" Requires="p14">
            <p:contentPart p14:bwMode="auto" r:id="rId490">
              <p14:nvContentPartPr>
                <p14:cNvPr id="45" name="筆跡 44">
                  <a:extLst>
                    <a:ext uri="{FF2B5EF4-FFF2-40B4-BE49-F238E27FC236}">
                      <a16:creationId xmlns:a16="http://schemas.microsoft.com/office/drawing/2014/main" id="{2574D3FA-CF53-D8D5-A845-F5D1F3C000E3}"/>
                    </a:ext>
                  </a:extLst>
                </p14:cNvPr>
                <p14:cNvContentPartPr/>
                <p14:nvPr/>
              </p14:nvContentPartPr>
              <p14:xfrm>
                <a:off x="9157211" y="2596124"/>
                <a:ext cx="268920" cy="178200"/>
              </p14:xfrm>
            </p:contentPart>
          </mc:Choice>
          <mc:Fallback>
            <p:pic>
              <p:nvPicPr>
                <p:cNvPr id="45" name="筆跡 44">
                  <a:extLst>
                    <a:ext uri="{FF2B5EF4-FFF2-40B4-BE49-F238E27FC236}">
                      <a16:creationId xmlns:a16="http://schemas.microsoft.com/office/drawing/2014/main" id="{2574D3FA-CF53-D8D5-A845-F5D1F3C000E3}"/>
                    </a:ext>
                  </a:extLst>
                </p:cNvPr>
                <p:cNvPicPr/>
                <p:nvPr/>
              </p:nvPicPr>
              <p:blipFill>
                <a:blip r:embed="rId491"/>
                <a:stretch>
                  <a:fillRect/>
                </a:stretch>
              </p:blipFill>
              <p:spPr>
                <a:xfrm>
                  <a:off x="9139211" y="2578088"/>
                  <a:ext cx="304560" cy="213912"/>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7" name="筆跡 46">
                  <a:extLst>
                    <a:ext uri="{FF2B5EF4-FFF2-40B4-BE49-F238E27FC236}">
                      <a16:creationId xmlns:a16="http://schemas.microsoft.com/office/drawing/2014/main" id="{ECD2FAFC-7A54-E8A5-32B8-3B8EAB3F523E}"/>
                    </a:ext>
                  </a:extLst>
                </p14:cNvPr>
                <p14:cNvContentPartPr/>
                <p14:nvPr/>
              </p14:nvContentPartPr>
              <p14:xfrm>
                <a:off x="9215531" y="2741564"/>
                <a:ext cx="250920" cy="164520"/>
              </p14:xfrm>
            </p:contentPart>
          </mc:Choice>
          <mc:Fallback>
            <p:pic>
              <p:nvPicPr>
                <p:cNvPr id="47" name="筆跡 46">
                  <a:extLst>
                    <a:ext uri="{FF2B5EF4-FFF2-40B4-BE49-F238E27FC236}">
                      <a16:creationId xmlns:a16="http://schemas.microsoft.com/office/drawing/2014/main" id="{ECD2FAFC-7A54-E8A5-32B8-3B8EAB3F523E}"/>
                    </a:ext>
                  </a:extLst>
                </p:cNvPr>
                <p:cNvPicPr/>
                <p:nvPr/>
              </p:nvPicPr>
              <p:blipFill>
                <a:blip r:embed="rId493"/>
                <a:stretch>
                  <a:fillRect/>
                </a:stretch>
              </p:blipFill>
              <p:spPr>
                <a:xfrm>
                  <a:off x="9197505" y="2723564"/>
                  <a:ext cx="286611"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8" name="筆跡 47">
                  <a:extLst>
                    <a:ext uri="{FF2B5EF4-FFF2-40B4-BE49-F238E27FC236}">
                      <a16:creationId xmlns:a16="http://schemas.microsoft.com/office/drawing/2014/main" id="{C76A28BD-D90C-6B09-70B6-A889629CA992}"/>
                    </a:ext>
                  </a:extLst>
                </p14:cNvPr>
                <p14:cNvContentPartPr/>
                <p14:nvPr/>
              </p14:nvContentPartPr>
              <p14:xfrm>
                <a:off x="9258731" y="2714564"/>
                <a:ext cx="487440" cy="351720"/>
              </p14:xfrm>
            </p:contentPart>
          </mc:Choice>
          <mc:Fallback>
            <p:pic>
              <p:nvPicPr>
                <p:cNvPr id="48" name="筆跡 47">
                  <a:extLst>
                    <a:ext uri="{FF2B5EF4-FFF2-40B4-BE49-F238E27FC236}">
                      <a16:creationId xmlns:a16="http://schemas.microsoft.com/office/drawing/2014/main" id="{C76A28BD-D90C-6B09-70B6-A889629CA992}"/>
                    </a:ext>
                  </a:extLst>
                </p:cNvPr>
                <p:cNvPicPr/>
                <p:nvPr/>
              </p:nvPicPr>
              <p:blipFill>
                <a:blip r:embed="rId495"/>
                <a:stretch>
                  <a:fillRect/>
                </a:stretch>
              </p:blipFill>
              <p:spPr>
                <a:xfrm>
                  <a:off x="9240731" y="2696564"/>
                  <a:ext cx="52308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54" name="筆跡 53">
                  <a:extLst>
                    <a:ext uri="{FF2B5EF4-FFF2-40B4-BE49-F238E27FC236}">
                      <a16:creationId xmlns:a16="http://schemas.microsoft.com/office/drawing/2014/main" id="{77019D35-BE52-99D8-0CCF-99DB4000D083}"/>
                    </a:ext>
                  </a:extLst>
                </p14:cNvPr>
                <p14:cNvContentPartPr/>
                <p14:nvPr/>
              </p14:nvContentPartPr>
              <p14:xfrm>
                <a:off x="9464651" y="2757764"/>
                <a:ext cx="408960" cy="306720"/>
              </p14:xfrm>
            </p:contentPart>
          </mc:Choice>
          <mc:Fallback>
            <p:pic>
              <p:nvPicPr>
                <p:cNvPr id="54" name="筆跡 53">
                  <a:extLst>
                    <a:ext uri="{FF2B5EF4-FFF2-40B4-BE49-F238E27FC236}">
                      <a16:creationId xmlns:a16="http://schemas.microsoft.com/office/drawing/2014/main" id="{77019D35-BE52-99D8-0CCF-99DB4000D083}"/>
                    </a:ext>
                  </a:extLst>
                </p:cNvPr>
                <p:cNvPicPr/>
                <p:nvPr/>
              </p:nvPicPr>
              <p:blipFill>
                <a:blip r:embed="rId497"/>
                <a:stretch>
                  <a:fillRect/>
                </a:stretch>
              </p:blipFill>
              <p:spPr>
                <a:xfrm>
                  <a:off x="9446651" y="2739764"/>
                  <a:ext cx="44460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64" name="筆跡 63">
                  <a:extLst>
                    <a:ext uri="{FF2B5EF4-FFF2-40B4-BE49-F238E27FC236}">
                      <a16:creationId xmlns:a16="http://schemas.microsoft.com/office/drawing/2014/main" id="{33D8A454-6905-CD77-B07C-57A86471AB30}"/>
                    </a:ext>
                  </a:extLst>
                </p14:cNvPr>
                <p14:cNvContentPartPr/>
                <p14:nvPr/>
              </p14:nvContentPartPr>
              <p14:xfrm>
                <a:off x="9647891" y="2921204"/>
                <a:ext cx="253080" cy="174960"/>
              </p14:xfrm>
            </p:contentPart>
          </mc:Choice>
          <mc:Fallback>
            <p:pic>
              <p:nvPicPr>
                <p:cNvPr id="64" name="筆跡 63">
                  <a:extLst>
                    <a:ext uri="{FF2B5EF4-FFF2-40B4-BE49-F238E27FC236}">
                      <a16:creationId xmlns:a16="http://schemas.microsoft.com/office/drawing/2014/main" id="{33D8A454-6905-CD77-B07C-57A86471AB30}"/>
                    </a:ext>
                  </a:extLst>
                </p:cNvPr>
                <p:cNvPicPr/>
                <p:nvPr/>
              </p:nvPicPr>
              <p:blipFill>
                <a:blip r:embed="rId499"/>
                <a:stretch>
                  <a:fillRect/>
                </a:stretch>
              </p:blipFill>
              <p:spPr>
                <a:xfrm>
                  <a:off x="9629891" y="2903167"/>
                  <a:ext cx="288720" cy="210673"/>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88" name="筆跡 87">
                  <a:extLst>
                    <a:ext uri="{FF2B5EF4-FFF2-40B4-BE49-F238E27FC236}">
                      <a16:creationId xmlns:a16="http://schemas.microsoft.com/office/drawing/2014/main" id="{11082C86-6A64-ED2B-D2DF-BA1E465163F6}"/>
                    </a:ext>
                  </a:extLst>
                </p14:cNvPr>
                <p14:cNvContentPartPr/>
                <p14:nvPr/>
              </p14:nvContentPartPr>
              <p14:xfrm>
                <a:off x="9750851" y="3053684"/>
                <a:ext cx="102600" cy="75240"/>
              </p14:xfrm>
            </p:contentPart>
          </mc:Choice>
          <mc:Fallback>
            <p:pic>
              <p:nvPicPr>
                <p:cNvPr id="88" name="筆跡 87">
                  <a:extLst>
                    <a:ext uri="{FF2B5EF4-FFF2-40B4-BE49-F238E27FC236}">
                      <a16:creationId xmlns:a16="http://schemas.microsoft.com/office/drawing/2014/main" id="{11082C86-6A64-ED2B-D2DF-BA1E465163F6}"/>
                    </a:ext>
                  </a:extLst>
                </p:cNvPr>
                <p:cNvPicPr/>
                <p:nvPr/>
              </p:nvPicPr>
              <p:blipFill>
                <a:blip r:embed="rId501"/>
                <a:stretch>
                  <a:fillRect/>
                </a:stretch>
              </p:blipFill>
              <p:spPr>
                <a:xfrm>
                  <a:off x="9732851" y="3035597"/>
                  <a:ext cx="138240" cy="111051"/>
                </a:xfrm>
                <a:prstGeom prst="rect">
                  <a:avLst/>
                </a:prstGeom>
              </p:spPr>
            </p:pic>
          </mc:Fallback>
        </mc:AlternateContent>
      </p:grpSp>
    </p:spTree>
    <p:extLst>
      <p:ext uri="{BB962C8B-B14F-4D97-AF65-F5344CB8AC3E}">
        <p14:creationId xmlns:p14="http://schemas.microsoft.com/office/powerpoint/2010/main" val="404908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12C941-D950-8EA0-D6B3-099DF23F179C}"/>
              </a:ext>
            </a:extLst>
          </p:cNvPr>
          <p:cNvSpPr>
            <a:spLocks noGrp="1"/>
          </p:cNvSpPr>
          <p:nvPr>
            <p:ph type="title"/>
          </p:nvPr>
        </p:nvSpPr>
        <p:spPr/>
        <p:txBody>
          <a:bodyPr/>
          <a:lstStyle/>
          <a:p>
            <a:r>
              <a:rPr lang="en-US" altLang="zh-TW"/>
              <a:t>3.1 Encoder and Decoder Stacks</a:t>
            </a:r>
            <a:endParaRPr lang="zh-TW" altLang="en-US"/>
          </a:p>
        </p:txBody>
      </p:sp>
      <p:sp>
        <p:nvSpPr>
          <p:cNvPr id="3" name="內容版面配置區 2">
            <a:extLst>
              <a:ext uri="{FF2B5EF4-FFF2-40B4-BE49-F238E27FC236}">
                <a16:creationId xmlns:a16="http://schemas.microsoft.com/office/drawing/2014/main" id="{7D214068-AE74-41F8-69DE-83A3F2C773FF}"/>
              </a:ext>
            </a:extLst>
          </p:cNvPr>
          <p:cNvSpPr>
            <a:spLocks noGrp="1"/>
          </p:cNvSpPr>
          <p:nvPr>
            <p:ph idx="1"/>
          </p:nvPr>
        </p:nvSpPr>
        <p:spPr/>
        <p:txBody>
          <a:bodyPr/>
          <a:lstStyle/>
          <a:p>
            <a:r>
              <a:rPr lang="en-US" altLang="zh-TW"/>
              <a:t>Decoder:</a:t>
            </a:r>
          </a:p>
          <a:p>
            <a:pPr lvl="1"/>
            <a:r>
              <a:rPr lang="zh-TW" altLang="en-US"/>
              <a:t>和</a:t>
            </a:r>
            <a:r>
              <a:rPr lang="en-US" altLang="zh-TW"/>
              <a:t>encoder</a:t>
            </a:r>
            <a:r>
              <a:rPr lang="zh-TW" altLang="en-US"/>
              <a:t>一樣有</a:t>
            </a:r>
            <a:r>
              <a:rPr lang="en-US" altLang="zh-TW"/>
              <a:t>6</a:t>
            </a:r>
            <a:r>
              <a:rPr lang="zh-TW" altLang="en-US"/>
              <a:t>層一樣的</a:t>
            </a:r>
            <a:r>
              <a:rPr lang="en-US" altLang="zh-TW"/>
              <a:t>layer</a:t>
            </a:r>
          </a:p>
          <a:p>
            <a:pPr lvl="1"/>
            <a:r>
              <a:rPr lang="zh-TW" altLang="en-US"/>
              <a:t>每層</a:t>
            </a:r>
            <a:r>
              <a:rPr lang="en-US" altLang="zh-TW"/>
              <a:t>layer</a:t>
            </a:r>
            <a:r>
              <a:rPr lang="zh-TW" altLang="en-US"/>
              <a:t>中多了一層</a:t>
            </a:r>
            <a:r>
              <a:rPr lang="en-US" altLang="zh-TW"/>
              <a:t>sub-layer</a:t>
            </a:r>
            <a:r>
              <a:rPr lang="zh-TW" altLang="en-US"/>
              <a:t>做</a:t>
            </a:r>
            <a:r>
              <a:rPr lang="en-US" altLang="zh-TW"/>
              <a:t>masked multi-head self attention</a:t>
            </a:r>
          </a:p>
          <a:p>
            <a:pPr lvl="2"/>
            <a:r>
              <a:rPr lang="en-US" altLang="zh-TW"/>
              <a:t>decoder </a:t>
            </a:r>
            <a:r>
              <a:rPr lang="zh-TW" altLang="en-US"/>
              <a:t>是 </a:t>
            </a:r>
            <a:r>
              <a:rPr lang="en-US" altLang="zh-TW"/>
              <a:t>auto-regressive </a:t>
            </a:r>
            <a:r>
              <a:rPr lang="zh-TW" altLang="en-US"/>
              <a:t>自回歸。 當前時刻的輸入集是之前一些時刻的輸出。 做預測時，</a:t>
            </a:r>
            <a:r>
              <a:rPr lang="en-US" altLang="zh-TW"/>
              <a:t>decoder </a:t>
            </a:r>
            <a:r>
              <a:rPr lang="zh-TW" altLang="en-US"/>
              <a:t>不能看到之後時刻的輸出。</a:t>
            </a:r>
            <a:endParaRPr lang="en-US" altLang="zh-TW"/>
          </a:p>
          <a:p>
            <a:pPr lvl="2"/>
            <a:r>
              <a:rPr lang="zh-TW" altLang="en-US"/>
              <a:t>通過一個帶掩碼 </a:t>
            </a:r>
            <a:r>
              <a:rPr lang="en-US" altLang="zh-TW"/>
              <a:t>masked </a:t>
            </a:r>
            <a:r>
              <a:rPr lang="zh-TW" altLang="en-US"/>
              <a:t>的注意力機制保證在</a:t>
            </a:r>
            <a:r>
              <a:rPr lang="en-US" altLang="zh-TW"/>
              <a:t>t</a:t>
            </a:r>
            <a:r>
              <a:rPr lang="zh-TW" altLang="en-US"/>
              <a:t>時間不會看到</a:t>
            </a:r>
            <a:r>
              <a:rPr lang="en-US" altLang="zh-TW"/>
              <a:t>t</a:t>
            </a:r>
            <a:r>
              <a:rPr lang="zh-TW" altLang="en-US"/>
              <a:t>時間之後的那些輸入</a:t>
            </a:r>
            <a:r>
              <a:rPr lang="en-US" altLang="zh-TW"/>
              <a:t>--&gt; </a:t>
            </a:r>
            <a:r>
              <a:rPr lang="zh-TW" altLang="en-US"/>
              <a:t>保證 訓練和預測時 行為一致。</a:t>
            </a:r>
            <a:endParaRPr lang="en-US" altLang="zh-TW"/>
          </a:p>
          <a:p>
            <a:pPr marL="914400" lvl="2" indent="0">
              <a:buNone/>
            </a:pPr>
            <a:endParaRPr lang="zh-TW" altLang="en-US"/>
          </a:p>
        </p:txBody>
      </p:sp>
    </p:spTree>
    <p:extLst>
      <p:ext uri="{BB962C8B-B14F-4D97-AF65-F5344CB8AC3E}">
        <p14:creationId xmlns:p14="http://schemas.microsoft.com/office/powerpoint/2010/main" val="201904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4637DA-FA07-AE25-B37C-303A89756086}"/>
              </a:ext>
            </a:extLst>
          </p:cNvPr>
          <p:cNvSpPr>
            <a:spLocks noGrp="1"/>
          </p:cNvSpPr>
          <p:nvPr>
            <p:ph type="title"/>
          </p:nvPr>
        </p:nvSpPr>
        <p:spPr/>
        <p:txBody>
          <a:bodyPr/>
          <a:lstStyle/>
          <a:p>
            <a:r>
              <a:rPr lang="en-US" altLang="zh-TW"/>
              <a:t>3.2</a:t>
            </a:r>
            <a:r>
              <a:rPr lang="zh-TW" altLang="en-US"/>
              <a:t> </a:t>
            </a:r>
            <a:r>
              <a:rPr lang="en-US" altLang="zh-TW"/>
              <a:t>Attention</a:t>
            </a:r>
            <a:endParaRPr lang="zh-TW" altLang="en-US"/>
          </a:p>
        </p:txBody>
      </p:sp>
      <p:sp>
        <p:nvSpPr>
          <p:cNvPr id="3" name="內容版面配置區 2">
            <a:extLst>
              <a:ext uri="{FF2B5EF4-FFF2-40B4-BE49-F238E27FC236}">
                <a16:creationId xmlns:a16="http://schemas.microsoft.com/office/drawing/2014/main" id="{C0F7B3E0-127E-F844-5018-4BAF86F1D02B}"/>
              </a:ext>
            </a:extLst>
          </p:cNvPr>
          <p:cNvSpPr>
            <a:spLocks noGrp="1"/>
          </p:cNvSpPr>
          <p:nvPr>
            <p:ph idx="1"/>
          </p:nvPr>
        </p:nvSpPr>
        <p:spPr>
          <a:xfrm>
            <a:off x="813486" y="1825625"/>
            <a:ext cx="10515600" cy="4351338"/>
          </a:xfrm>
        </p:spPr>
        <p:txBody>
          <a:bodyPr/>
          <a:lstStyle/>
          <a:p>
            <a:r>
              <a:rPr lang="zh-TW" altLang="en-US"/>
              <a:t>注意力函數是 一個將一個 </a:t>
            </a:r>
            <a:r>
              <a:rPr lang="en-US" altLang="zh-TW"/>
              <a:t>query </a:t>
            </a:r>
            <a:r>
              <a:rPr lang="zh-TW" altLang="en-US"/>
              <a:t>和一些 </a:t>
            </a:r>
            <a:r>
              <a:rPr lang="en-US" altLang="zh-TW"/>
              <a:t>key - value </a:t>
            </a:r>
            <a:r>
              <a:rPr lang="zh-TW" altLang="en-US"/>
              <a:t>對 映射成一個輸出的函數，其中所有的 </a:t>
            </a:r>
            <a:r>
              <a:rPr lang="en-US" altLang="zh-TW"/>
              <a:t>query</a:t>
            </a:r>
            <a:r>
              <a:rPr lang="zh-TW" altLang="en-US"/>
              <a:t>、</a:t>
            </a:r>
            <a:r>
              <a:rPr lang="en-US" altLang="zh-TW"/>
              <a:t>key</a:t>
            </a:r>
            <a:r>
              <a:rPr lang="zh-TW" altLang="en-US"/>
              <a:t>、</a:t>
            </a:r>
            <a:r>
              <a:rPr lang="en-US" altLang="zh-TW"/>
              <a:t>value </a:t>
            </a:r>
            <a:r>
              <a:rPr lang="zh-TW" altLang="en-US"/>
              <a:t>和 </a:t>
            </a:r>
            <a:r>
              <a:rPr lang="en-US" altLang="zh-TW"/>
              <a:t>output </a:t>
            </a:r>
            <a:r>
              <a:rPr lang="zh-TW" altLang="en-US"/>
              <a:t>都是一些向量。具體來說，</a:t>
            </a:r>
            <a:r>
              <a:rPr lang="en-US" altLang="zh-TW"/>
              <a:t>output </a:t>
            </a:r>
            <a:r>
              <a:rPr lang="zh-TW" altLang="en-US"/>
              <a:t>是 </a:t>
            </a:r>
            <a:r>
              <a:rPr lang="en-US" altLang="zh-TW"/>
              <a:t>value </a:t>
            </a:r>
            <a:r>
              <a:rPr lang="zh-TW" altLang="en-US"/>
              <a:t>的一個加權和 </a:t>
            </a:r>
            <a:r>
              <a:rPr lang="en-US" altLang="zh-TW"/>
              <a:t>--&gt; </a:t>
            </a:r>
            <a:r>
              <a:rPr lang="zh-TW" altLang="en-US"/>
              <a:t>輸出的維度 </a:t>
            </a:r>
            <a:r>
              <a:rPr lang="en-US" altLang="zh-TW"/>
              <a:t>== value </a:t>
            </a:r>
            <a:r>
              <a:rPr lang="zh-TW" altLang="en-US"/>
              <a:t>的維度。</a:t>
            </a:r>
            <a:r>
              <a:rPr lang="en-US" altLang="zh-TW"/>
              <a:t>output </a:t>
            </a:r>
            <a:r>
              <a:rPr lang="zh-TW" altLang="en-US"/>
              <a:t>中 </a:t>
            </a:r>
            <a:r>
              <a:rPr lang="en-US" altLang="zh-TW"/>
              <a:t>value </a:t>
            </a:r>
            <a:r>
              <a:rPr lang="zh-TW" altLang="en-US"/>
              <a:t>的權重 </a:t>
            </a:r>
            <a:r>
              <a:rPr lang="en-US" altLang="zh-TW"/>
              <a:t>= </a:t>
            </a:r>
            <a:r>
              <a:rPr lang="zh-TW" altLang="en-US"/>
              <a:t>查詢 </a:t>
            </a:r>
            <a:r>
              <a:rPr lang="en-US" altLang="zh-TW"/>
              <a:t>query </a:t>
            </a:r>
            <a:r>
              <a:rPr lang="zh-TW" altLang="en-US"/>
              <a:t>和對應的 </a:t>
            </a:r>
            <a:r>
              <a:rPr lang="en-US" altLang="zh-TW"/>
              <a:t>key </a:t>
            </a:r>
            <a:r>
              <a:rPr lang="zh-TW" altLang="en-US"/>
              <a:t>的相似度 </a:t>
            </a:r>
            <a:r>
              <a:rPr lang="en-US" altLang="zh-TW"/>
              <a:t>or compatibility function</a:t>
            </a:r>
            <a:r>
              <a:rPr lang="zh-TW" altLang="en-US"/>
              <a:t>權重等價於 </a:t>
            </a:r>
            <a:r>
              <a:rPr lang="en-US" altLang="zh-TW"/>
              <a:t>query </a:t>
            </a:r>
            <a:r>
              <a:rPr lang="zh-TW" altLang="en-US"/>
              <a:t>和對應的 </a:t>
            </a:r>
            <a:r>
              <a:rPr lang="en-US" altLang="zh-TW"/>
              <a:t>key </a:t>
            </a:r>
            <a:r>
              <a:rPr lang="zh-TW" altLang="en-US"/>
              <a:t>的相似度。</a:t>
            </a:r>
          </a:p>
        </p:txBody>
      </p:sp>
      <mc:AlternateContent xmlns:mc="http://schemas.openxmlformats.org/markup-compatibility/2006">
        <mc:Choice xmlns:p14="http://schemas.microsoft.com/office/powerpoint/2010/main" Requires="p14">
          <p:contentPart p14:bwMode="auto" r:id="rId3">
            <p14:nvContentPartPr>
              <p14:cNvPr id="5" name="筆跡 4">
                <a:extLst>
                  <a:ext uri="{FF2B5EF4-FFF2-40B4-BE49-F238E27FC236}">
                    <a16:creationId xmlns:a16="http://schemas.microsoft.com/office/drawing/2014/main" id="{1FB31419-999F-A2AB-DA12-F637C7463C0C}"/>
                  </a:ext>
                </a:extLst>
              </p14:cNvPr>
              <p14:cNvContentPartPr/>
              <p14:nvPr/>
            </p14:nvContentPartPr>
            <p14:xfrm>
              <a:off x="4851971" y="4819844"/>
              <a:ext cx="150840" cy="115920"/>
            </p14:xfrm>
          </p:contentPart>
        </mc:Choice>
        <mc:Fallback>
          <p:pic>
            <p:nvPicPr>
              <p:cNvPr id="5" name="筆跡 4">
                <a:extLst>
                  <a:ext uri="{FF2B5EF4-FFF2-40B4-BE49-F238E27FC236}">
                    <a16:creationId xmlns:a16="http://schemas.microsoft.com/office/drawing/2014/main" id="{1FB31419-999F-A2AB-DA12-F637C7463C0C}"/>
                  </a:ext>
                </a:extLst>
              </p:cNvPr>
              <p:cNvPicPr/>
              <p:nvPr/>
            </p:nvPicPr>
            <p:blipFill>
              <a:blip r:embed="rId4"/>
              <a:stretch>
                <a:fillRect/>
              </a:stretch>
            </p:blipFill>
            <p:spPr>
              <a:xfrm>
                <a:off x="4842971" y="4810844"/>
                <a:ext cx="168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筆跡 5">
                <a:extLst>
                  <a:ext uri="{FF2B5EF4-FFF2-40B4-BE49-F238E27FC236}">
                    <a16:creationId xmlns:a16="http://schemas.microsoft.com/office/drawing/2014/main" id="{B85340E2-E821-D784-6226-3701AB8EB271}"/>
                  </a:ext>
                </a:extLst>
              </p14:cNvPr>
              <p14:cNvContentPartPr/>
              <p14:nvPr/>
            </p14:nvContentPartPr>
            <p14:xfrm>
              <a:off x="5233571" y="4751084"/>
              <a:ext cx="205920" cy="127440"/>
            </p14:xfrm>
          </p:contentPart>
        </mc:Choice>
        <mc:Fallback>
          <p:pic>
            <p:nvPicPr>
              <p:cNvPr id="6" name="筆跡 5">
                <a:extLst>
                  <a:ext uri="{FF2B5EF4-FFF2-40B4-BE49-F238E27FC236}">
                    <a16:creationId xmlns:a16="http://schemas.microsoft.com/office/drawing/2014/main" id="{B85340E2-E821-D784-6226-3701AB8EB271}"/>
                  </a:ext>
                </a:extLst>
              </p:cNvPr>
              <p:cNvPicPr/>
              <p:nvPr/>
            </p:nvPicPr>
            <p:blipFill>
              <a:blip r:embed="rId6"/>
              <a:stretch>
                <a:fillRect/>
              </a:stretch>
            </p:blipFill>
            <p:spPr>
              <a:xfrm>
                <a:off x="5224571" y="4742084"/>
                <a:ext cx="223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筆跡 6">
                <a:extLst>
                  <a:ext uri="{FF2B5EF4-FFF2-40B4-BE49-F238E27FC236}">
                    <a16:creationId xmlns:a16="http://schemas.microsoft.com/office/drawing/2014/main" id="{7DB80476-3F0E-FB80-0484-7A0A69A6B0F2}"/>
                  </a:ext>
                </a:extLst>
              </p14:cNvPr>
              <p14:cNvContentPartPr/>
              <p14:nvPr/>
            </p14:nvContentPartPr>
            <p14:xfrm>
              <a:off x="5721371" y="4775204"/>
              <a:ext cx="147600" cy="112320"/>
            </p14:xfrm>
          </p:contentPart>
        </mc:Choice>
        <mc:Fallback>
          <p:pic>
            <p:nvPicPr>
              <p:cNvPr id="7" name="筆跡 6">
                <a:extLst>
                  <a:ext uri="{FF2B5EF4-FFF2-40B4-BE49-F238E27FC236}">
                    <a16:creationId xmlns:a16="http://schemas.microsoft.com/office/drawing/2014/main" id="{7DB80476-3F0E-FB80-0484-7A0A69A6B0F2}"/>
                  </a:ext>
                </a:extLst>
              </p:cNvPr>
              <p:cNvPicPr/>
              <p:nvPr/>
            </p:nvPicPr>
            <p:blipFill>
              <a:blip r:embed="rId8"/>
              <a:stretch>
                <a:fillRect/>
              </a:stretch>
            </p:blipFill>
            <p:spPr>
              <a:xfrm>
                <a:off x="5712371" y="4766204"/>
                <a:ext cx="165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筆跡 7">
                <a:extLst>
                  <a:ext uri="{FF2B5EF4-FFF2-40B4-BE49-F238E27FC236}">
                    <a16:creationId xmlns:a16="http://schemas.microsoft.com/office/drawing/2014/main" id="{4C4B7D31-7F88-711A-E902-4AA069E430B4}"/>
                  </a:ext>
                </a:extLst>
              </p14:cNvPr>
              <p14:cNvContentPartPr/>
              <p14:nvPr/>
            </p14:nvContentPartPr>
            <p14:xfrm>
              <a:off x="6470171" y="4538684"/>
              <a:ext cx="259560" cy="329040"/>
            </p14:xfrm>
          </p:contentPart>
        </mc:Choice>
        <mc:Fallback>
          <p:pic>
            <p:nvPicPr>
              <p:cNvPr id="8" name="筆跡 7">
                <a:extLst>
                  <a:ext uri="{FF2B5EF4-FFF2-40B4-BE49-F238E27FC236}">
                    <a16:creationId xmlns:a16="http://schemas.microsoft.com/office/drawing/2014/main" id="{4C4B7D31-7F88-711A-E902-4AA069E430B4}"/>
                  </a:ext>
                </a:extLst>
              </p:cNvPr>
              <p:cNvPicPr/>
              <p:nvPr/>
            </p:nvPicPr>
            <p:blipFill>
              <a:blip r:embed="rId10"/>
              <a:stretch>
                <a:fillRect/>
              </a:stretch>
            </p:blipFill>
            <p:spPr>
              <a:xfrm>
                <a:off x="6461171" y="4529684"/>
                <a:ext cx="2772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筆跡 8">
                <a:extLst>
                  <a:ext uri="{FF2B5EF4-FFF2-40B4-BE49-F238E27FC236}">
                    <a16:creationId xmlns:a16="http://schemas.microsoft.com/office/drawing/2014/main" id="{1D59F22D-4ED3-A631-308B-25D323C343C3}"/>
                  </a:ext>
                </a:extLst>
              </p14:cNvPr>
              <p14:cNvContentPartPr/>
              <p14:nvPr/>
            </p14:nvContentPartPr>
            <p14:xfrm>
              <a:off x="4871051" y="5248244"/>
              <a:ext cx="132840" cy="121680"/>
            </p14:xfrm>
          </p:contentPart>
        </mc:Choice>
        <mc:Fallback>
          <p:pic>
            <p:nvPicPr>
              <p:cNvPr id="9" name="筆跡 8">
                <a:extLst>
                  <a:ext uri="{FF2B5EF4-FFF2-40B4-BE49-F238E27FC236}">
                    <a16:creationId xmlns:a16="http://schemas.microsoft.com/office/drawing/2014/main" id="{1D59F22D-4ED3-A631-308B-25D323C343C3}"/>
                  </a:ext>
                </a:extLst>
              </p:cNvPr>
              <p:cNvPicPr/>
              <p:nvPr/>
            </p:nvPicPr>
            <p:blipFill>
              <a:blip r:embed="rId12"/>
              <a:stretch>
                <a:fillRect/>
              </a:stretch>
            </p:blipFill>
            <p:spPr>
              <a:xfrm>
                <a:off x="4862051" y="5239244"/>
                <a:ext cx="150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筆跡 9">
                <a:extLst>
                  <a:ext uri="{FF2B5EF4-FFF2-40B4-BE49-F238E27FC236}">
                    <a16:creationId xmlns:a16="http://schemas.microsoft.com/office/drawing/2014/main" id="{6D0BCB95-C6E9-E719-CCFE-45F7473D055E}"/>
                  </a:ext>
                </a:extLst>
              </p14:cNvPr>
              <p14:cNvContentPartPr/>
              <p14:nvPr/>
            </p14:nvContentPartPr>
            <p14:xfrm>
              <a:off x="5368931" y="5216924"/>
              <a:ext cx="168120" cy="112680"/>
            </p14:xfrm>
          </p:contentPart>
        </mc:Choice>
        <mc:Fallback>
          <p:pic>
            <p:nvPicPr>
              <p:cNvPr id="10" name="筆跡 9">
                <a:extLst>
                  <a:ext uri="{FF2B5EF4-FFF2-40B4-BE49-F238E27FC236}">
                    <a16:creationId xmlns:a16="http://schemas.microsoft.com/office/drawing/2014/main" id="{6D0BCB95-C6E9-E719-CCFE-45F7473D055E}"/>
                  </a:ext>
                </a:extLst>
              </p:cNvPr>
              <p:cNvPicPr/>
              <p:nvPr/>
            </p:nvPicPr>
            <p:blipFill>
              <a:blip r:embed="rId14"/>
              <a:stretch>
                <a:fillRect/>
              </a:stretch>
            </p:blipFill>
            <p:spPr>
              <a:xfrm>
                <a:off x="5359931" y="5207924"/>
                <a:ext cx="185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筆跡 10">
                <a:extLst>
                  <a:ext uri="{FF2B5EF4-FFF2-40B4-BE49-F238E27FC236}">
                    <a16:creationId xmlns:a16="http://schemas.microsoft.com/office/drawing/2014/main" id="{425D05A6-DDD7-5FBF-2D50-76D3B4500BEB}"/>
                  </a:ext>
                </a:extLst>
              </p14:cNvPr>
              <p14:cNvContentPartPr/>
              <p14:nvPr/>
            </p14:nvContentPartPr>
            <p14:xfrm>
              <a:off x="5820731" y="5215484"/>
              <a:ext cx="149040" cy="82080"/>
            </p14:xfrm>
          </p:contentPart>
        </mc:Choice>
        <mc:Fallback>
          <p:pic>
            <p:nvPicPr>
              <p:cNvPr id="11" name="筆跡 10">
                <a:extLst>
                  <a:ext uri="{FF2B5EF4-FFF2-40B4-BE49-F238E27FC236}">
                    <a16:creationId xmlns:a16="http://schemas.microsoft.com/office/drawing/2014/main" id="{425D05A6-DDD7-5FBF-2D50-76D3B4500BEB}"/>
                  </a:ext>
                </a:extLst>
              </p:cNvPr>
              <p:cNvPicPr/>
              <p:nvPr/>
            </p:nvPicPr>
            <p:blipFill>
              <a:blip r:embed="rId16"/>
              <a:stretch>
                <a:fillRect/>
              </a:stretch>
            </p:blipFill>
            <p:spPr>
              <a:xfrm>
                <a:off x="5811731" y="5206484"/>
                <a:ext cx="166680" cy="99720"/>
              </a:xfrm>
              <a:prstGeom prst="rect">
                <a:avLst/>
              </a:prstGeom>
            </p:spPr>
          </p:pic>
        </mc:Fallback>
      </mc:AlternateContent>
      <p:grpSp>
        <p:nvGrpSpPr>
          <p:cNvPr id="14" name="群組 13">
            <a:extLst>
              <a:ext uri="{FF2B5EF4-FFF2-40B4-BE49-F238E27FC236}">
                <a16:creationId xmlns:a16="http://schemas.microsoft.com/office/drawing/2014/main" id="{84D53548-8631-E4AA-A17A-BD79F70CF8A0}"/>
              </a:ext>
            </a:extLst>
          </p:cNvPr>
          <p:cNvGrpSpPr/>
          <p:nvPr/>
        </p:nvGrpSpPr>
        <p:grpSpPr>
          <a:xfrm>
            <a:off x="6578531" y="5112884"/>
            <a:ext cx="229680" cy="300960"/>
            <a:chOff x="6578531" y="5112884"/>
            <a:chExt cx="229680" cy="300960"/>
          </a:xfrm>
        </p:grpSpPr>
        <mc:AlternateContent xmlns:mc="http://schemas.openxmlformats.org/markup-compatibility/2006">
          <mc:Choice xmlns:p14="http://schemas.microsoft.com/office/powerpoint/2010/main" Requires="p14">
            <p:contentPart p14:bwMode="auto" r:id="rId17">
              <p14:nvContentPartPr>
                <p14:cNvPr id="12" name="筆跡 11">
                  <a:extLst>
                    <a:ext uri="{FF2B5EF4-FFF2-40B4-BE49-F238E27FC236}">
                      <a16:creationId xmlns:a16="http://schemas.microsoft.com/office/drawing/2014/main" id="{A2FBC2D8-3C55-A083-0716-1F9B7737808F}"/>
                    </a:ext>
                  </a:extLst>
                </p14:cNvPr>
                <p14:cNvContentPartPr/>
                <p14:nvPr/>
              </p14:nvContentPartPr>
              <p14:xfrm>
                <a:off x="6578531" y="5112884"/>
                <a:ext cx="27360" cy="300960"/>
              </p14:xfrm>
            </p:contentPart>
          </mc:Choice>
          <mc:Fallback>
            <p:pic>
              <p:nvPicPr>
                <p:cNvPr id="12" name="筆跡 11">
                  <a:extLst>
                    <a:ext uri="{FF2B5EF4-FFF2-40B4-BE49-F238E27FC236}">
                      <a16:creationId xmlns:a16="http://schemas.microsoft.com/office/drawing/2014/main" id="{A2FBC2D8-3C55-A083-0716-1F9B7737808F}"/>
                    </a:ext>
                  </a:extLst>
                </p:cNvPr>
                <p:cNvPicPr/>
                <p:nvPr/>
              </p:nvPicPr>
              <p:blipFill>
                <a:blip r:embed="rId18"/>
                <a:stretch>
                  <a:fillRect/>
                </a:stretch>
              </p:blipFill>
              <p:spPr>
                <a:xfrm>
                  <a:off x="6569531" y="5103873"/>
                  <a:ext cx="45000" cy="318621"/>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筆跡 12">
                  <a:extLst>
                    <a:ext uri="{FF2B5EF4-FFF2-40B4-BE49-F238E27FC236}">
                      <a16:creationId xmlns:a16="http://schemas.microsoft.com/office/drawing/2014/main" id="{E303B029-15EF-10FF-C3D1-3A5346B5E127}"/>
                    </a:ext>
                  </a:extLst>
                </p14:cNvPr>
                <p14:cNvContentPartPr/>
                <p14:nvPr/>
              </p14:nvContentPartPr>
              <p14:xfrm>
                <a:off x="6628571" y="5155004"/>
                <a:ext cx="179640" cy="216720"/>
              </p14:xfrm>
            </p:contentPart>
          </mc:Choice>
          <mc:Fallback>
            <p:pic>
              <p:nvPicPr>
                <p:cNvPr id="13" name="筆跡 12">
                  <a:extLst>
                    <a:ext uri="{FF2B5EF4-FFF2-40B4-BE49-F238E27FC236}">
                      <a16:creationId xmlns:a16="http://schemas.microsoft.com/office/drawing/2014/main" id="{E303B029-15EF-10FF-C3D1-3A5346B5E127}"/>
                    </a:ext>
                  </a:extLst>
                </p:cNvPr>
                <p:cNvPicPr/>
                <p:nvPr/>
              </p:nvPicPr>
              <p:blipFill>
                <a:blip r:embed="rId20"/>
                <a:stretch>
                  <a:fillRect/>
                </a:stretch>
              </p:blipFill>
              <p:spPr>
                <a:xfrm>
                  <a:off x="6619571" y="5146019"/>
                  <a:ext cx="197280" cy="234331"/>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5" name="筆跡 14">
                <a:extLst>
                  <a:ext uri="{FF2B5EF4-FFF2-40B4-BE49-F238E27FC236}">
                    <a16:creationId xmlns:a16="http://schemas.microsoft.com/office/drawing/2014/main" id="{4E32C0A1-B3AF-4D47-F1C2-8F8066B77AB6}"/>
                  </a:ext>
                </a:extLst>
              </p14:cNvPr>
              <p14:cNvContentPartPr/>
              <p14:nvPr/>
            </p14:nvContentPartPr>
            <p14:xfrm>
              <a:off x="5030891" y="5614004"/>
              <a:ext cx="175320" cy="185760"/>
            </p14:xfrm>
          </p:contentPart>
        </mc:Choice>
        <mc:Fallback>
          <p:pic>
            <p:nvPicPr>
              <p:cNvPr id="15" name="筆跡 14">
                <a:extLst>
                  <a:ext uri="{FF2B5EF4-FFF2-40B4-BE49-F238E27FC236}">
                    <a16:creationId xmlns:a16="http://schemas.microsoft.com/office/drawing/2014/main" id="{4E32C0A1-B3AF-4D47-F1C2-8F8066B77AB6}"/>
                  </a:ext>
                </a:extLst>
              </p:cNvPr>
              <p:cNvPicPr/>
              <p:nvPr/>
            </p:nvPicPr>
            <p:blipFill>
              <a:blip r:embed="rId22"/>
              <a:stretch>
                <a:fillRect/>
              </a:stretch>
            </p:blipFill>
            <p:spPr>
              <a:xfrm>
                <a:off x="5012891" y="5596004"/>
                <a:ext cx="210960" cy="221400"/>
              </a:xfrm>
              <a:prstGeom prst="rect">
                <a:avLst/>
              </a:prstGeom>
            </p:spPr>
          </p:pic>
        </mc:Fallback>
      </mc:AlternateContent>
      <p:grpSp>
        <p:nvGrpSpPr>
          <p:cNvPr id="21" name="群組 20">
            <a:extLst>
              <a:ext uri="{FF2B5EF4-FFF2-40B4-BE49-F238E27FC236}">
                <a16:creationId xmlns:a16="http://schemas.microsoft.com/office/drawing/2014/main" id="{C26149C7-2949-EAA0-5EEC-3D439842ECED}"/>
              </a:ext>
            </a:extLst>
          </p:cNvPr>
          <p:cNvGrpSpPr/>
          <p:nvPr/>
        </p:nvGrpSpPr>
        <p:grpSpPr>
          <a:xfrm>
            <a:off x="6644051" y="5534444"/>
            <a:ext cx="235080" cy="245880"/>
            <a:chOff x="6644051" y="5534444"/>
            <a:chExt cx="235080" cy="245880"/>
          </a:xfrm>
        </p:grpSpPr>
        <mc:AlternateContent xmlns:mc="http://schemas.openxmlformats.org/markup-compatibility/2006">
          <mc:Choice xmlns:p14="http://schemas.microsoft.com/office/powerpoint/2010/main" Requires="p14">
            <p:contentPart p14:bwMode="auto" r:id="rId23">
              <p14:nvContentPartPr>
                <p14:cNvPr id="19" name="筆跡 18">
                  <a:extLst>
                    <a:ext uri="{FF2B5EF4-FFF2-40B4-BE49-F238E27FC236}">
                      <a16:creationId xmlns:a16="http://schemas.microsoft.com/office/drawing/2014/main" id="{01761EA8-BBAD-1E78-86A6-42E7CCFD6997}"/>
                    </a:ext>
                  </a:extLst>
                </p14:cNvPr>
                <p14:cNvContentPartPr/>
                <p14:nvPr/>
              </p14:nvContentPartPr>
              <p14:xfrm>
                <a:off x="6644051" y="5534444"/>
                <a:ext cx="159120" cy="233640"/>
              </p14:xfrm>
            </p:contentPart>
          </mc:Choice>
          <mc:Fallback>
            <p:pic>
              <p:nvPicPr>
                <p:cNvPr id="19" name="筆跡 18">
                  <a:extLst>
                    <a:ext uri="{FF2B5EF4-FFF2-40B4-BE49-F238E27FC236}">
                      <a16:creationId xmlns:a16="http://schemas.microsoft.com/office/drawing/2014/main" id="{01761EA8-BBAD-1E78-86A6-42E7CCFD6997}"/>
                    </a:ext>
                  </a:extLst>
                </p:cNvPr>
                <p:cNvPicPr/>
                <p:nvPr/>
              </p:nvPicPr>
              <p:blipFill>
                <a:blip r:embed="rId24"/>
                <a:stretch>
                  <a:fillRect/>
                </a:stretch>
              </p:blipFill>
              <p:spPr>
                <a:xfrm>
                  <a:off x="6635051" y="5525444"/>
                  <a:ext cx="176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筆跡 19">
                  <a:extLst>
                    <a:ext uri="{FF2B5EF4-FFF2-40B4-BE49-F238E27FC236}">
                      <a16:creationId xmlns:a16="http://schemas.microsoft.com/office/drawing/2014/main" id="{67DCDE5F-1712-1C63-AA4C-84F97FC77C6C}"/>
                    </a:ext>
                  </a:extLst>
                </p14:cNvPr>
                <p14:cNvContentPartPr/>
                <p14:nvPr/>
              </p14:nvContentPartPr>
              <p14:xfrm>
                <a:off x="6702371" y="5696804"/>
                <a:ext cx="176760" cy="83520"/>
              </p14:xfrm>
            </p:contentPart>
          </mc:Choice>
          <mc:Fallback>
            <p:pic>
              <p:nvPicPr>
                <p:cNvPr id="20" name="筆跡 19">
                  <a:extLst>
                    <a:ext uri="{FF2B5EF4-FFF2-40B4-BE49-F238E27FC236}">
                      <a16:creationId xmlns:a16="http://schemas.microsoft.com/office/drawing/2014/main" id="{67DCDE5F-1712-1C63-AA4C-84F97FC77C6C}"/>
                    </a:ext>
                  </a:extLst>
                </p:cNvPr>
                <p:cNvPicPr/>
                <p:nvPr/>
              </p:nvPicPr>
              <p:blipFill>
                <a:blip r:embed="rId26"/>
                <a:stretch>
                  <a:fillRect/>
                </a:stretch>
              </p:blipFill>
              <p:spPr>
                <a:xfrm>
                  <a:off x="6693371" y="5687843"/>
                  <a:ext cx="194400" cy="101084"/>
                </a:xfrm>
                <a:prstGeom prst="rect">
                  <a:avLst/>
                </a:prstGeom>
              </p:spPr>
            </p:pic>
          </mc:Fallback>
        </mc:AlternateContent>
      </p:grpSp>
      <p:grpSp>
        <p:nvGrpSpPr>
          <p:cNvPr id="39" name="群組 38">
            <a:extLst>
              <a:ext uri="{FF2B5EF4-FFF2-40B4-BE49-F238E27FC236}">
                <a16:creationId xmlns:a16="http://schemas.microsoft.com/office/drawing/2014/main" id="{FB3801F7-F4E6-C670-ACAC-8C3B6CAA6605}"/>
              </a:ext>
            </a:extLst>
          </p:cNvPr>
          <p:cNvGrpSpPr/>
          <p:nvPr/>
        </p:nvGrpSpPr>
        <p:grpSpPr>
          <a:xfrm>
            <a:off x="4857371" y="4211084"/>
            <a:ext cx="910800" cy="604080"/>
            <a:chOff x="4857371" y="4211084"/>
            <a:chExt cx="910800" cy="604080"/>
          </a:xfrm>
        </p:grpSpPr>
        <mc:AlternateContent xmlns:mc="http://schemas.openxmlformats.org/markup-compatibility/2006">
          <mc:Choice xmlns:p14="http://schemas.microsoft.com/office/powerpoint/2010/main" Requires="p14">
            <p:contentPart p14:bwMode="auto" r:id="rId27">
              <p14:nvContentPartPr>
                <p14:cNvPr id="22" name="筆跡 21">
                  <a:extLst>
                    <a:ext uri="{FF2B5EF4-FFF2-40B4-BE49-F238E27FC236}">
                      <a16:creationId xmlns:a16="http://schemas.microsoft.com/office/drawing/2014/main" id="{BB9B0DFD-1377-7C19-470C-45C1924821FA}"/>
                    </a:ext>
                  </a:extLst>
                </p14:cNvPr>
                <p14:cNvContentPartPr/>
                <p14:nvPr/>
              </p14:nvContentPartPr>
              <p14:xfrm>
                <a:off x="5012171" y="4211084"/>
                <a:ext cx="103680" cy="125640"/>
              </p14:xfrm>
            </p:contentPart>
          </mc:Choice>
          <mc:Fallback>
            <p:pic>
              <p:nvPicPr>
                <p:cNvPr id="22" name="筆跡 21">
                  <a:extLst>
                    <a:ext uri="{FF2B5EF4-FFF2-40B4-BE49-F238E27FC236}">
                      <a16:creationId xmlns:a16="http://schemas.microsoft.com/office/drawing/2014/main" id="{BB9B0DFD-1377-7C19-470C-45C1924821FA}"/>
                    </a:ext>
                  </a:extLst>
                </p:cNvPr>
                <p:cNvPicPr/>
                <p:nvPr/>
              </p:nvPicPr>
              <p:blipFill>
                <a:blip r:embed="rId28"/>
                <a:stretch>
                  <a:fillRect/>
                </a:stretch>
              </p:blipFill>
              <p:spPr>
                <a:xfrm>
                  <a:off x="4994171" y="4193084"/>
                  <a:ext cx="139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筆跡 22">
                  <a:extLst>
                    <a:ext uri="{FF2B5EF4-FFF2-40B4-BE49-F238E27FC236}">
                      <a16:creationId xmlns:a16="http://schemas.microsoft.com/office/drawing/2014/main" id="{5BF91ADD-5293-389D-7584-BD054427FFF9}"/>
                    </a:ext>
                  </a:extLst>
                </p14:cNvPr>
                <p14:cNvContentPartPr/>
                <p14:nvPr/>
              </p14:nvContentPartPr>
              <p14:xfrm>
                <a:off x="4962491" y="4381004"/>
                <a:ext cx="43200" cy="156600"/>
              </p14:xfrm>
            </p:contentPart>
          </mc:Choice>
          <mc:Fallback>
            <p:pic>
              <p:nvPicPr>
                <p:cNvPr id="23" name="筆跡 22">
                  <a:extLst>
                    <a:ext uri="{FF2B5EF4-FFF2-40B4-BE49-F238E27FC236}">
                      <a16:creationId xmlns:a16="http://schemas.microsoft.com/office/drawing/2014/main" id="{5BF91ADD-5293-389D-7584-BD054427FFF9}"/>
                    </a:ext>
                  </a:extLst>
                </p:cNvPr>
                <p:cNvPicPr/>
                <p:nvPr/>
              </p:nvPicPr>
              <p:blipFill>
                <a:blip r:embed="rId30"/>
                <a:stretch>
                  <a:fillRect/>
                </a:stretch>
              </p:blipFill>
              <p:spPr>
                <a:xfrm>
                  <a:off x="4944640" y="4363045"/>
                  <a:ext cx="78545" cy="19215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筆跡 23">
                  <a:extLst>
                    <a:ext uri="{FF2B5EF4-FFF2-40B4-BE49-F238E27FC236}">
                      <a16:creationId xmlns:a16="http://schemas.microsoft.com/office/drawing/2014/main" id="{841BEA10-698F-A907-4B6E-C457631F29CD}"/>
                    </a:ext>
                  </a:extLst>
                </p14:cNvPr>
                <p14:cNvContentPartPr/>
                <p14:nvPr/>
              </p14:nvContentPartPr>
              <p14:xfrm>
                <a:off x="4911731" y="4401524"/>
                <a:ext cx="109440" cy="357120"/>
              </p14:xfrm>
            </p:contentPart>
          </mc:Choice>
          <mc:Fallback>
            <p:pic>
              <p:nvPicPr>
                <p:cNvPr id="24" name="筆跡 23">
                  <a:extLst>
                    <a:ext uri="{FF2B5EF4-FFF2-40B4-BE49-F238E27FC236}">
                      <a16:creationId xmlns:a16="http://schemas.microsoft.com/office/drawing/2014/main" id="{841BEA10-698F-A907-4B6E-C457631F29CD}"/>
                    </a:ext>
                  </a:extLst>
                </p:cNvPr>
                <p:cNvPicPr/>
                <p:nvPr/>
              </p:nvPicPr>
              <p:blipFill>
                <a:blip r:embed="rId32"/>
                <a:stretch>
                  <a:fillRect/>
                </a:stretch>
              </p:blipFill>
              <p:spPr>
                <a:xfrm>
                  <a:off x="4893731" y="4383524"/>
                  <a:ext cx="1450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筆跡 24">
                  <a:extLst>
                    <a:ext uri="{FF2B5EF4-FFF2-40B4-BE49-F238E27FC236}">
                      <a16:creationId xmlns:a16="http://schemas.microsoft.com/office/drawing/2014/main" id="{B5F842CF-A145-B5BE-AF04-3A2EC42772C7}"/>
                    </a:ext>
                  </a:extLst>
                </p14:cNvPr>
                <p14:cNvContentPartPr/>
                <p14:nvPr/>
              </p14:nvContentPartPr>
              <p14:xfrm>
                <a:off x="4907411" y="4414844"/>
                <a:ext cx="120600" cy="391320"/>
              </p14:xfrm>
            </p:contentPart>
          </mc:Choice>
          <mc:Fallback>
            <p:pic>
              <p:nvPicPr>
                <p:cNvPr id="25" name="筆跡 24">
                  <a:extLst>
                    <a:ext uri="{FF2B5EF4-FFF2-40B4-BE49-F238E27FC236}">
                      <a16:creationId xmlns:a16="http://schemas.microsoft.com/office/drawing/2014/main" id="{B5F842CF-A145-B5BE-AF04-3A2EC42772C7}"/>
                    </a:ext>
                  </a:extLst>
                </p:cNvPr>
                <p:cNvPicPr/>
                <p:nvPr/>
              </p:nvPicPr>
              <p:blipFill>
                <a:blip r:embed="rId34"/>
                <a:stretch>
                  <a:fillRect/>
                </a:stretch>
              </p:blipFill>
              <p:spPr>
                <a:xfrm>
                  <a:off x="4889411" y="4396861"/>
                  <a:ext cx="156240" cy="426927"/>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筆跡 25">
                  <a:extLst>
                    <a:ext uri="{FF2B5EF4-FFF2-40B4-BE49-F238E27FC236}">
                      <a16:creationId xmlns:a16="http://schemas.microsoft.com/office/drawing/2014/main" id="{E50B7003-267F-32EC-3B80-90D7BDF72691}"/>
                    </a:ext>
                  </a:extLst>
                </p14:cNvPr>
                <p14:cNvContentPartPr/>
                <p14:nvPr/>
              </p14:nvContentPartPr>
              <p14:xfrm>
                <a:off x="4891211" y="4363364"/>
                <a:ext cx="131760" cy="428040"/>
              </p14:xfrm>
            </p:contentPart>
          </mc:Choice>
          <mc:Fallback>
            <p:pic>
              <p:nvPicPr>
                <p:cNvPr id="26" name="筆跡 25">
                  <a:extLst>
                    <a:ext uri="{FF2B5EF4-FFF2-40B4-BE49-F238E27FC236}">
                      <a16:creationId xmlns:a16="http://schemas.microsoft.com/office/drawing/2014/main" id="{E50B7003-267F-32EC-3B80-90D7BDF72691}"/>
                    </a:ext>
                  </a:extLst>
                </p:cNvPr>
                <p:cNvPicPr/>
                <p:nvPr/>
              </p:nvPicPr>
              <p:blipFill>
                <a:blip r:embed="rId36"/>
                <a:stretch>
                  <a:fillRect/>
                </a:stretch>
              </p:blipFill>
              <p:spPr>
                <a:xfrm>
                  <a:off x="4873211" y="4345349"/>
                  <a:ext cx="167400" cy="46371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筆跡 27">
                  <a:extLst>
                    <a:ext uri="{FF2B5EF4-FFF2-40B4-BE49-F238E27FC236}">
                      <a16:creationId xmlns:a16="http://schemas.microsoft.com/office/drawing/2014/main" id="{AC03286C-9D6F-D4C2-09BE-37968CACC096}"/>
                    </a:ext>
                  </a:extLst>
                </p14:cNvPr>
                <p14:cNvContentPartPr/>
                <p14:nvPr/>
              </p14:nvContentPartPr>
              <p14:xfrm>
                <a:off x="5082731" y="4363364"/>
                <a:ext cx="155160" cy="252720"/>
              </p14:xfrm>
            </p:contentPart>
          </mc:Choice>
          <mc:Fallback>
            <p:pic>
              <p:nvPicPr>
                <p:cNvPr id="28" name="筆跡 27">
                  <a:extLst>
                    <a:ext uri="{FF2B5EF4-FFF2-40B4-BE49-F238E27FC236}">
                      <a16:creationId xmlns:a16="http://schemas.microsoft.com/office/drawing/2014/main" id="{AC03286C-9D6F-D4C2-09BE-37968CACC096}"/>
                    </a:ext>
                  </a:extLst>
                </p:cNvPr>
                <p:cNvPicPr/>
                <p:nvPr/>
              </p:nvPicPr>
              <p:blipFill>
                <a:blip r:embed="rId38"/>
                <a:stretch>
                  <a:fillRect/>
                </a:stretch>
              </p:blipFill>
              <p:spPr>
                <a:xfrm>
                  <a:off x="5064731" y="4345338"/>
                  <a:ext cx="190800" cy="288411"/>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筆跡 28">
                  <a:extLst>
                    <a:ext uri="{FF2B5EF4-FFF2-40B4-BE49-F238E27FC236}">
                      <a16:creationId xmlns:a16="http://schemas.microsoft.com/office/drawing/2014/main" id="{6888ED38-786F-D9AA-58A5-D5F0BD666C67}"/>
                    </a:ext>
                  </a:extLst>
                </p14:cNvPr>
                <p14:cNvContentPartPr/>
                <p14:nvPr/>
              </p14:nvContentPartPr>
              <p14:xfrm>
                <a:off x="5114411" y="4379924"/>
                <a:ext cx="193680" cy="375480"/>
              </p14:xfrm>
            </p:contentPart>
          </mc:Choice>
          <mc:Fallback>
            <p:pic>
              <p:nvPicPr>
                <p:cNvPr id="29" name="筆跡 28">
                  <a:extLst>
                    <a:ext uri="{FF2B5EF4-FFF2-40B4-BE49-F238E27FC236}">
                      <a16:creationId xmlns:a16="http://schemas.microsoft.com/office/drawing/2014/main" id="{6888ED38-786F-D9AA-58A5-D5F0BD666C67}"/>
                    </a:ext>
                  </a:extLst>
                </p:cNvPr>
                <p:cNvPicPr/>
                <p:nvPr/>
              </p:nvPicPr>
              <p:blipFill>
                <a:blip r:embed="rId40"/>
                <a:stretch>
                  <a:fillRect/>
                </a:stretch>
              </p:blipFill>
              <p:spPr>
                <a:xfrm>
                  <a:off x="5096411" y="4361924"/>
                  <a:ext cx="22932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筆跡 33">
                  <a:extLst>
                    <a:ext uri="{FF2B5EF4-FFF2-40B4-BE49-F238E27FC236}">
                      <a16:creationId xmlns:a16="http://schemas.microsoft.com/office/drawing/2014/main" id="{0C6A4AFE-7924-65F2-5F1E-696B701DF236}"/>
                    </a:ext>
                  </a:extLst>
                </p14:cNvPr>
                <p14:cNvContentPartPr/>
                <p14:nvPr/>
              </p14:nvContentPartPr>
              <p14:xfrm>
                <a:off x="5094971" y="4291724"/>
                <a:ext cx="673200" cy="483840"/>
              </p14:xfrm>
            </p:contentPart>
          </mc:Choice>
          <mc:Fallback>
            <p:pic>
              <p:nvPicPr>
                <p:cNvPr id="34" name="筆跡 33">
                  <a:extLst>
                    <a:ext uri="{FF2B5EF4-FFF2-40B4-BE49-F238E27FC236}">
                      <a16:creationId xmlns:a16="http://schemas.microsoft.com/office/drawing/2014/main" id="{0C6A4AFE-7924-65F2-5F1E-696B701DF236}"/>
                    </a:ext>
                  </a:extLst>
                </p:cNvPr>
                <p:cNvPicPr/>
                <p:nvPr/>
              </p:nvPicPr>
              <p:blipFill>
                <a:blip r:embed="rId42"/>
                <a:stretch>
                  <a:fillRect/>
                </a:stretch>
              </p:blipFill>
              <p:spPr>
                <a:xfrm>
                  <a:off x="5076971" y="4273724"/>
                  <a:ext cx="70884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筆跡 35">
                  <a:extLst>
                    <a:ext uri="{FF2B5EF4-FFF2-40B4-BE49-F238E27FC236}">
                      <a16:creationId xmlns:a16="http://schemas.microsoft.com/office/drawing/2014/main" id="{FC5C1C9D-7763-0F16-D7E1-0C8CC8456DC7}"/>
                    </a:ext>
                  </a:extLst>
                </p14:cNvPr>
                <p14:cNvContentPartPr/>
                <p14:nvPr/>
              </p14:nvContentPartPr>
              <p14:xfrm>
                <a:off x="5063651" y="4354364"/>
                <a:ext cx="200520" cy="421920"/>
              </p14:xfrm>
            </p:contentPart>
          </mc:Choice>
          <mc:Fallback>
            <p:pic>
              <p:nvPicPr>
                <p:cNvPr id="36" name="筆跡 35">
                  <a:extLst>
                    <a:ext uri="{FF2B5EF4-FFF2-40B4-BE49-F238E27FC236}">
                      <a16:creationId xmlns:a16="http://schemas.microsoft.com/office/drawing/2014/main" id="{FC5C1C9D-7763-0F16-D7E1-0C8CC8456DC7}"/>
                    </a:ext>
                  </a:extLst>
                </p:cNvPr>
                <p:cNvPicPr/>
                <p:nvPr/>
              </p:nvPicPr>
              <p:blipFill>
                <a:blip r:embed="rId44"/>
                <a:stretch>
                  <a:fillRect/>
                </a:stretch>
              </p:blipFill>
              <p:spPr>
                <a:xfrm>
                  <a:off x="5045651" y="4336364"/>
                  <a:ext cx="23616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筆跡 37">
                  <a:extLst>
                    <a:ext uri="{FF2B5EF4-FFF2-40B4-BE49-F238E27FC236}">
                      <a16:creationId xmlns:a16="http://schemas.microsoft.com/office/drawing/2014/main" id="{F61A4CF3-3FDE-89CE-5A50-59E2C36C78A4}"/>
                    </a:ext>
                  </a:extLst>
                </p14:cNvPr>
                <p14:cNvContentPartPr/>
                <p14:nvPr/>
              </p14:nvContentPartPr>
              <p14:xfrm>
                <a:off x="4857371" y="4335284"/>
                <a:ext cx="139320" cy="479880"/>
              </p14:xfrm>
            </p:contentPart>
          </mc:Choice>
          <mc:Fallback>
            <p:pic>
              <p:nvPicPr>
                <p:cNvPr id="38" name="筆跡 37">
                  <a:extLst>
                    <a:ext uri="{FF2B5EF4-FFF2-40B4-BE49-F238E27FC236}">
                      <a16:creationId xmlns:a16="http://schemas.microsoft.com/office/drawing/2014/main" id="{F61A4CF3-3FDE-89CE-5A50-59E2C36C78A4}"/>
                    </a:ext>
                  </a:extLst>
                </p:cNvPr>
                <p:cNvPicPr/>
                <p:nvPr/>
              </p:nvPicPr>
              <p:blipFill>
                <a:blip r:embed="rId46"/>
                <a:stretch>
                  <a:fillRect/>
                </a:stretch>
              </p:blipFill>
              <p:spPr>
                <a:xfrm>
                  <a:off x="4839371" y="4317284"/>
                  <a:ext cx="174960" cy="51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40" name="筆跡 39">
                <a:extLst>
                  <a:ext uri="{FF2B5EF4-FFF2-40B4-BE49-F238E27FC236}">
                    <a16:creationId xmlns:a16="http://schemas.microsoft.com/office/drawing/2014/main" id="{F1AE93DA-F959-CA3D-3BA8-157FFA02C2F2}"/>
                  </a:ext>
                </a:extLst>
              </p14:cNvPr>
              <p14:cNvContentPartPr/>
              <p14:nvPr/>
            </p14:nvContentPartPr>
            <p14:xfrm>
              <a:off x="5695091" y="5600324"/>
              <a:ext cx="97200" cy="146520"/>
            </p14:xfrm>
          </p:contentPart>
        </mc:Choice>
        <mc:Fallback>
          <p:pic>
            <p:nvPicPr>
              <p:cNvPr id="40" name="筆跡 39">
                <a:extLst>
                  <a:ext uri="{FF2B5EF4-FFF2-40B4-BE49-F238E27FC236}">
                    <a16:creationId xmlns:a16="http://schemas.microsoft.com/office/drawing/2014/main" id="{F1AE93DA-F959-CA3D-3BA8-157FFA02C2F2}"/>
                  </a:ext>
                </a:extLst>
              </p:cNvPr>
              <p:cNvPicPr/>
              <p:nvPr/>
            </p:nvPicPr>
            <p:blipFill>
              <a:blip r:embed="rId48"/>
              <a:stretch>
                <a:fillRect/>
              </a:stretch>
            </p:blipFill>
            <p:spPr>
              <a:xfrm>
                <a:off x="5677091" y="5582368"/>
                <a:ext cx="132840" cy="182073"/>
              </a:xfrm>
              <a:prstGeom prst="rect">
                <a:avLst/>
              </a:prstGeom>
            </p:spPr>
          </p:pic>
        </mc:Fallback>
      </mc:AlternateContent>
      <p:grpSp>
        <p:nvGrpSpPr>
          <p:cNvPr id="49" name="群組 48">
            <a:extLst>
              <a:ext uri="{FF2B5EF4-FFF2-40B4-BE49-F238E27FC236}">
                <a16:creationId xmlns:a16="http://schemas.microsoft.com/office/drawing/2014/main" id="{DA41D351-5DC9-CC34-B3F5-C4F7DBDEAD58}"/>
              </a:ext>
            </a:extLst>
          </p:cNvPr>
          <p:cNvGrpSpPr/>
          <p:nvPr/>
        </p:nvGrpSpPr>
        <p:grpSpPr>
          <a:xfrm>
            <a:off x="4962491" y="4173644"/>
            <a:ext cx="799560" cy="659160"/>
            <a:chOff x="4962491" y="4173644"/>
            <a:chExt cx="799560" cy="659160"/>
          </a:xfrm>
        </p:grpSpPr>
        <mc:AlternateContent xmlns:mc="http://schemas.openxmlformats.org/markup-compatibility/2006">
          <mc:Choice xmlns:p14="http://schemas.microsoft.com/office/powerpoint/2010/main" Requires="p14">
            <p:contentPart p14:bwMode="auto" r:id="rId49">
              <p14:nvContentPartPr>
                <p14:cNvPr id="41" name="筆跡 40">
                  <a:extLst>
                    <a:ext uri="{FF2B5EF4-FFF2-40B4-BE49-F238E27FC236}">
                      <a16:creationId xmlns:a16="http://schemas.microsoft.com/office/drawing/2014/main" id="{86D63D1C-E683-177B-BD77-21E18C3CEDF1}"/>
                    </a:ext>
                  </a:extLst>
                </p14:cNvPr>
                <p14:cNvContentPartPr/>
                <p14:nvPr/>
              </p14:nvContentPartPr>
              <p14:xfrm>
                <a:off x="5460731" y="4173644"/>
                <a:ext cx="169920" cy="172800"/>
              </p14:xfrm>
            </p:contentPart>
          </mc:Choice>
          <mc:Fallback>
            <p:pic>
              <p:nvPicPr>
                <p:cNvPr id="41" name="筆跡 40">
                  <a:extLst>
                    <a:ext uri="{FF2B5EF4-FFF2-40B4-BE49-F238E27FC236}">
                      <a16:creationId xmlns:a16="http://schemas.microsoft.com/office/drawing/2014/main" id="{86D63D1C-E683-177B-BD77-21E18C3CEDF1}"/>
                    </a:ext>
                  </a:extLst>
                </p:cNvPr>
                <p:cNvPicPr/>
                <p:nvPr/>
              </p:nvPicPr>
              <p:blipFill>
                <a:blip r:embed="rId50"/>
                <a:stretch>
                  <a:fillRect/>
                </a:stretch>
              </p:blipFill>
              <p:spPr>
                <a:xfrm>
                  <a:off x="5442731" y="4155644"/>
                  <a:ext cx="205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筆跡 41">
                  <a:extLst>
                    <a:ext uri="{FF2B5EF4-FFF2-40B4-BE49-F238E27FC236}">
                      <a16:creationId xmlns:a16="http://schemas.microsoft.com/office/drawing/2014/main" id="{21BB41C3-EF64-877A-2ED3-440CEE3CF7B0}"/>
                    </a:ext>
                  </a:extLst>
                </p14:cNvPr>
                <p14:cNvContentPartPr/>
                <p14:nvPr/>
              </p14:nvContentPartPr>
              <p14:xfrm>
                <a:off x="5573051" y="4320164"/>
                <a:ext cx="189000" cy="467280"/>
              </p14:xfrm>
            </p:contentPart>
          </mc:Choice>
          <mc:Fallback>
            <p:pic>
              <p:nvPicPr>
                <p:cNvPr id="42" name="筆跡 41">
                  <a:extLst>
                    <a:ext uri="{FF2B5EF4-FFF2-40B4-BE49-F238E27FC236}">
                      <a16:creationId xmlns:a16="http://schemas.microsoft.com/office/drawing/2014/main" id="{21BB41C3-EF64-877A-2ED3-440CEE3CF7B0}"/>
                    </a:ext>
                  </a:extLst>
                </p:cNvPr>
                <p:cNvPicPr/>
                <p:nvPr/>
              </p:nvPicPr>
              <p:blipFill>
                <a:blip r:embed="rId52"/>
                <a:stretch>
                  <a:fillRect/>
                </a:stretch>
              </p:blipFill>
              <p:spPr>
                <a:xfrm>
                  <a:off x="5555051" y="4302164"/>
                  <a:ext cx="22464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筆跡 42">
                  <a:extLst>
                    <a:ext uri="{FF2B5EF4-FFF2-40B4-BE49-F238E27FC236}">
                      <a16:creationId xmlns:a16="http://schemas.microsoft.com/office/drawing/2014/main" id="{48D60128-F6EA-ABB5-5B74-DFEA0D601E47}"/>
                    </a:ext>
                  </a:extLst>
                </p14:cNvPr>
                <p14:cNvContentPartPr/>
                <p14:nvPr/>
              </p14:nvContentPartPr>
              <p14:xfrm>
                <a:off x="5353091" y="4342484"/>
                <a:ext cx="148320" cy="447120"/>
              </p14:xfrm>
            </p:contentPart>
          </mc:Choice>
          <mc:Fallback>
            <p:pic>
              <p:nvPicPr>
                <p:cNvPr id="43" name="筆跡 42">
                  <a:extLst>
                    <a:ext uri="{FF2B5EF4-FFF2-40B4-BE49-F238E27FC236}">
                      <a16:creationId xmlns:a16="http://schemas.microsoft.com/office/drawing/2014/main" id="{48D60128-F6EA-ABB5-5B74-DFEA0D601E47}"/>
                    </a:ext>
                  </a:extLst>
                </p:cNvPr>
                <p:cNvPicPr/>
                <p:nvPr/>
              </p:nvPicPr>
              <p:blipFill>
                <a:blip r:embed="rId54"/>
                <a:stretch>
                  <a:fillRect/>
                </a:stretch>
              </p:blipFill>
              <p:spPr>
                <a:xfrm>
                  <a:off x="5335091" y="4324498"/>
                  <a:ext cx="183960" cy="482731"/>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筆跡 43">
                  <a:extLst>
                    <a:ext uri="{FF2B5EF4-FFF2-40B4-BE49-F238E27FC236}">
                      <a16:creationId xmlns:a16="http://schemas.microsoft.com/office/drawing/2014/main" id="{EEE90440-5365-1787-9A92-8A280700CE4C}"/>
                    </a:ext>
                  </a:extLst>
                </p14:cNvPr>
                <p14:cNvContentPartPr/>
                <p14:nvPr/>
              </p14:nvContentPartPr>
              <p14:xfrm>
                <a:off x="5353451" y="4401884"/>
                <a:ext cx="116640" cy="261360"/>
              </p14:xfrm>
            </p:contentPart>
          </mc:Choice>
          <mc:Fallback>
            <p:pic>
              <p:nvPicPr>
                <p:cNvPr id="44" name="筆跡 43">
                  <a:extLst>
                    <a:ext uri="{FF2B5EF4-FFF2-40B4-BE49-F238E27FC236}">
                      <a16:creationId xmlns:a16="http://schemas.microsoft.com/office/drawing/2014/main" id="{EEE90440-5365-1787-9A92-8A280700CE4C}"/>
                    </a:ext>
                  </a:extLst>
                </p:cNvPr>
                <p:cNvPicPr/>
                <p:nvPr/>
              </p:nvPicPr>
              <p:blipFill>
                <a:blip r:embed="rId56"/>
                <a:stretch>
                  <a:fillRect/>
                </a:stretch>
              </p:blipFill>
              <p:spPr>
                <a:xfrm>
                  <a:off x="5335395" y="4383884"/>
                  <a:ext cx="15239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 name="筆跡 45">
                  <a:extLst>
                    <a:ext uri="{FF2B5EF4-FFF2-40B4-BE49-F238E27FC236}">
                      <a16:creationId xmlns:a16="http://schemas.microsoft.com/office/drawing/2014/main" id="{98866E2E-4570-6317-DF21-4574CC4081EE}"/>
                    </a:ext>
                  </a:extLst>
                </p14:cNvPr>
                <p14:cNvContentPartPr/>
                <p14:nvPr/>
              </p14:nvContentPartPr>
              <p14:xfrm>
                <a:off x="4962491" y="4356884"/>
                <a:ext cx="468000" cy="475920"/>
              </p14:xfrm>
            </p:contentPart>
          </mc:Choice>
          <mc:Fallback>
            <p:pic>
              <p:nvPicPr>
                <p:cNvPr id="46" name="筆跡 45">
                  <a:extLst>
                    <a:ext uri="{FF2B5EF4-FFF2-40B4-BE49-F238E27FC236}">
                      <a16:creationId xmlns:a16="http://schemas.microsoft.com/office/drawing/2014/main" id="{98866E2E-4570-6317-DF21-4574CC4081EE}"/>
                    </a:ext>
                  </a:extLst>
                </p:cNvPr>
                <p:cNvPicPr/>
                <p:nvPr/>
              </p:nvPicPr>
              <p:blipFill>
                <a:blip r:embed="rId58"/>
                <a:stretch>
                  <a:fillRect/>
                </a:stretch>
              </p:blipFill>
              <p:spPr>
                <a:xfrm>
                  <a:off x="4944491" y="4338884"/>
                  <a:ext cx="50364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筆跡 47">
                  <a:extLst>
                    <a:ext uri="{FF2B5EF4-FFF2-40B4-BE49-F238E27FC236}">
                      <a16:creationId xmlns:a16="http://schemas.microsoft.com/office/drawing/2014/main" id="{6573141E-95D4-BF73-9C3A-967CE45837EA}"/>
                    </a:ext>
                  </a:extLst>
                </p14:cNvPr>
                <p14:cNvContentPartPr/>
                <p14:nvPr/>
              </p14:nvContentPartPr>
              <p14:xfrm>
                <a:off x="5386571" y="4306844"/>
                <a:ext cx="99000" cy="87840"/>
              </p14:xfrm>
            </p:contentPart>
          </mc:Choice>
          <mc:Fallback>
            <p:pic>
              <p:nvPicPr>
                <p:cNvPr id="48" name="筆跡 47">
                  <a:extLst>
                    <a:ext uri="{FF2B5EF4-FFF2-40B4-BE49-F238E27FC236}">
                      <a16:creationId xmlns:a16="http://schemas.microsoft.com/office/drawing/2014/main" id="{6573141E-95D4-BF73-9C3A-967CE45837EA}"/>
                    </a:ext>
                  </a:extLst>
                </p:cNvPr>
                <p:cNvPicPr/>
                <p:nvPr/>
              </p:nvPicPr>
              <p:blipFill>
                <a:blip r:embed="rId60"/>
                <a:stretch>
                  <a:fillRect/>
                </a:stretch>
              </p:blipFill>
              <p:spPr>
                <a:xfrm>
                  <a:off x="5368571" y="4288844"/>
                  <a:ext cx="134640" cy="123480"/>
                </a:xfrm>
                <a:prstGeom prst="rect">
                  <a:avLst/>
                </a:prstGeom>
              </p:spPr>
            </p:pic>
          </mc:Fallback>
        </mc:AlternateContent>
      </p:grpSp>
    </p:spTree>
    <p:extLst>
      <p:ext uri="{BB962C8B-B14F-4D97-AF65-F5344CB8AC3E}">
        <p14:creationId xmlns:p14="http://schemas.microsoft.com/office/powerpoint/2010/main" val="313167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6445AE-D562-BD5C-9BCE-53C630AED9C2}"/>
              </a:ext>
            </a:extLst>
          </p:cNvPr>
          <p:cNvSpPr>
            <a:spLocks noGrp="1"/>
          </p:cNvSpPr>
          <p:nvPr>
            <p:ph type="title"/>
          </p:nvPr>
        </p:nvSpPr>
        <p:spPr/>
        <p:txBody>
          <a:bodyPr/>
          <a:lstStyle/>
          <a:p>
            <a:r>
              <a:rPr lang="en-US" altLang="zh-TW"/>
              <a:t>4. Why Self Attention</a:t>
            </a:r>
            <a:endParaRPr lang="zh-TW" altLang="en-US"/>
          </a:p>
        </p:txBody>
      </p:sp>
      <p:pic>
        <p:nvPicPr>
          <p:cNvPr id="5" name="內容版面配置區 4">
            <a:extLst>
              <a:ext uri="{FF2B5EF4-FFF2-40B4-BE49-F238E27FC236}">
                <a16:creationId xmlns:a16="http://schemas.microsoft.com/office/drawing/2014/main" id="{1B3E8F3E-33B3-0776-9EAE-49D9F631768D}"/>
              </a:ext>
            </a:extLst>
          </p:cNvPr>
          <p:cNvPicPr>
            <a:picLocks noGrp="1" noChangeAspect="1"/>
          </p:cNvPicPr>
          <p:nvPr>
            <p:ph idx="1"/>
          </p:nvPr>
        </p:nvPicPr>
        <p:blipFill>
          <a:blip r:embed="rId3"/>
          <a:stretch>
            <a:fillRect/>
          </a:stretch>
        </p:blipFill>
        <p:spPr>
          <a:xfrm>
            <a:off x="263792" y="1741962"/>
            <a:ext cx="11427149" cy="3600651"/>
          </a:xfrm>
        </p:spPr>
      </p:pic>
    </p:spTree>
    <p:extLst>
      <p:ext uri="{BB962C8B-B14F-4D97-AF65-F5344CB8AC3E}">
        <p14:creationId xmlns:p14="http://schemas.microsoft.com/office/powerpoint/2010/main" val="195134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792FF8-96A0-7E49-4DA4-6E4B8939E605}"/>
              </a:ext>
            </a:extLst>
          </p:cNvPr>
          <p:cNvSpPr>
            <a:spLocks noGrp="1"/>
          </p:cNvSpPr>
          <p:nvPr>
            <p:ph type="title"/>
          </p:nvPr>
        </p:nvSpPr>
        <p:spPr/>
        <p:txBody>
          <a:bodyPr/>
          <a:lstStyle/>
          <a:p>
            <a:r>
              <a:rPr lang="zh-TW" altLang="en-US"/>
              <a:t>影片作者評論</a:t>
            </a:r>
          </a:p>
        </p:txBody>
      </p:sp>
      <p:sp>
        <p:nvSpPr>
          <p:cNvPr id="3" name="內容版面配置區 2">
            <a:extLst>
              <a:ext uri="{FF2B5EF4-FFF2-40B4-BE49-F238E27FC236}">
                <a16:creationId xmlns:a16="http://schemas.microsoft.com/office/drawing/2014/main" id="{DAF6ED30-215D-1FA9-0163-233513A2CCA4}"/>
              </a:ext>
            </a:extLst>
          </p:cNvPr>
          <p:cNvSpPr>
            <a:spLocks noGrp="1"/>
          </p:cNvSpPr>
          <p:nvPr>
            <p:ph idx="1"/>
          </p:nvPr>
        </p:nvSpPr>
        <p:spPr>
          <a:xfrm>
            <a:off x="838200" y="1553776"/>
            <a:ext cx="10697870" cy="4743425"/>
          </a:xfrm>
        </p:spPr>
        <p:txBody>
          <a:bodyPr>
            <a:normAutofit fontScale="55000" lnSpcReduction="20000"/>
          </a:bodyPr>
          <a:lstStyle/>
          <a:p>
            <a:pPr>
              <a:lnSpc>
                <a:spcPts val="2400"/>
              </a:lnSpc>
            </a:pPr>
            <a:r>
              <a:rPr lang="zh-TW" altLang="en-US">
                <a:latin typeface="+mn-ea"/>
              </a:rPr>
              <a:t>寫作：非常簡潔、每句話在講一件事情</a:t>
            </a:r>
            <a:r>
              <a:rPr lang="en-US" altLang="zh-TW">
                <a:latin typeface="+mn-ea"/>
              </a:rPr>
              <a:t>; </a:t>
            </a:r>
            <a:r>
              <a:rPr lang="zh-TW" altLang="en-US">
                <a:latin typeface="+mn-ea"/>
              </a:rPr>
              <a:t>沒有太多的寫作技巧、提出了 </a:t>
            </a:r>
            <a:r>
              <a:rPr lang="en-US" altLang="zh-TW">
                <a:latin typeface="+mn-ea"/>
              </a:rPr>
              <a:t>Transformer </a:t>
            </a:r>
            <a:r>
              <a:rPr lang="zh-TW" altLang="en-US">
                <a:latin typeface="+mn-ea"/>
              </a:rPr>
              <a:t>模型、和 </a:t>
            </a:r>
            <a:r>
              <a:rPr lang="en-US" altLang="zh-TW">
                <a:latin typeface="+mn-ea"/>
              </a:rPr>
              <a:t>CNN</a:t>
            </a:r>
            <a:r>
              <a:rPr lang="zh-TW" altLang="en-US">
                <a:latin typeface="+mn-ea"/>
              </a:rPr>
              <a:t>、 </a:t>
            </a:r>
            <a:r>
              <a:rPr lang="en-US" altLang="zh-TW">
                <a:latin typeface="+mn-ea"/>
              </a:rPr>
              <a:t>RNN </a:t>
            </a:r>
            <a:r>
              <a:rPr lang="zh-TW" altLang="en-US">
                <a:latin typeface="+mn-ea"/>
              </a:rPr>
              <a:t>的對比</a:t>
            </a:r>
            <a:endParaRPr lang="en-US" altLang="zh-TW">
              <a:latin typeface="+mn-ea"/>
            </a:endParaRPr>
          </a:p>
          <a:p>
            <a:pPr>
              <a:lnSpc>
                <a:spcPts val="2400"/>
              </a:lnSpc>
            </a:pPr>
            <a:r>
              <a:rPr lang="zh-TW" altLang="en-US">
                <a:latin typeface="+mn-ea"/>
              </a:rPr>
              <a:t>建議：寫作技巧 </a:t>
            </a:r>
            <a:r>
              <a:rPr lang="en-US" altLang="zh-TW">
                <a:latin typeface="+mn-ea"/>
              </a:rPr>
              <a:t>-- </a:t>
            </a:r>
            <a:r>
              <a:rPr lang="zh-TW" altLang="en-US">
                <a:latin typeface="+mn-ea"/>
              </a:rPr>
              <a:t>將一個故事，有代入感，設計理念是什麼、對整篇文章的思考是什麼，不那麼重要的放 </a:t>
            </a:r>
            <a:r>
              <a:rPr lang="en-US" altLang="zh-TW">
                <a:latin typeface="+mn-ea"/>
              </a:rPr>
              <a:t>appendix</a:t>
            </a:r>
          </a:p>
          <a:p>
            <a:pPr>
              <a:lnSpc>
                <a:spcPts val="2400"/>
              </a:lnSpc>
            </a:pPr>
            <a:r>
              <a:rPr lang="en-US" altLang="zh-TW">
                <a:latin typeface="+mn-ea"/>
              </a:rPr>
              <a:t>Transformer </a:t>
            </a:r>
            <a:r>
              <a:rPr lang="zh-TW" altLang="en-US">
                <a:latin typeface="+mn-ea"/>
              </a:rPr>
              <a:t>模型出圈 </a:t>
            </a:r>
            <a:r>
              <a:rPr lang="en-US" altLang="zh-TW">
                <a:latin typeface="+mn-ea"/>
              </a:rPr>
              <a:t>--&gt; </a:t>
            </a:r>
            <a:r>
              <a:rPr lang="zh-TW" altLang="en-US">
                <a:latin typeface="+mn-ea"/>
              </a:rPr>
              <a:t>多模態：像 </a:t>
            </a:r>
            <a:r>
              <a:rPr lang="en-US" altLang="zh-TW">
                <a:latin typeface="+mn-ea"/>
              </a:rPr>
              <a:t>CNN </a:t>
            </a:r>
            <a:r>
              <a:rPr lang="zh-TW" altLang="en-US">
                <a:latin typeface="+mn-ea"/>
              </a:rPr>
              <a:t>對 </a:t>
            </a:r>
            <a:r>
              <a:rPr lang="en-US" altLang="zh-TW">
                <a:latin typeface="+mn-ea"/>
              </a:rPr>
              <a:t>CV </a:t>
            </a:r>
            <a:r>
              <a:rPr lang="zh-TW" altLang="en-US">
                <a:latin typeface="+mn-ea"/>
              </a:rPr>
              <a:t>的作用，不僅僅應用在</a:t>
            </a:r>
            <a:r>
              <a:rPr lang="en-US" altLang="zh-TW">
                <a:latin typeface="+mn-ea"/>
              </a:rPr>
              <a:t>NLP</a:t>
            </a:r>
            <a:r>
              <a:rPr lang="zh-TW" altLang="en-US">
                <a:latin typeface="+mn-ea"/>
              </a:rPr>
              <a:t>，在 </a:t>
            </a:r>
            <a:r>
              <a:rPr lang="en-US" altLang="zh-TW">
                <a:latin typeface="+mn-ea"/>
              </a:rPr>
              <a:t>CV</a:t>
            </a:r>
            <a:r>
              <a:rPr lang="zh-TW" altLang="en-US">
                <a:latin typeface="+mn-ea"/>
              </a:rPr>
              <a:t>、</a:t>
            </a:r>
            <a:r>
              <a:rPr lang="en-US" altLang="zh-TW">
                <a:latin typeface="+mn-ea"/>
              </a:rPr>
              <a:t>Video</a:t>
            </a:r>
            <a:r>
              <a:rPr lang="zh-TW" altLang="en-US">
                <a:latin typeface="+mn-ea"/>
              </a:rPr>
              <a:t>上也有很好的應用。</a:t>
            </a:r>
            <a:endParaRPr lang="en-US" altLang="zh-TW">
              <a:latin typeface="+mn-ea"/>
            </a:endParaRPr>
          </a:p>
          <a:p>
            <a:pPr>
              <a:lnSpc>
                <a:spcPts val="2400"/>
              </a:lnSpc>
            </a:pPr>
            <a:r>
              <a:rPr lang="zh-TW" altLang="en-US">
                <a:latin typeface="+mn-ea"/>
              </a:rPr>
              <a:t>啟示：一個新的模型可以在 </a:t>
            </a:r>
            <a:r>
              <a:rPr lang="en-US" altLang="zh-TW">
                <a:latin typeface="+mn-ea"/>
              </a:rPr>
              <a:t>DL </a:t>
            </a:r>
            <a:r>
              <a:rPr lang="zh-TW" altLang="en-US">
                <a:latin typeface="+mn-ea"/>
              </a:rPr>
              <a:t>上 通用。 人的感知是多模態的、使得 </a:t>
            </a:r>
            <a:r>
              <a:rPr lang="en-US" altLang="zh-TW">
                <a:latin typeface="+mn-ea"/>
              </a:rPr>
              <a:t>Transformer </a:t>
            </a:r>
            <a:r>
              <a:rPr lang="zh-TW" altLang="en-US">
                <a:latin typeface="+mn-ea"/>
              </a:rPr>
              <a:t>在文本、語音、視頻抽取多維特徵。</a:t>
            </a:r>
            <a:endParaRPr lang="en-US" altLang="zh-TW">
              <a:latin typeface="+mn-ea"/>
            </a:endParaRPr>
          </a:p>
          <a:p>
            <a:pPr>
              <a:lnSpc>
                <a:spcPts val="2400"/>
              </a:lnSpc>
            </a:pPr>
            <a:r>
              <a:rPr lang="zh-TW" altLang="en-US">
                <a:latin typeface="+mn-ea"/>
              </a:rPr>
              <a:t>對 </a:t>
            </a:r>
            <a:r>
              <a:rPr lang="en-US" altLang="zh-TW">
                <a:latin typeface="+mn-ea"/>
              </a:rPr>
              <a:t>Transformer </a:t>
            </a:r>
            <a:r>
              <a:rPr lang="zh-TW" altLang="en-US">
                <a:latin typeface="+mn-ea"/>
              </a:rPr>
              <a:t>中 </a:t>
            </a:r>
            <a:r>
              <a:rPr lang="en-US" altLang="zh-TW">
                <a:latin typeface="+mn-ea"/>
              </a:rPr>
              <a:t>attention </a:t>
            </a:r>
            <a:r>
              <a:rPr lang="zh-TW" altLang="en-US">
                <a:latin typeface="+mn-ea"/>
              </a:rPr>
              <a:t>的理解：</a:t>
            </a:r>
            <a:r>
              <a:rPr lang="en-US" altLang="zh-TW">
                <a:latin typeface="+mn-ea"/>
              </a:rPr>
              <a:t>attention</a:t>
            </a:r>
            <a:r>
              <a:rPr lang="zh-TW" altLang="en-US">
                <a:latin typeface="+mn-ea"/>
              </a:rPr>
              <a:t>只是起到 把整個序列的資訊聚合起來 的作用，後面的 </a:t>
            </a:r>
            <a:r>
              <a:rPr lang="en-US" altLang="zh-TW">
                <a:latin typeface="+mn-ea"/>
              </a:rPr>
              <a:t>MLP </a:t>
            </a:r>
            <a:r>
              <a:rPr lang="zh-TW" altLang="en-US">
                <a:latin typeface="+mn-ea"/>
              </a:rPr>
              <a:t>和 殘差連接 是缺一不可的。 去掉 </a:t>
            </a:r>
            <a:r>
              <a:rPr lang="en-US" altLang="zh-TW">
                <a:latin typeface="+mn-ea"/>
              </a:rPr>
              <a:t>MLP </a:t>
            </a:r>
            <a:r>
              <a:rPr lang="zh-TW" altLang="en-US">
                <a:latin typeface="+mn-ea"/>
              </a:rPr>
              <a:t>和 殘差連接，只有 </a:t>
            </a:r>
            <a:r>
              <a:rPr lang="en-US" altLang="zh-TW">
                <a:latin typeface="+mn-ea"/>
              </a:rPr>
              <a:t>attention</a:t>
            </a:r>
            <a:r>
              <a:rPr lang="zh-TW" altLang="en-US">
                <a:latin typeface="+mn-ea"/>
              </a:rPr>
              <a:t>，也什麼都訓練不出來。呼應標題 </a:t>
            </a:r>
            <a:r>
              <a:rPr lang="en-US" altLang="zh-TW">
                <a:latin typeface="+mn-ea"/>
              </a:rPr>
              <a:t>attention is all you need</a:t>
            </a:r>
            <a:r>
              <a:rPr lang="zh-TW" altLang="en-US">
                <a:latin typeface="+mn-ea"/>
              </a:rPr>
              <a:t>：不是只有 </a:t>
            </a:r>
            <a:r>
              <a:rPr lang="en-US" altLang="zh-TW">
                <a:latin typeface="+mn-ea"/>
              </a:rPr>
              <a:t>attention </a:t>
            </a:r>
            <a:r>
              <a:rPr lang="zh-TW" altLang="en-US">
                <a:latin typeface="+mn-ea"/>
              </a:rPr>
              <a:t>就行了。</a:t>
            </a:r>
            <a:endParaRPr lang="en-US" altLang="zh-TW">
              <a:latin typeface="+mn-ea"/>
            </a:endParaRPr>
          </a:p>
          <a:p>
            <a:pPr>
              <a:lnSpc>
                <a:spcPts val="2400"/>
              </a:lnSpc>
            </a:pPr>
            <a:r>
              <a:rPr lang="en-US" altLang="zh-TW">
                <a:latin typeface="+mn-ea"/>
              </a:rPr>
              <a:t>attention </a:t>
            </a:r>
            <a:r>
              <a:rPr lang="zh-TW" altLang="en-US">
                <a:latin typeface="+mn-ea"/>
              </a:rPr>
              <a:t>沒有對數據的順序建模，為什麼 </a:t>
            </a:r>
            <a:r>
              <a:rPr lang="en-US" altLang="zh-TW">
                <a:latin typeface="+mn-ea"/>
              </a:rPr>
              <a:t>ko RNN </a:t>
            </a:r>
            <a:r>
              <a:rPr lang="zh-TW" altLang="en-US">
                <a:latin typeface="+mn-ea"/>
              </a:rPr>
              <a:t>呢？</a:t>
            </a:r>
            <a:r>
              <a:rPr lang="en-US" altLang="zh-TW">
                <a:latin typeface="+mn-ea"/>
              </a:rPr>
              <a:t>RNN </a:t>
            </a:r>
            <a:r>
              <a:rPr lang="zh-TW" altLang="en-US">
                <a:latin typeface="+mn-ea"/>
              </a:rPr>
              <a:t>顯示的建模了序列資訊，理論應該比 </a:t>
            </a:r>
            <a:r>
              <a:rPr lang="en-US" altLang="zh-TW">
                <a:latin typeface="+mn-ea"/>
              </a:rPr>
              <a:t>attention </a:t>
            </a:r>
            <a:r>
              <a:rPr lang="zh-TW" altLang="en-US">
                <a:latin typeface="+mn-ea"/>
              </a:rPr>
              <a:t>效果更好。</a:t>
            </a:r>
            <a:endParaRPr lang="en-US" altLang="zh-TW">
              <a:latin typeface="+mn-ea"/>
            </a:endParaRPr>
          </a:p>
          <a:p>
            <a:pPr>
              <a:lnSpc>
                <a:spcPts val="2400"/>
              </a:lnSpc>
            </a:pPr>
            <a:r>
              <a:rPr lang="en-US" altLang="zh-TW">
                <a:latin typeface="+mn-ea"/>
              </a:rPr>
              <a:t>attention </a:t>
            </a:r>
            <a:r>
              <a:rPr lang="zh-TW" altLang="en-US">
                <a:latin typeface="+mn-ea"/>
              </a:rPr>
              <a:t>用了更廣泛的 </a:t>
            </a:r>
            <a:r>
              <a:rPr lang="en-US" altLang="zh-TW">
                <a:latin typeface="+mn-ea"/>
              </a:rPr>
              <a:t>inductive bias </a:t>
            </a:r>
            <a:r>
              <a:rPr lang="zh-TW" altLang="en-US">
                <a:latin typeface="+mn-ea"/>
              </a:rPr>
              <a:t>歸納偏置，使得 </a:t>
            </a:r>
            <a:r>
              <a:rPr lang="en-US" altLang="zh-TW">
                <a:latin typeface="+mn-ea"/>
              </a:rPr>
              <a:t>attention </a:t>
            </a:r>
            <a:r>
              <a:rPr lang="zh-TW" altLang="en-US">
                <a:latin typeface="+mn-ea"/>
              </a:rPr>
              <a:t>沒有用空間上的假設，取得和 </a:t>
            </a:r>
            <a:r>
              <a:rPr lang="en-US" altLang="zh-TW">
                <a:latin typeface="+mn-ea"/>
              </a:rPr>
              <a:t>CNN </a:t>
            </a:r>
            <a:r>
              <a:rPr lang="zh-TW" altLang="en-US">
                <a:latin typeface="+mn-ea"/>
              </a:rPr>
              <a:t>一樣、 甚至更好的結果。代價：假設更加一般、對數據的抓取能力差，需要使用更多的數據、更大的模型 才能訓練出一樣的效果</a:t>
            </a:r>
            <a:endParaRPr lang="en-US" altLang="zh-TW">
              <a:latin typeface="+mn-ea"/>
            </a:endParaRPr>
          </a:p>
        </p:txBody>
      </p:sp>
    </p:spTree>
    <p:extLst>
      <p:ext uri="{BB962C8B-B14F-4D97-AF65-F5344CB8AC3E}">
        <p14:creationId xmlns:p14="http://schemas.microsoft.com/office/powerpoint/2010/main" val="4122602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305718-8C33-9F0A-3567-D4E15629D2C5}"/>
              </a:ext>
            </a:extLst>
          </p:cNvPr>
          <p:cNvSpPr>
            <a:spLocks noGrp="1"/>
          </p:cNvSpPr>
          <p:nvPr>
            <p:ph type="title"/>
          </p:nvPr>
        </p:nvSpPr>
        <p:spPr/>
        <p:txBody>
          <a:bodyPr/>
          <a:lstStyle/>
          <a:p>
            <a:r>
              <a:rPr lang="en-US" altLang="zh-TW"/>
              <a:t>3.2.1</a:t>
            </a:r>
            <a:r>
              <a:rPr lang="zh-TW" altLang="en-US"/>
              <a:t> </a:t>
            </a:r>
            <a:r>
              <a:rPr lang="en-US" altLang="zh-TW"/>
              <a:t>Scaled Dot Product Attention</a:t>
            </a:r>
            <a:endParaRPr lang="zh-TW" altLang="en-US"/>
          </a:p>
        </p:txBody>
      </p:sp>
      <p:sp>
        <p:nvSpPr>
          <p:cNvPr id="3" name="內容版面配置區 2">
            <a:extLst>
              <a:ext uri="{FF2B5EF4-FFF2-40B4-BE49-F238E27FC236}">
                <a16:creationId xmlns:a16="http://schemas.microsoft.com/office/drawing/2014/main" id="{0548EF3D-0C62-BC48-0542-F43A638D6506}"/>
              </a:ext>
            </a:extLst>
          </p:cNvPr>
          <p:cNvSpPr>
            <a:spLocks noGrp="1"/>
          </p:cNvSpPr>
          <p:nvPr>
            <p:ph idx="1"/>
          </p:nvPr>
        </p:nvSpPr>
        <p:spPr/>
        <p:txBody>
          <a:bodyPr/>
          <a:lstStyle/>
          <a:p>
            <a:r>
              <a:rPr lang="en-US" altLang="zh-TW"/>
              <a:t>query </a:t>
            </a:r>
            <a:r>
              <a:rPr lang="zh-TW" altLang="en-US"/>
              <a:t>和</a:t>
            </a:r>
            <a:r>
              <a:rPr lang="en-US" altLang="zh-TW"/>
              <a:t>key</a:t>
            </a:r>
            <a:r>
              <a:rPr lang="zh-TW" altLang="en-US"/>
              <a:t>的長度是等長的，都等於 </a:t>
            </a:r>
            <a:r>
              <a:rPr lang="en-US" altLang="zh-TW"/>
              <a:t>dk</a:t>
            </a:r>
            <a:r>
              <a:rPr lang="zh-TW" altLang="en-US"/>
              <a:t>。 </a:t>
            </a:r>
            <a:r>
              <a:rPr lang="en-US" altLang="zh-TW"/>
              <a:t>value </a:t>
            </a:r>
            <a:r>
              <a:rPr lang="zh-TW" altLang="en-US"/>
              <a:t>的維度是 </a:t>
            </a:r>
            <a:r>
              <a:rPr lang="en-US" altLang="zh-TW"/>
              <a:t>dv</a:t>
            </a:r>
            <a:r>
              <a:rPr lang="zh-TW" altLang="en-US"/>
              <a:t>，輸出也是 </a:t>
            </a:r>
            <a:r>
              <a:rPr lang="en-US" altLang="zh-TW"/>
              <a:t>dv</a:t>
            </a:r>
            <a:r>
              <a:rPr lang="zh-TW" altLang="en-US"/>
              <a:t>。</a:t>
            </a:r>
            <a:endParaRPr lang="en-US" altLang="zh-TW"/>
          </a:p>
          <a:p>
            <a:r>
              <a:rPr lang="zh-TW" altLang="en-US"/>
              <a:t>注意力的具體計算是：對每一個 </a:t>
            </a:r>
            <a:r>
              <a:rPr lang="en-US" altLang="zh-TW"/>
              <a:t>query </a:t>
            </a:r>
            <a:r>
              <a:rPr lang="zh-TW" altLang="en-US"/>
              <a:t>和 </a:t>
            </a:r>
            <a:r>
              <a:rPr lang="en-US" altLang="zh-TW"/>
              <a:t>key </a:t>
            </a:r>
            <a:r>
              <a:rPr lang="zh-TW" altLang="en-US"/>
              <a:t>做內積，然後把它作為相似度。</a:t>
            </a:r>
            <a:endParaRPr lang="en-US" altLang="zh-TW"/>
          </a:p>
          <a:p>
            <a:pPr lvl="1"/>
            <a:r>
              <a:rPr lang="zh-TW" altLang="en-US"/>
              <a:t>兩個向量做內積：內積的值越大，它的餘弦值越大，這兩個向量的相似度就越高。 如果你的內積的值為 </a:t>
            </a:r>
            <a:r>
              <a:rPr lang="en-US" altLang="zh-TW"/>
              <a:t>0 </a:t>
            </a:r>
            <a:r>
              <a:rPr lang="zh-TW" altLang="en-US"/>
              <a:t>，這兩個向量正交了，沒有相似度。</a:t>
            </a:r>
          </a:p>
        </p:txBody>
      </p:sp>
      <p:pic>
        <p:nvPicPr>
          <p:cNvPr id="5" name="圖片 4">
            <a:extLst>
              <a:ext uri="{FF2B5EF4-FFF2-40B4-BE49-F238E27FC236}">
                <a16:creationId xmlns:a16="http://schemas.microsoft.com/office/drawing/2014/main" id="{3ABB319F-F61A-0FD1-E4F9-D51816E68304}"/>
              </a:ext>
            </a:extLst>
          </p:cNvPr>
          <p:cNvPicPr>
            <a:picLocks noChangeAspect="1"/>
          </p:cNvPicPr>
          <p:nvPr/>
        </p:nvPicPr>
        <p:blipFill>
          <a:blip r:embed="rId3"/>
          <a:stretch>
            <a:fillRect/>
          </a:stretch>
        </p:blipFill>
        <p:spPr>
          <a:xfrm>
            <a:off x="744968" y="4537883"/>
            <a:ext cx="6303057" cy="1242676"/>
          </a:xfrm>
          <a:prstGeom prst="rect">
            <a:avLst/>
          </a:prstGeom>
        </p:spPr>
      </p:pic>
      <mc:AlternateContent xmlns:mc="http://schemas.openxmlformats.org/markup-compatibility/2006">
        <mc:Choice xmlns:p14="http://schemas.microsoft.com/office/powerpoint/2010/main" Requires="p14">
          <p:contentPart p14:bwMode="auto" r:id="rId4">
            <p14:nvContentPartPr>
              <p14:cNvPr id="34" name="筆跡 33">
                <a:extLst>
                  <a:ext uri="{FF2B5EF4-FFF2-40B4-BE49-F238E27FC236}">
                    <a16:creationId xmlns:a16="http://schemas.microsoft.com/office/drawing/2014/main" id="{9F84ACDD-D5C8-65C5-4206-B599AD2AD554}"/>
                  </a:ext>
                </a:extLst>
              </p14:cNvPr>
              <p14:cNvContentPartPr/>
              <p14:nvPr/>
            </p14:nvContentPartPr>
            <p14:xfrm>
              <a:off x="6900731" y="4962044"/>
              <a:ext cx="46800" cy="131400"/>
            </p14:xfrm>
          </p:contentPart>
        </mc:Choice>
        <mc:Fallback>
          <p:pic>
            <p:nvPicPr>
              <p:cNvPr id="34" name="筆跡 33">
                <a:extLst>
                  <a:ext uri="{FF2B5EF4-FFF2-40B4-BE49-F238E27FC236}">
                    <a16:creationId xmlns:a16="http://schemas.microsoft.com/office/drawing/2014/main" id="{9F84ACDD-D5C8-65C5-4206-B599AD2AD554}"/>
                  </a:ext>
                </a:extLst>
              </p:cNvPr>
              <p:cNvPicPr/>
              <p:nvPr/>
            </p:nvPicPr>
            <p:blipFill>
              <a:blip r:embed="rId5"/>
              <a:stretch>
                <a:fillRect/>
              </a:stretch>
            </p:blipFill>
            <p:spPr>
              <a:xfrm>
                <a:off x="6882731" y="4944044"/>
                <a:ext cx="82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8" name="筆跡 37">
                <a:extLst>
                  <a:ext uri="{FF2B5EF4-FFF2-40B4-BE49-F238E27FC236}">
                    <a16:creationId xmlns:a16="http://schemas.microsoft.com/office/drawing/2014/main" id="{F8281B36-C001-0879-EB92-935EA8E68C1B}"/>
                  </a:ext>
                </a:extLst>
              </p14:cNvPr>
              <p14:cNvContentPartPr/>
              <p14:nvPr/>
            </p14:nvContentPartPr>
            <p14:xfrm>
              <a:off x="7836371" y="4411244"/>
              <a:ext cx="20880" cy="10800"/>
            </p14:xfrm>
          </p:contentPart>
        </mc:Choice>
        <mc:Fallback>
          <p:pic>
            <p:nvPicPr>
              <p:cNvPr id="38" name="筆跡 37">
                <a:extLst>
                  <a:ext uri="{FF2B5EF4-FFF2-40B4-BE49-F238E27FC236}">
                    <a16:creationId xmlns:a16="http://schemas.microsoft.com/office/drawing/2014/main" id="{F8281B36-C001-0879-EB92-935EA8E68C1B}"/>
                  </a:ext>
                </a:extLst>
              </p:cNvPr>
              <p:cNvPicPr/>
              <p:nvPr/>
            </p:nvPicPr>
            <p:blipFill>
              <a:blip r:embed="rId7"/>
              <a:stretch>
                <a:fillRect/>
              </a:stretch>
            </p:blipFill>
            <p:spPr>
              <a:xfrm>
                <a:off x="7818055" y="4393244"/>
                <a:ext cx="57145"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 name="筆跡 50">
                <a:extLst>
                  <a:ext uri="{FF2B5EF4-FFF2-40B4-BE49-F238E27FC236}">
                    <a16:creationId xmlns:a16="http://schemas.microsoft.com/office/drawing/2014/main" id="{4983DD20-10FB-1186-928C-28086FDD3B3E}"/>
                  </a:ext>
                </a:extLst>
              </p14:cNvPr>
              <p14:cNvContentPartPr/>
              <p14:nvPr/>
            </p14:nvContentPartPr>
            <p14:xfrm>
              <a:off x="8875331" y="4908044"/>
              <a:ext cx="115920" cy="142200"/>
            </p14:xfrm>
          </p:contentPart>
        </mc:Choice>
        <mc:Fallback>
          <p:pic>
            <p:nvPicPr>
              <p:cNvPr id="51" name="筆跡 50">
                <a:extLst>
                  <a:ext uri="{FF2B5EF4-FFF2-40B4-BE49-F238E27FC236}">
                    <a16:creationId xmlns:a16="http://schemas.microsoft.com/office/drawing/2014/main" id="{4983DD20-10FB-1186-928C-28086FDD3B3E}"/>
                  </a:ext>
                </a:extLst>
              </p:cNvPr>
              <p:cNvPicPr/>
              <p:nvPr/>
            </p:nvPicPr>
            <p:blipFill>
              <a:blip r:embed="rId9"/>
              <a:stretch>
                <a:fillRect/>
              </a:stretch>
            </p:blipFill>
            <p:spPr>
              <a:xfrm>
                <a:off x="8857331" y="4890044"/>
                <a:ext cx="151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2" name="筆跡 51">
                <a:extLst>
                  <a:ext uri="{FF2B5EF4-FFF2-40B4-BE49-F238E27FC236}">
                    <a16:creationId xmlns:a16="http://schemas.microsoft.com/office/drawing/2014/main" id="{ABB0823D-0632-A53D-595D-87C30FCCB178}"/>
                  </a:ext>
                </a:extLst>
              </p14:cNvPr>
              <p14:cNvContentPartPr/>
              <p14:nvPr/>
            </p14:nvContentPartPr>
            <p14:xfrm>
              <a:off x="9079091" y="4733084"/>
              <a:ext cx="19080" cy="555840"/>
            </p14:xfrm>
          </p:contentPart>
        </mc:Choice>
        <mc:Fallback>
          <p:pic>
            <p:nvPicPr>
              <p:cNvPr id="52" name="筆跡 51">
                <a:extLst>
                  <a:ext uri="{FF2B5EF4-FFF2-40B4-BE49-F238E27FC236}">
                    <a16:creationId xmlns:a16="http://schemas.microsoft.com/office/drawing/2014/main" id="{ABB0823D-0632-A53D-595D-87C30FCCB178}"/>
                  </a:ext>
                </a:extLst>
              </p:cNvPr>
              <p:cNvPicPr/>
              <p:nvPr/>
            </p:nvPicPr>
            <p:blipFill>
              <a:blip r:embed="rId11"/>
              <a:stretch>
                <a:fillRect/>
              </a:stretch>
            </p:blipFill>
            <p:spPr>
              <a:xfrm>
                <a:off x="9061091" y="4715096"/>
                <a:ext cx="54720" cy="59145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3" name="筆跡 52">
                <a:extLst>
                  <a:ext uri="{FF2B5EF4-FFF2-40B4-BE49-F238E27FC236}">
                    <a16:creationId xmlns:a16="http://schemas.microsoft.com/office/drawing/2014/main" id="{72001F4B-C8C8-F213-D9E1-145217192C2A}"/>
                  </a:ext>
                </a:extLst>
              </p14:cNvPr>
              <p14:cNvContentPartPr/>
              <p14:nvPr/>
            </p14:nvContentPartPr>
            <p14:xfrm>
              <a:off x="9116171" y="4696004"/>
              <a:ext cx="869400" cy="612720"/>
            </p14:xfrm>
          </p:contentPart>
        </mc:Choice>
        <mc:Fallback>
          <p:pic>
            <p:nvPicPr>
              <p:cNvPr id="53" name="筆跡 52">
                <a:extLst>
                  <a:ext uri="{FF2B5EF4-FFF2-40B4-BE49-F238E27FC236}">
                    <a16:creationId xmlns:a16="http://schemas.microsoft.com/office/drawing/2014/main" id="{72001F4B-C8C8-F213-D9E1-145217192C2A}"/>
                  </a:ext>
                </a:extLst>
              </p:cNvPr>
              <p:cNvPicPr/>
              <p:nvPr/>
            </p:nvPicPr>
            <p:blipFill>
              <a:blip r:embed="rId13"/>
              <a:stretch>
                <a:fillRect/>
              </a:stretch>
            </p:blipFill>
            <p:spPr>
              <a:xfrm>
                <a:off x="9098171" y="4678004"/>
                <a:ext cx="90504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4" name="筆跡 53">
                <a:extLst>
                  <a:ext uri="{FF2B5EF4-FFF2-40B4-BE49-F238E27FC236}">
                    <a16:creationId xmlns:a16="http://schemas.microsoft.com/office/drawing/2014/main" id="{AB42BD40-9AAF-949D-C076-9DD731DB4089}"/>
                  </a:ext>
                </a:extLst>
              </p14:cNvPr>
              <p14:cNvContentPartPr/>
              <p14:nvPr/>
            </p14:nvContentPartPr>
            <p14:xfrm>
              <a:off x="9171971" y="5292524"/>
              <a:ext cx="769680" cy="27720"/>
            </p14:xfrm>
          </p:contentPart>
        </mc:Choice>
        <mc:Fallback>
          <p:pic>
            <p:nvPicPr>
              <p:cNvPr id="54" name="筆跡 53">
                <a:extLst>
                  <a:ext uri="{FF2B5EF4-FFF2-40B4-BE49-F238E27FC236}">
                    <a16:creationId xmlns:a16="http://schemas.microsoft.com/office/drawing/2014/main" id="{AB42BD40-9AAF-949D-C076-9DD731DB4089}"/>
                  </a:ext>
                </a:extLst>
              </p:cNvPr>
              <p:cNvPicPr/>
              <p:nvPr/>
            </p:nvPicPr>
            <p:blipFill>
              <a:blip r:embed="rId15"/>
              <a:stretch>
                <a:fillRect/>
              </a:stretch>
            </p:blipFill>
            <p:spPr>
              <a:xfrm>
                <a:off x="9153971" y="5274524"/>
                <a:ext cx="805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5" name="筆跡 54">
                <a:extLst>
                  <a:ext uri="{FF2B5EF4-FFF2-40B4-BE49-F238E27FC236}">
                    <a16:creationId xmlns:a16="http://schemas.microsoft.com/office/drawing/2014/main" id="{BDE098DD-DDD2-D509-D681-148E627F1D72}"/>
                  </a:ext>
                </a:extLst>
              </p14:cNvPr>
              <p14:cNvContentPartPr/>
              <p14:nvPr/>
            </p14:nvContentPartPr>
            <p14:xfrm>
              <a:off x="9396971" y="4416284"/>
              <a:ext cx="263160" cy="126000"/>
            </p14:xfrm>
          </p:contentPart>
        </mc:Choice>
        <mc:Fallback>
          <p:pic>
            <p:nvPicPr>
              <p:cNvPr id="55" name="筆跡 54">
                <a:extLst>
                  <a:ext uri="{FF2B5EF4-FFF2-40B4-BE49-F238E27FC236}">
                    <a16:creationId xmlns:a16="http://schemas.microsoft.com/office/drawing/2014/main" id="{BDE098DD-DDD2-D509-D681-148E627F1D72}"/>
                  </a:ext>
                </a:extLst>
              </p:cNvPr>
              <p:cNvPicPr/>
              <p:nvPr/>
            </p:nvPicPr>
            <p:blipFill>
              <a:blip r:embed="rId17"/>
              <a:stretch>
                <a:fillRect/>
              </a:stretch>
            </p:blipFill>
            <p:spPr>
              <a:xfrm>
                <a:off x="9378971" y="4398335"/>
                <a:ext cx="298800" cy="161538"/>
              </a:xfrm>
              <a:prstGeom prst="rect">
                <a:avLst/>
              </a:prstGeom>
            </p:spPr>
          </p:pic>
        </mc:Fallback>
      </mc:AlternateContent>
      <p:grpSp>
        <p:nvGrpSpPr>
          <p:cNvPr id="81" name="群組 80">
            <a:extLst>
              <a:ext uri="{FF2B5EF4-FFF2-40B4-BE49-F238E27FC236}">
                <a16:creationId xmlns:a16="http://schemas.microsoft.com/office/drawing/2014/main" id="{127AB237-4121-0B1B-B5E0-2A40F91BD449}"/>
              </a:ext>
            </a:extLst>
          </p:cNvPr>
          <p:cNvGrpSpPr/>
          <p:nvPr/>
        </p:nvGrpSpPr>
        <p:grpSpPr>
          <a:xfrm>
            <a:off x="8544929" y="4241324"/>
            <a:ext cx="2153802" cy="2150453"/>
            <a:chOff x="8544929" y="4241324"/>
            <a:chExt cx="2153802" cy="2150453"/>
          </a:xfrm>
        </p:grpSpPr>
        <mc:AlternateContent xmlns:mc="http://schemas.openxmlformats.org/markup-compatibility/2006">
          <mc:Choice xmlns:p14="http://schemas.microsoft.com/office/powerpoint/2010/main" Requires="p14">
            <p:contentPart p14:bwMode="auto" r:id="rId18">
              <p14:nvContentPartPr>
                <p14:cNvPr id="57" name="筆跡 56">
                  <a:extLst>
                    <a:ext uri="{FF2B5EF4-FFF2-40B4-BE49-F238E27FC236}">
                      <a16:creationId xmlns:a16="http://schemas.microsoft.com/office/drawing/2014/main" id="{7466506A-957B-AFF4-5C36-A4D3202909FD}"/>
                    </a:ext>
                  </a:extLst>
                </p14:cNvPr>
                <p14:cNvContentPartPr/>
                <p14:nvPr/>
              </p14:nvContentPartPr>
              <p14:xfrm>
                <a:off x="10366091" y="4894724"/>
                <a:ext cx="27720" cy="16560"/>
              </p14:xfrm>
            </p:contentPart>
          </mc:Choice>
          <mc:Fallback>
            <p:pic>
              <p:nvPicPr>
                <p:cNvPr id="57" name="筆跡 56">
                  <a:extLst>
                    <a:ext uri="{FF2B5EF4-FFF2-40B4-BE49-F238E27FC236}">
                      <a16:creationId xmlns:a16="http://schemas.microsoft.com/office/drawing/2014/main" id="{7466506A-957B-AFF4-5C36-A4D3202909FD}"/>
                    </a:ext>
                  </a:extLst>
                </p:cNvPr>
                <p:cNvPicPr/>
                <p:nvPr/>
              </p:nvPicPr>
              <p:blipFill>
                <a:blip r:embed="rId19"/>
                <a:stretch>
                  <a:fillRect/>
                </a:stretch>
              </p:blipFill>
              <p:spPr>
                <a:xfrm>
                  <a:off x="10357091" y="4885915"/>
                  <a:ext cx="45360" cy="33825"/>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8" name="筆跡 57">
                  <a:extLst>
                    <a:ext uri="{FF2B5EF4-FFF2-40B4-BE49-F238E27FC236}">
                      <a16:creationId xmlns:a16="http://schemas.microsoft.com/office/drawing/2014/main" id="{3E86C9D8-DA0F-23FE-3EAA-B521548695B3}"/>
                    </a:ext>
                  </a:extLst>
                </p14:cNvPr>
                <p14:cNvContentPartPr/>
                <p14:nvPr/>
              </p14:nvContentPartPr>
              <p14:xfrm>
                <a:off x="10144691" y="4611404"/>
                <a:ext cx="42840" cy="874080"/>
              </p14:xfrm>
            </p:contentPart>
          </mc:Choice>
          <mc:Fallback>
            <p:pic>
              <p:nvPicPr>
                <p:cNvPr id="58" name="筆跡 57">
                  <a:extLst>
                    <a:ext uri="{FF2B5EF4-FFF2-40B4-BE49-F238E27FC236}">
                      <a16:creationId xmlns:a16="http://schemas.microsoft.com/office/drawing/2014/main" id="{3E86C9D8-DA0F-23FE-3EAA-B521548695B3}"/>
                    </a:ext>
                  </a:extLst>
                </p:cNvPr>
                <p:cNvPicPr/>
                <p:nvPr/>
              </p:nvPicPr>
              <p:blipFill>
                <a:blip r:embed="rId21"/>
                <a:stretch>
                  <a:fillRect/>
                </a:stretch>
              </p:blipFill>
              <p:spPr>
                <a:xfrm>
                  <a:off x="10135691" y="4602404"/>
                  <a:ext cx="60480" cy="891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9" name="筆跡 58">
                  <a:extLst>
                    <a:ext uri="{FF2B5EF4-FFF2-40B4-BE49-F238E27FC236}">
                      <a16:creationId xmlns:a16="http://schemas.microsoft.com/office/drawing/2014/main" id="{65EBAD93-1813-9103-E5D3-9F4A1F6ED421}"/>
                    </a:ext>
                  </a:extLst>
                </p14:cNvPr>
                <p14:cNvContentPartPr/>
                <p14:nvPr/>
              </p14:nvContentPartPr>
              <p14:xfrm>
                <a:off x="10211291" y="4593044"/>
                <a:ext cx="487440" cy="853200"/>
              </p14:xfrm>
            </p:contentPart>
          </mc:Choice>
          <mc:Fallback>
            <p:pic>
              <p:nvPicPr>
                <p:cNvPr id="59" name="筆跡 58">
                  <a:extLst>
                    <a:ext uri="{FF2B5EF4-FFF2-40B4-BE49-F238E27FC236}">
                      <a16:creationId xmlns:a16="http://schemas.microsoft.com/office/drawing/2014/main" id="{65EBAD93-1813-9103-E5D3-9F4A1F6ED421}"/>
                    </a:ext>
                  </a:extLst>
                </p:cNvPr>
                <p:cNvPicPr/>
                <p:nvPr/>
              </p:nvPicPr>
              <p:blipFill>
                <a:blip r:embed="rId23"/>
                <a:stretch>
                  <a:fillRect/>
                </a:stretch>
              </p:blipFill>
              <p:spPr>
                <a:xfrm>
                  <a:off x="10202291" y="4584044"/>
                  <a:ext cx="505080" cy="870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0" name="筆跡 59">
                  <a:extLst>
                    <a:ext uri="{FF2B5EF4-FFF2-40B4-BE49-F238E27FC236}">
                      <a16:creationId xmlns:a16="http://schemas.microsoft.com/office/drawing/2014/main" id="{088DF1A9-C9ED-57B3-D202-A96B0831CC51}"/>
                    </a:ext>
                  </a:extLst>
                </p14:cNvPr>
                <p14:cNvContentPartPr/>
                <p14:nvPr/>
              </p14:nvContentPartPr>
              <p14:xfrm>
                <a:off x="10163411" y="5495204"/>
                <a:ext cx="475920" cy="21240"/>
              </p14:xfrm>
            </p:contentPart>
          </mc:Choice>
          <mc:Fallback>
            <p:pic>
              <p:nvPicPr>
                <p:cNvPr id="60" name="筆跡 59">
                  <a:extLst>
                    <a:ext uri="{FF2B5EF4-FFF2-40B4-BE49-F238E27FC236}">
                      <a16:creationId xmlns:a16="http://schemas.microsoft.com/office/drawing/2014/main" id="{088DF1A9-C9ED-57B3-D202-A96B0831CC51}"/>
                    </a:ext>
                  </a:extLst>
                </p:cNvPr>
                <p:cNvPicPr/>
                <p:nvPr/>
              </p:nvPicPr>
              <p:blipFill>
                <a:blip r:embed="rId25"/>
                <a:stretch>
                  <a:fillRect/>
                </a:stretch>
              </p:blipFill>
              <p:spPr>
                <a:xfrm>
                  <a:off x="10154411" y="5486354"/>
                  <a:ext cx="493560" cy="3858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2" name="筆跡 61">
                  <a:extLst>
                    <a:ext uri="{FF2B5EF4-FFF2-40B4-BE49-F238E27FC236}">
                      <a16:creationId xmlns:a16="http://schemas.microsoft.com/office/drawing/2014/main" id="{AE9AF9A9-EB6F-8D9E-67D0-3BF8751ECBD5}"/>
                    </a:ext>
                  </a:extLst>
                </p14:cNvPr>
                <p14:cNvContentPartPr/>
                <p14:nvPr/>
              </p14:nvContentPartPr>
              <p14:xfrm>
                <a:off x="10332251" y="4841444"/>
                <a:ext cx="155520" cy="230040"/>
              </p14:xfrm>
            </p:contentPart>
          </mc:Choice>
          <mc:Fallback>
            <p:pic>
              <p:nvPicPr>
                <p:cNvPr id="62" name="筆跡 61">
                  <a:extLst>
                    <a:ext uri="{FF2B5EF4-FFF2-40B4-BE49-F238E27FC236}">
                      <a16:creationId xmlns:a16="http://schemas.microsoft.com/office/drawing/2014/main" id="{AE9AF9A9-EB6F-8D9E-67D0-3BF8751ECBD5}"/>
                    </a:ext>
                  </a:extLst>
                </p:cNvPr>
                <p:cNvPicPr/>
                <p:nvPr/>
              </p:nvPicPr>
              <p:blipFill>
                <a:blip r:embed="rId27"/>
                <a:stretch>
                  <a:fillRect/>
                </a:stretch>
              </p:blipFill>
              <p:spPr>
                <a:xfrm>
                  <a:off x="10323251" y="4832444"/>
                  <a:ext cx="1731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3" name="筆跡 62">
                  <a:extLst>
                    <a:ext uri="{FF2B5EF4-FFF2-40B4-BE49-F238E27FC236}">
                      <a16:creationId xmlns:a16="http://schemas.microsoft.com/office/drawing/2014/main" id="{552041BA-E94F-5657-1814-263E74463A99}"/>
                    </a:ext>
                  </a:extLst>
                </p14:cNvPr>
                <p14:cNvContentPartPr/>
                <p14:nvPr/>
              </p14:nvContentPartPr>
              <p14:xfrm>
                <a:off x="9981971" y="4966364"/>
                <a:ext cx="90720" cy="104400"/>
              </p14:xfrm>
            </p:contentPart>
          </mc:Choice>
          <mc:Fallback>
            <p:pic>
              <p:nvPicPr>
                <p:cNvPr id="63" name="筆跡 62">
                  <a:extLst>
                    <a:ext uri="{FF2B5EF4-FFF2-40B4-BE49-F238E27FC236}">
                      <a16:creationId xmlns:a16="http://schemas.microsoft.com/office/drawing/2014/main" id="{552041BA-E94F-5657-1814-263E74463A99}"/>
                    </a:ext>
                  </a:extLst>
                </p:cNvPr>
                <p:cNvPicPr/>
                <p:nvPr/>
              </p:nvPicPr>
              <p:blipFill>
                <a:blip r:embed="rId29"/>
                <a:stretch>
                  <a:fillRect/>
                </a:stretch>
              </p:blipFill>
              <p:spPr>
                <a:xfrm>
                  <a:off x="9973007" y="4957333"/>
                  <a:ext cx="108290" cy="122101"/>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5" name="筆跡 64">
                  <a:extLst>
                    <a:ext uri="{FF2B5EF4-FFF2-40B4-BE49-F238E27FC236}">
                      <a16:creationId xmlns:a16="http://schemas.microsoft.com/office/drawing/2014/main" id="{6E493D60-40E5-0A9F-B435-439958BD17BA}"/>
                    </a:ext>
                  </a:extLst>
                </p14:cNvPr>
                <p14:cNvContentPartPr/>
                <p14:nvPr/>
              </p14:nvContentPartPr>
              <p14:xfrm>
                <a:off x="10278251" y="4399724"/>
                <a:ext cx="64800" cy="109800"/>
              </p14:xfrm>
            </p:contentPart>
          </mc:Choice>
          <mc:Fallback>
            <p:pic>
              <p:nvPicPr>
                <p:cNvPr id="65" name="筆跡 64">
                  <a:extLst>
                    <a:ext uri="{FF2B5EF4-FFF2-40B4-BE49-F238E27FC236}">
                      <a16:creationId xmlns:a16="http://schemas.microsoft.com/office/drawing/2014/main" id="{6E493D60-40E5-0A9F-B435-439958BD17BA}"/>
                    </a:ext>
                  </a:extLst>
                </p:cNvPr>
                <p:cNvPicPr/>
                <p:nvPr/>
              </p:nvPicPr>
              <p:blipFill>
                <a:blip r:embed="rId31"/>
                <a:stretch>
                  <a:fillRect/>
                </a:stretch>
              </p:blipFill>
              <p:spPr>
                <a:xfrm>
                  <a:off x="10269251" y="4390694"/>
                  <a:ext cx="82440" cy="12749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6" name="筆跡 65">
                  <a:extLst>
                    <a:ext uri="{FF2B5EF4-FFF2-40B4-BE49-F238E27FC236}">
                      <a16:creationId xmlns:a16="http://schemas.microsoft.com/office/drawing/2014/main" id="{C09BF4B8-0404-B2FB-432F-B83B4E4636A0}"/>
                    </a:ext>
                  </a:extLst>
                </p14:cNvPr>
                <p14:cNvContentPartPr/>
                <p14:nvPr/>
              </p14:nvContentPartPr>
              <p14:xfrm>
                <a:off x="10348091" y="4241324"/>
                <a:ext cx="37080" cy="227520"/>
              </p14:xfrm>
            </p:contentPart>
          </mc:Choice>
          <mc:Fallback>
            <p:pic>
              <p:nvPicPr>
                <p:cNvPr id="66" name="筆跡 65">
                  <a:extLst>
                    <a:ext uri="{FF2B5EF4-FFF2-40B4-BE49-F238E27FC236}">
                      <a16:creationId xmlns:a16="http://schemas.microsoft.com/office/drawing/2014/main" id="{C09BF4B8-0404-B2FB-432F-B83B4E4636A0}"/>
                    </a:ext>
                  </a:extLst>
                </p:cNvPr>
                <p:cNvPicPr/>
                <p:nvPr/>
              </p:nvPicPr>
              <p:blipFill>
                <a:blip r:embed="rId33"/>
                <a:stretch>
                  <a:fillRect/>
                </a:stretch>
              </p:blipFill>
              <p:spPr>
                <a:xfrm>
                  <a:off x="10339091" y="4232324"/>
                  <a:ext cx="547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7" name="筆跡 66">
                  <a:extLst>
                    <a:ext uri="{FF2B5EF4-FFF2-40B4-BE49-F238E27FC236}">
                      <a16:creationId xmlns:a16="http://schemas.microsoft.com/office/drawing/2014/main" id="{7EBE4DB5-2C54-9ABB-0534-6B99ACBDEF28}"/>
                    </a:ext>
                  </a:extLst>
                </p14:cNvPr>
                <p14:cNvContentPartPr/>
                <p14:nvPr/>
              </p14:nvContentPartPr>
              <p14:xfrm>
                <a:off x="10437731" y="4382804"/>
                <a:ext cx="97200" cy="143280"/>
              </p14:xfrm>
            </p:contentPart>
          </mc:Choice>
          <mc:Fallback>
            <p:pic>
              <p:nvPicPr>
                <p:cNvPr id="67" name="筆跡 66">
                  <a:extLst>
                    <a:ext uri="{FF2B5EF4-FFF2-40B4-BE49-F238E27FC236}">
                      <a16:creationId xmlns:a16="http://schemas.microsoft.com/office/drawing/2014/main" id="{7EBE4DB5-2C54-9ABB-0534-6B99ACBDEF28}"/>
                    </a:ext>
                  </a:extLst>
                </p:cNvPr>
                <p:cNvPicPr/>
                <p:nvPr/>
              </p:nvPicPr>
              <p:blipFill>
                <a:blip r:embed="rId35"/>
                <a:stretch>
                  <a:fillRect/>
                </a:stretch>
              </p:blipFill>
              <p:spPr>
                <a:xfrm>
                  <a:off x="10428731" y="4373827"/>
                  <a:ext cx="114840" cy="16087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9" name="筆跡 68">
                  <a:extLst>
                    <a:ext uri="{FF2B5EF4-FFF2-40B4-BE49-F238E27FC236}">
                      <a16:creationId xmlns:a16="http://schemas.microsoft.com/office/drawing/2014/main" id="{F28F0D9C-EADB-D8C7-493B-0294DE1E9B63}"/>
                    </a:ext>
                  </a:extLst>
                </p14:cNvPr>
                <p14:cNvContentPartPr/>
                <p14:nvPr/>
              </p14:nvContentPartPr>
              <p14:xfrm>
                <a:off x="8544929" y="6029257"/>
                <a:ext cx="174960" cy="22680"/>
              </p14:xfrm>
            </p:contentPart>
          </mc:Choice>
          <mc:Fallback>
            <p:pic>
              <p:nvPicPr>
                <p:cNvPr id="69" name="筆跡 68">
                  <a:extLst>
                    <a:ext uri="{FF2B5EF4-FFF2-40B4-BE49-F238E27FC236}">
                      <a16:creationId xmlns:a16="http://schemas.microsoft.com/office/drawing/2014/main" id="{F28F0D9C-EADB-D8C7-493B-0294DE1E9B63}"/>
                    </a:ext>
                  </a:extLst>
                </p:cNvPr>
                <p:cNvPicPr/>
                <p:nvPr/>
              </p:nvPicPr>
              <p:blipFill>
                <a:blip r:embed="rId37"/>
                <a:stretch>
                  <a:fillRect/>
                </a:stretch>
              </p:blipFill>
              <p:spPr>
                <a:xfrm>
                  <a:off x="8535929" y="6020398"/>
                  <a:ext cx="192600" cy="40044"/>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0" name="筆跡 69">
                  <a:extLst>
                    <a:ext uri="{FF2B5EF4-FFF2-40B4-BE49-F238E27FC236}">
                      <a16:creationId xmlns:a16="http://schemas.microsoft.com/office/drawing/2014/main" id="{5649E532-3350-6F59-29A3-A9B925494B7F}"/>
                    </a:ext>
                  </a:extLst>
                </p14:cNvPr>
                <p14:cNvContentPartPr/>
                <p14:nvPr/>
              </p14:nvContentPartPr>
              <p14:xfrm>
                <a:off x="8580209" y="6113137"/>
                <a:ext cx="148320" cy="27000"/>
              </p14:xfrm>
            </p:contentPart>
          </mc:Choice>
          <mc:Fallback>
            <p:pic>
              <p:nvPicPr>
                <p:cNvPr id="70" name="筆跡 69">
                  <a:extLst>
                    <a:ext uri="{FF2B5EF4-FFF2-40B4-BE49-F238E27FC236}">
                      <a16:creationId xmlns:a16="http://schemas.microsoft.com/office/drawing/2014/main" id="{5649E532-3350-6F59-29A3-A9B925494B7F}"/>
                    </a:ext>
                  </a:extLst>
                </p:cNvPr>
                <p:cNvPicPr/>
                <p:nvPr/>
              </p:nvPicPr>
              <p:blipFill>
                <a:blip r:embed="rId39"/>
                <a:stretch>
                  <a:fillRect/>
                </a:stretch>
              </p:blipFill>
              <p:spPr>
                <a:xfrm>
                  <a:off x="8571231" y="6104137"/>
                  <a:ext cx="165917"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1" name="筆跡 70">
                  <a:extLst>
                    <a:ext uri="{FF2B5EF4-FFF2-40B4-BE49-F238E27FC236}">
                      <a16:creationId xmlns:a16="http://schemas.microsoft.com/office/drawing/2014/main" id="{59312E8E-3FE3-4427-5876-9C7390D2CE37}"/>
                    </a:ext>
                  </a:extLst>
                </p14:cNvPr>
                <p14:cNvContentPartPr/>
                <p14:nvPr/>
              </p14:nvContentPartPr>
              <p14:xfrm>
                <a:off x="8711249" y="5943577"/>
                <a:ext cx="153720" cy="219960"/>
              </p14:xfrm>
            </p:contentPart>
          </mc:Choice>
          <mc:Fallback>
            <p:pic>
              <p:nvPicPr>
                <p:cNvPr id="71" name="筆跡 70">
                  <a:extLst>
                    <a:ext uri="{FF2B5EF4-FFF2-40B4-BE49-F238E27FC236}">
                      <a16:creationId xmlns:a16="http://schemas.microsoft.com/office/drawing/2014/main" id="{59312E8E-3FE3-4427-5876-9C7390D2CE37}"/>
                    </a:ext>
                  </a:extLst>
                </p:cNvPr>
                <p:cNvPicPr/>
                <p:nvPr/>
              </p:nvPicPr>
              <p:blipFill>
                <a:blip r:embed="rId41"/>
                <a:stretch>
                  <a:fillRect/>
                </a:stretch>
              </p:blipFill>
              <p:spPr>
                <a:xfrm>
                  <a:off x="8702249" y="5934577"/>
                  <a:ext cx="1713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3" name="筆跡 72">
                  <a:extLst>
                    <a:ext uri="{FF2B5EF4-FFF2-40B4-BE49-F238E27FC236}">
                      <a16:creationId xmlns:a16="http://schemas.microsoft.com/office/drawing/2014/main" id="{13B1C081-28AE-57B4-4C5D-FCD44B97890B}"/>
                    </a:ext>
                  </a:extLst>
                </p14:cNvPr>
                <p14:cNvContentPartPr/>
                <p14:nvPr/>
              </p14:nvContentPartPr>
              <p14:xfrm>
                <a:off x="9063689" y="5848897"/>
                <a:ext cx="33120" cy="463680"/>
              </p14:xfrm>
            </p:contentPart>
          </mc:Choice>
          <mc:Fallback>
            <p:pic>
              <p:nvPicPr>
                <p:cNvPr id="73" name="筆跡 72">
                  <a:extLst>
                    <a:ext uri="{FF2B5EF4-FFF2-40B4-BE49-F238E27FC236}">
                      <a16:creationId xmlns:a16="http://schemas.microsoft.com/office/drawing/2014/main" id="{13B1C081-28AE-57B4-4C5D-FCD44B97890B}"/>
                    </a:ext>
                  </a:extLst>
                </p:cNvPr>
                <p:cNvPicPr/>
                <p:nvPr/>
              </p:nvPicPr>
              <p:blipFill>
                <a:blip r:embed="rId43"/>
                <a:stretch>
                  <a:fillRect/>
                </a:stretch>
              </p:blipFill>
              <p:spPr>
                <a:xfrm>
                  <a:off x="9054786" y="5839897"/>
                  <a:ext cx="5057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4" name="筆跡 73">
                  <a:extLst>
                    <a:ext uri="{FF2B5EF4-FFF2-40B4-BE49-F238E27FC236}">
                      <a16:creationId xmlns:a16="http://schemas.microsoft.com/office/drawing/2014/main" id="{4777D32C-FE58-1D60-DBA8-AC7F6C9575AA}"/>
                    </a:ext>
                  </a:extLst>
                </p14:cNvPr>
                <p14:cNvContentPartPr/>
                <p14:nvPr/>
              </p14:nvContentPartPr>
              <p14:xfrm>
                <a:off x="9103289" y="5829817"/>
                <a:ext cx="927000" cy="516960"/>
              </p14:xfrm>
            </p:contentPart>
          </mc:Choice>
          <mc:Fallback>
            <p:pic>
              <p:nvPicPr>
                <p:cNvPr id="74" name="筆跡 73">
                  <a:extLst>
                    <a:ext uri="{FF2B5EF4-FFF2-40B4-BE49-F238E27FC236}">
                      <a16:creationId xmlns:a16="http://schemas.microsoft.com/office/drawing/2014/main" id="{4777D32C-FE58-1D60-DBA8-AC7F6C9575AA}"/>
                    </a:ext>
                  </a:extLst>
                </p:cNvPr>
                <p:cNvPicPr/>
                <p:nvPr/>
              </p:nvPicPr>
              <p:blipFill>
                <a:blip r:embed="rId45"/>
                <a:stretch>
                  <a:fillRect/>
                </a:stretch>
              </p:blipFill>
              <p:spPr>
                <a:xfrm>
                  <a:off x="9094289" y="5820817"/>
                  <a:ext cx="94464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5" name="筆跡 74">
                  <a:extLst>
                    <a:ext uri="{FF2B5EF4-FFF2-40B4-BE49-F238E27FC236}">
                      <a16:creationId xmlns:a16="http://schemas.microsoft.com/office/drawing/2014/main" id="{6B6D4B93-1C51-7CAA-6B33-C947941144ED}"/>
                    </a:ext>
                  </a:extLst>
                </p14:cNvPr>
                <p14:cNvContentPartPr/>
                <p14:nvPr/>
              </p14:nvContentPartPr>
              <p14:xfrm>
                <a:off x="9155489" y="6345697"/>
                <a:ext cx="845640" cy="46080"/>
              </p14:xfrm>
            </p:contentPart>
          </mc:Choice>
          <mc:Fallback>
            <p:pic>
              <p:nvPicPr>
                <p:cNvPr id="75" name="筆跡 74">
                  <a:extLst>
                    <a:ext uri="{FF2B5EF4-FFF2-40B4-BE49-F238E27FC236}">
                      <a16:creationId xmlns:a16="http://schemas.microsoft.com/office/drawing/2014/main" id="{6B6D4B93-1C51-7CAA-6B33-C947941144ED}"/>
                    </a:ext>
                  </a:extLst>
                </p:cNvPr>
                <p:cNvPicPr/>
                <p:nvPr/>
              </p:nvPicPr>
              <p:blipFill>
                <a:blip r:embed="rId47"/>
                <a:stretch>
                  <a:fillRect/>
                </a:stretch>
              </p:blipFill>
              <p:spPr>
                <a:xfrm>
                  <a:off x="9146489" y="6336626"/>
                  <a:ext cx="863280" cy="63859"/>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7" name="筆跡 76">
                  <a:extLst>
                    <a:ext uri="{FF2B5EF4-FFF2-40B4-BE49-F238E27FC236}">
                      <a16:creationId xmlns:a16="http://schemas.microsoft.com/office/drawing/2014/main" id="{D77A743B-1224-F306-F07A-D8388120C1E3}"/>
                    </a:ext>
                  </a:extLst>
                </p14:cNvPr>
                <p14:cNvContentPartPr/>
                <p14:nvPr/>
              </p14:nvContentPartPr>
              <p14:xfrm>
                <a:off x="8865689" y="6115297"/>
                <a:ext cx="102600" cy="72720"/>
              </p14:xfrm>
            </p:contentPart>
          </mc:Choice>
          <mc:Fallback>
            <p:pic>
              <p:nvPicPr>
                <p:cNvPr id="77" name="筆跡 76">
                  <a:extLst>
                    <a:ext uri="{FF2B5EF4-FFF2-40B4-BE49-F238E27FC236}">
                      <a16:creationId xmlns:a16="http://schemas.microsoft.com/office/drawing/2014/main" id="{D77A743B-1224-F306-F07A-D8388120C1E3}"/>
                    </a:ext>
                  </a:extLst>
                </p:cNvPr>
                <p:cNvPicPr/>
                <p:nvPr/>
              </p:nvPicPr>
              <p:blipFill>
                <a:blip r:embed="rId49"/>
                <a:stretch>
                  <a:fillRect/>
                </a:stretch>
              </p:blipFill>
              <p:spPr>
                <a:xfrm>
                  <a:off x="8856689" y="6106297"/>
                  <a:ext cx="120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8" name="筆跡 77">
                  <a:extLst>
                    <a:ext uri="{FF2B5EF4-FFF2-40B4-BE49-F238E27FC236}">
                      <a16:creationId xmlns:a16="http://schemas.microsoft.com/office/drawing/2014/main" id="{39A28DE9-192E-F00B-41C7-E9FF753C3257}"/>
                    </a:ext>
                  </a:extLst>
                </p14:cNvPr>
                <p14:cNvContentPartPr/>
                <p14:nvPr/>
              </p14:nvContentPartPr>
              <p14:xfrm>
                <a:off x="9401369" y="5675377"/>
                <a:ext cx="85320" cy="89280"/>
              </p14:xfrm>
            </p:contentPart>
          </mc:Choice>
          <mc:Fallback>
            <p:pic>
              <p:nvPicPr>
                <p:cNvPr id="78" name="筆跡 77">
                  <a:extLst>
                    <a:ext uri="{FF2B5EF4-FFF2-40B4-BE49-F238E27FC236}">
                      <a16:creationId xmlns:a16="http://schemas.microsoft.com/office/drawing/2014/main" id="{39A28DE9-192E-F00B-41C7-E9FF753C3257}"/>
                    </a:ext>
                  </a:extLst>
                </p:cNvPr>
                <p:cNvPicPr/>
                <p:nvPr/>
              </p:nvPicPr>
              <p:blipFill>
                <a:blip r:embed="rId51"/>
                <a:stretch>
                  <a:fillRect/>
                </a:stretch>
              </p:blipFill>
              <p:spPr>
                <a:xfrm>
                  <a:off x="9392331" y="5666377"/>
                  <a:ext cx="103035"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9" name="筆跡 78">
                  <a:extLst>
                    <a:ext uri="{FF2B5EF4-FFF2-40B4-BE49-F238E27FC236}">
                      <a16:creationId xmlns:a16="http://schemas.microsoft.com/office/drawing/2014/main" id="{9EE48269-86BB-DBED-273E-8D556C490041}"/>
                    </a:ext>
                  </a:extLst>
                </p14:cNvPr>
                <p14:cNvContentPartPr/>
                <p14:nvPr/>
              </p14:nvContentPartPr>
              <p14:xfrm>
                <a:off x="9470129" y="5531737"/>
                <a:ext cx="46440" cy="224640"/>
              </p14:xfrm>
            </p:contentPart>
          </mc:Choice>
          <mc:Fallback>
            <p:pic>
              <p:nvPicPr>
                <p:cNvPr id="79" name="筆跡 78">
                  <a:extLst>
                    <a:ext uri="{FF2B5EF4-FFF2-40B4-BE49-F238E27FC236}">
                      <a16:creationId xmlns:a16="http://schemas.microsoft.com/office/drawing/2014/main" id="{9EE48269-86BB-DBED-273E-8D556C490041}"/>
                    </a:ext>
                  </a:extLst>
                </p:cNvPr>
                <p:cNvPicPr/>
                <p:nvPr/>
              </p:nvPicPr>
              <p:blipFill>
                <a:blip r:embed="rId53"/>
                <a:stretch>
                  <a:fillRect/>
                </a:stretch>
              </p:blipFill>
              <p:spPr>
                <a:xfrm>
                  <a:off x="9461129" y="5522737"/>
                  <a:ext cx="64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0" name="筆跡 79">
                  <a:extLst>
                    <a:ext uri="{FF2B5EF4-FFF2-40B4-BE49-F238E27FC236}">
                      <a16:creationId xmlns:a16="http://schemas.microsoft.com/office/drawing/2014/main" id="{C4ADA60C-41E6-89BA-BC43-0D80266F6D5F}"/>
                    </a:ext>
                  </a:extLst>
                </p14:cNvPr>
                <p14:cNvContentPartPr/>
                <p14:nvPr/>
              </p14:nvContentPartPr>
              <p14:xfrm>
                <a:off x="9583169" y="5589337"/>
                <a:ext cx="115560" cy="147600"/>
              </p14:xfrm>
            </p:contentPart>
          </mc:Choice>
          <mc:Fallback>
            <p:pic>
              <p:nvPicPr>
                <p:cNvPr id="80" name="筆跡 79">
                  <a:extLst>
                    <a:ext uri="{FF2B5EF4-FFF2-40B4-BE49-F238E27FC236}">
                      <a16:creationId xmlns:a16="http://schemas.microsoft.com/office/drawing/2014/main" id="{C4ADA60C-41E6-89BA-BC43-0D80266F6D5F}"/>
                    </a:ext>
                  </a:extLst>
                </p:cNvPr>
                <p:cNvPicPr/>
                <p:nvPr/>
              </p:nvPicPr>
              <p:blipFill>
                <a:blip r:embed="rId55"/>
                <a:stretch>
                  <a:fillRect/>
                </a:stretch>
              </p:blipFill>
              <p:spPr>
                <a:xfrm>
                  <a:off x="9574197" y="5580337"/>
                  <a:ext cx="133145" cy="16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 name="筆跡 3">
                <a:extLst>
                  <a:ext uri="{FF2B5EF4-FFF2-40B4-BE49-F238E27FC236}">
                    <a16:creationId xmlns:a16="http://schemas.microsoft.com/office/drawing/2014/main" id="{581C93C0-BD90-E8F6-6A75-1EAD8DF72856}"/>
                  </a:ext>
                </a:extLst>
              </p14:cNvPr>
              <p14:cNvContentPartPr/>
              <p14:nvPr/>
            </p14:nvContentPartPr>
            <p14:xfrm>
              <a:off x="6582131" y="4899764"/>
              <a:ext cx="69480" cy="517680"/>
            </p14:xfrm>
          </p:contentPart>
        </mc:Choice>
        <mc:Fallback>
          <p:pic>
            <p:nvPicPr>
              <p:cNvPr id="4" name="筆跡 3">
                <a:extLst>
                  <a:ext uri="{FF2B5EF4-FFF2-40B4-BE49-F238E27FC236}">
                    <a16:creationId xmlns:a16="http://schemas.microsoft.com/office/drawing/2014/main" id="{581C93C0-BD90-E8F6-6A75-1EAD8DF72856}"/>
                  </a:ext>
                </a:extLst>
              </p:cNvPr>
              <p:cNvPicPr/>
              <p:nvPr/>
            </p:nvPicPr>
            <p:blipFill>
              <a:blip r:embed="rId57"/>
              <a:stretch>
                <a:fillRect/>
              </a:stretch>
            </p:blipFill>
            <p:spPr>
              <a:xfrm>
                <a:off x="6564131" y="4881751"/>
                <a:ext cx="105120" cy="553345"/>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 name="筆跡 5">
                <a:extLst>
                  <a:ext uri="{FF2B5EF4-FFF2-40B4-BE49-F238E27FC236}">
                    <a16:creationId xmlns:a16="http://schemas.microsoft.com/office/drawing/2014/main" id="{DBDA9372-2B75-1804-7C39-2DAC2E629866}"/>
                  </a:ext>
                </a:extLst>
              </p14:cNvPr>
              <p14:cNvContentPartPr/>
              <p14:nvPr/>
            </p14:nvContentPartPr>
            <p14:xfrm>
              <a:off x="6597251" y="4751804"/>
              <a:ext cx="619560" cy="656280"/>
            </p14:xfrm>
          </p:contentPart>
        </mc:Choice>
        <mc:Fallback>
          <p:pic>
            <p:nvPicPr>
              <p:cNvPr id="6" name="筆跡 5">
                <a:extLst>
                  <a:ext uri="{FF2B5EF4-FFF2-40B4-BE49-F238E27FC236}">
                    <a16:creationId xmlns:a16="http://schemas.microsoft.com/office/drawing/2014/main" id="{DBDA9372-2B75-1804-7C39-2DAC2E629866}"/>
                  </a:ext>
                </a:extLst>
              </p:cNvPr>
              <p:cNvPicPr/>
              <p:nvPr/>
            </p:nvPicPr>
            <p:blipFill>
              <a:blip r:embed="rId59"/>
              <a:stretch>
                <a:fillRect/>
              </a:stretch>
            </p:blipFill>
            <p:spPr>
              <a:xfrm>
                <a:off x="6579251" y="4733804"/>
                <a:ext cx="655200" cy="691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 name="筆跡 6">
                <a:extLst>
                  <a:ext uri="{FF2B5EF4-FFF2-40B4-BE49-F238E27FC236}">
                    <a16:creationId xmlns:a16="http://schemas.microsoft.com/office/drawing/2014/main" id="{280B233E-E2A9-8A49-93D9-784526952821}"/>
                  </a:ext>
                </a:extLst>
              </p14:cNvPr>
              <p14:cNvContentPartPr/>
              <p14:nvPr/>
            </p14:nvContentPartPr>
            <p14:xfrm>
              <a:off x="6645131" y="5337164"/>
              <a:ext cx="595080" cy="149400"/>
            </p14:xfrm>
          </p:contentPart>
        </mc:Choice>
        <mc:Fallback>
          <p:pic>
            <p:nvPicPr>
              <p:cNvPr id="7" name="筆跡 6">
                <a:extLst>
                  <a:ext uri="{FF2B5EF4-FFF2-40B4-BE49-F238E27FC236}">
                    <a16:creationId xmlns:a16="http://schemas.microsoft.com/office/drawing/2014/main" id="{280B233E-E2A9-8A49-93D9-784526952821}"/>
                  </a:ext>
                </a:extLst>
              </p:cNvPr>
              <p:cNvPicPr/>
              <p:nvPr/>
            </p:nvPicPr>
            <p:blipFill>
              <a:blip r:embed="rId61"/>
              <a:stretch>
                <a:fillRect/>
              </a:stretch>
            </p:blipFill>
            <p:spPr>
              <a:xfrm>
                <a:off x="6627142" y="5319164"/>
                <a:ext cx="630698"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 name="筆跡 7">
                <a:extLst>
                  <a:ext uri="{FF2B5EF4-FFF2-40B4-BE49-F238E27FC236}">
                    <a16:creationId xmlns:a16="http://schemas.microsoft.com/office/drawing/2014/main" id="{F349F99D-227E-AC48-9D29-A50BC3EA935B}"/>
                  </a:ext>
                </a:extLst>
              </p14:cNvPr>
              <p14:cNvContentPartPr/>
              <p14:nvPr/>
            </p14:nvContentPartPr>
            <p14:xfrm>
              <a:off x="6778331" y="4947644"/>
              <a:ext cx="198720" cy="234720"/>
            </p14:xfrm>
          </p:contentPart>
        </mc:Choice>
        <mc:Fallback>
          <p:pic>
            <p:nvPicPr>
              <p:cNvPr id="8" name="筆跡 7">
                <a:extLst>
                  <a:ext uri="{FF2B5EF4-FFF2-40B4-BE49-F238E27FC236}">
                    <a16:creationId xmlns:a16="http://schemas.microsoft.com/office/drawing/2014/main" id="{F349F99D-227E-AC48-9D29-A50BC3EA935B}"/>
                  </a:ext>
                </a:extLst>
              </p:cNvPr>
              <p:cNvPicPr/>
              <p:nvPr/>
            </p:nvPicPr>
            <p:blipFill>
              <a:blip r:embed="rId63"/>
              <a:stretch>
                <a:fillRect/>
              </a:stretch>
            </p:blipFill>
            <p:spPr>
              <a:xfrm>
                <a:off x="6760298" y="4929644"/>
                <a:ext cx="234425"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 name="筆跡 8">
                <a:extLst>
                  <a:ext uri="{FF2B5EF4-FFF2-40B4-BE49-F238E27FC236}">
                    <a16:creationId xmlns:a16="http://schemas.microsoft.com/office/drawing/2014/main" id="{C35349C8-CB3C-BEB9-4502-B3A221A2E69E}"/>
                  </a:ext>
                </a:extLst>
              </p14:cNvPr>
              <p14:cNvContentPartPr/>
              <p14:nvPr/>
            </p14:nvContentPartPr>
            <p14:xfrm>
              <a:off x="6861131" y="5086604"/>
              <a:ext cx="144360" cy="100080"/>
            </p14:xfrm>
          </p:contentPart>
        </mc:Choice>
        <mc:Fallback>
          <p:pic>
            <p:nvPicPr>
              <p:cNvPr id="9" name="筆跡 8">
                <a:extLst>
                  <a:ext uri="{FF2B5EF4-FFF2-40B4-BE49-F238E27FC236}">
                    <a16:creationId xmlns:a16="http://schemas.microsoft.com/office/drawing/2014/main" id="{C35349C8-CB3C-BEB9-4502-B3A221A2E69E}"/>
                  </a:ext>
                </a:extLst>
              </p:cNvPr>
              <p:cNvPicPr/>
              <p:nvPr/>
            </p:nvPicPr>
            <p:blipFill>
              <a:blip r:embed="rId65"/>
              <a:stretch>
                <a:fillRect/>
              </a:stretch>
            </p:blipFill>
            <p:spPr>
              <a:xfrm>
                <a:off x="6843176" y="5068604"/>
                <a:ext cx="179911"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 name="筆跡 10">
                <a:extLst>
                  <a:ext uri="{FF2B5EF4-FFF2-40B4-BE49-F238E27FC236}">
                    <a16:creationId xmlns:a16="http://schemas.microsoft.com/office/drawing/2014/main" id="{8EEEF4D3-ED4F-72EB-15FE-EFAE68B430B7}"/>
                  </a:ext>
                </a:extLst>
              </p14:cNvPr>
              <p14:cNvContentPartPr/>
              <p14:nvPr/>
            </p14:nvContentPartPr>
            <p14:xfrm>
              <a:off x="6339851" y="5152484"/>
              <a:ext cx="141840" cy="131760"/>
            </p14:xfrm>
          </p:contentPart>
        </mc:Choice>
        <mc:Fallback>
          <p:pic>
            <p:nvPicPr>
              <p:cNvPr id="11" name="筆跡 10">
                <a:extLst>
                  <a:ext uri="{FF2B5EF4-FFF2-40B4-BE49-F238E27FC236}">
                    <a16:creationId xmlns:a16="http://schemas.microsoft.com/office/drawing/2014/main" id="{8EEEF4D3-ED4F-72EB-15FE-EFAE68B430B7}"/>
                  </a:ext>
                </a:extLst>
              </p:cNvPr>
              <p:cNvPicPr/>
              <p:nvPr/>
            </p:nvPicPr>
            <p:blipFill>
              <a:blip r:embed="rId67"/>
              <a:stretch>
                <a:fillRect/>
              </a:stretch>
            </p:blipFill>
            <p:spPr>
              <a:xfrm>
                <a:off x="6321805" y="5134484"/>
                <a:ext cx="177571"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 name="筆跡 12">
                <a:extLst>
                  <a:ext uri="{FF2B5EF4-FFF2-40B4-BE49-F238E27FC236}">
                    <a16:creationId xmlns:a16="http://schemas.microsoft.com/office/drawing/2014/main" id="{02BF3647-5FEC-74FC-7D4B-80B273A14A63}"/>
                  </a:ext>
                </a:extLst>
              </p14:cNvPr>
              <p14:cNvContentPartPr/>
              <p14:nvPr/>
            </p14:nvContentPartPr>
            <p14:xfrm>
              <a:off x="6659891" y="4587284"/>
              <a:ext cx="77400" cy="97560"/>
            </p14:xfrm>
          </p:contentPart>
        </mc:Choice>
        <mc:Fallback>
          <p:pic>
            <p:nvPicPr>
              <p:cNvPr id="13" name="筆跡 12">
                <a:extLst>
                  <a:ext uri="{FF2B5EF4-FFF2-40B4-BE49-F238E27FC236}">
                    <a16:creationId xmlns:a16="http://schemas.microsoft.com/office/drawing/2014/main" id="{02BF3647-5FEC-74FC-7D4B-80B273A14A63}"/>
                  </a:ext>
                </a:extLst>
              </p:cNvPr>
              <p:cNvPicPr/>
              <p:nvPr/>
            </p:nvPicPr>
            <p:blipFill>
              <a:blip r:embed="rId69"/>
              <a:stretch>
                <a:fillRect/>
              </a:stretch>
            </p:blipFill>
            <p:spPr>
              <a:xfrm>
                <a:off x="6641974" y="4569284"/>
                <a:ext cx="112875"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4" name="筆跡 13">
                <a:extLst>
                  <a:ext uri="{FF2B5EF4-FFF2-40B4-BE49-F238E27FC236}">
                    <a16:creationId xmlns:a16="http://schemas.microsoft.com/office/drawing/2014/main" id="{ADA3265C-2124-CEC9-283D-262D40A3BD86}"/>
                  </a:ext>
                </a:extLst>
              </p14:cNvPr>
              <p14:cNvContentPartPr/>
              <p14:nvPr/>
            </p14:nvContentPartPr>
            <p14:xfrm>
              <a:off x="6738731" y="4410884"/>
              <a:ext cx="27720" cy="233280"/>
            </p14:xfrm>
          </p:contentPart>
        </mc:Choice>
        <mc:Fallback>
          <p:pic>
            <p:nvPicPr>
              <p:cNvPr id="14" name="筆跡 13">
                <a:extLst>
                  <a:ext uri="{FF2B5EF4-FFF2-40B4-BE49-F238E27FC236}">
                    <a16:creationId xmlns:a16="http://schemas.microsoft.com/office/drawing/2014/main" id="{ADA3265C-2124-CEC9-283D-262D40A3BD86}"/>
                  </a:ext>
                </a:extLst>
              </p:cNvPr>
              <p:cNvPicPr/>
              <p:nvPr/>
            </p:nvPicPr>
            <p:blipFill>
              <a:blip r:embed="rId71"/>
              <a:stretch>
                <a:fillRect/>
              </a:stretch>
            </p:blipFill>
            <p:spPr>
              <a:xfrm>
                <a:off x="6720731" y="4392884"/>
                <a:ext cx="633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5" name="筆跡 14">
                <a:extLst>
                  <a:ext uri="{FF2B5EF4-FFF2-40B4-BE49-F238E27FC236}">
                    <a16:creationId xmlns:a16="http://schemas.microsoft.com/office/drawing/2014/main" id="{0FBC2D2B-E66D-1433-0BE7-D9C283626F79}"/>
                  </a:ext>
                </a:extLst>
              </p14:cNvPr>
              <p14:cNvContentPartPr/>
              <p14:nvPr/>
            </p14:nvContentPartPr>
            <p14:xfrm>
              <a:off x="6851051" y="4449404"/>
              <a:ext cx="31320" cy="178920"/>
            </p14:xfrm>
          </p:contentPart>
        </mc:Choice>
        <mc:Fallback>
          <p:pic>
            <p:nvPicPr>
              <p:cNvPr id="15" name="筆跡 14">
                <a:extLst>
                  <a:ext uri="{FF2B5EF4-FFF2-40B4-BE49-F238E27FC236}">
                    <a16:creationId xmlns:a16="http://schemas.microsoft.com/office/drawing/2014/main" id="{0FBC2D2B-E66D-1433-0BE7-D9C283626F79}"/>
                  </a:ext>
                </a:extLst>
              </p:cNvPr>
              <p:cNvPicPr/>
              <p:nvPr/>
            </p:nvPicPr>
            <p:blipFill>
              <a:blip r:embed="rId73"/>
              <a:stretch>
                <a:fillRect/>
              </a:stretch>
            </p:blipFill>
            <p:spPr>
              <a:xfrm>
                <a:off x="6833051" y="4431404"/>
                <a:ext cx="66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6" name="筆跡 15">
                <a:extLst>
                  <a:ext uri="{FF2B5EF4-FFF2-40B4-BE49-F238E27FC236}">
                    <a16:creationId xmlns:a16="http://schemas.microsoft.com/office/drawing/2014/main" id="{05669383-0D8F-9F58-CCA4-4D3662D9C88A}"/>
                  </a:ext>
                </a:extLst>
              </p14:cNvPr>
              <p14:cNvContentPartPr/>
              <p14:nvPr/>
            </p14:nvContentPartPr>
            <p14:xfrm>
              <a:off x="6897491" y="4518884"/>
              <a:ext cx="69840" cy="72360"/>
            </p14:xfrm>
          </p:contentPart>
        </mc:Choice>
        <mc:Fallback>
          <p:pic>
            <p:nvPicPr>
              <p:cNvPr id="16" name="筆跡 15">
                <a:extLst>
                  <a:ext uri="{FF2B5EF4-FFF2-40B4-BE49-F238E27FC236}">
                    <a16:creationId xmlns:a16="http://schemas.microsoft.com/office/drawing/2014/main" id="{05669383-0D8F-9F58-CCA4-4D3662D9C88A}"/>
                  </a:ext>
                </a:extLst>
              </p:cNvPr>
              <p:cNvPicPr/>
              <p:nvPr/>
            </p:nvPicPr>
            <p:blipFill>
              <a:blip r:embed="rId75"/>
              <a:stretch>
                <a:fillRect/>
              </a:stretch>
            </p:blipFill>
            <p:spPr>
              <a:xfrm>
                <a:off x="6879491" y="4500884"/>
                <a:ext cx="105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7" name="筆跡 86">
                <a:extLst>
                  <a:ext uri="{FF2B5EF4-FFF2-40B4-BE49-F238E27FC236}">
                    <a16:creationId xmlns:a16="http://schemas.microsoft.com/office/drawing/2014/main" id="{B4703113-7F55-A67F-0757-F1837DB83885}"/>
                  </a:ext>
                </a:extLst>
              </p14:cNvPr>
              <p14:cNvContentPartPr/>
              <p14:nvPr/>
            </p14:nvContentPartPr>
            <p14:xfrm>
              <a:off x="7298969" y="5044297"/>
              <a:ext cx="156600" cy="104040"/>
            </p14:xfrm>
          </p:contentPart>
        </mc:Choice>
        <mc:Fallback>
          <p:pic>
            <p:nvPicPr>
              <p:cNvPr id="87" name="筆跡 86">
                <a:extLst>
                  <a:ext uri="{FF2B5EF4-FFF2-40B4-BE49-F238E27FC236}">
                    <a16:creationId xmlns:a16="http://schemas.microsoft.com/office/drawing/2014/main" id="{B4703113-7F55-A67F-0757-F1837DB83885}"/>
                  </a:ext>
                </a:extLst>
              </p:cNvPr>
              <p:cNvPicPr/>
              <p:nvPr/>
            </p:nvPicPr>
            <p:blipFill>
              <a:blip r:embed="rId77"/>
              <a:stretch>
                <a:fillRect/>
              </a:stretch>
            </p:blipFill>
            <p:spPr>
              <a:xfrm>
                <a:off x="7280969" y="5026297"/>
                <a:ext cx="192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5" name="筆跡 94">
                <a:extLst>
                  <a:ext uri="{FF2B5EF4-FFF2-40B4-BE49-F238E27FC236}">
                    <a16:creationId xmlns:a16="http://schemas.microsoft.com/office/drawing/2014/main" id="{1F20597A-5C3E-BE59-E6C9-0EFF0A6B4F48}"/>
                  </a:ext>
                </a:extLst>
              </p14:cNvPr>
              <p14:cNvContentPartPr/>
              <p14:nvPr/>
            </p14:nvContentPartPr>
            <p14:xfrm>
              <a:off x="9144689" y="4904977"/>
              <a:ext cx="801720" cy="14760"/>
            </p14:xfrm>
          </p:contentPart>
        </mc:Choice>
        <mc:Fallback>
          <p:pic>
            <p:nvPicPr>
              <p:cNvPr id="95" name="筆跡 94">
                <a:extLst>
                  <a:ext uri="{FF2B5EF4-FFF2-40B4-BE49-F238E27FC236}">
                    <a16:creationId xmlns:a16="http://schemas.microsoft.com/office/drawing/2014/main" id="{1F20597A-5C3E-BE59-E6C9-0EFF0A6B4F48}"/>
                  </a:ext>
                </a:extLst>
              </p:cNvPr>
              <p:cNvPicPr/>
              <p:nvPr/>
            </p:nvPicPr>
            <p:blipFill>
              <a:blip r:embed="rId79"/>
              <a:stretch>
                <a:fillRect/>
              </a:stretch>
            </p:blipFill>
            <p:spPr>
              <a:xfrm>
                <a:off x="9135689" y="4895977"/>
                <a:ext cx="819360" cy="32400"/>
              </a:xfrm>
              <a:prstGeom prst="rect">
                <a:avLst/>
              </a:prstGeom>
            </p:spPr>
          </p:pic>
        </mc:Fallback>
      </mc:AlternateContent>
      <p:grpSp>
        <p:nvGrpSpPr>
          <p:cNvPr id="98" name="群組 97">
            <a:extLst>
              <a:ext uri="{FF2B5EF4-FFF2-40B4-BE49-F238E27FC236}">
                <a16:creationId xmlns:a16="http://schemas.microsoft.com/office/drawing/2014/main" id="{0C7D45AA-3322-F295-D66B-C7023088C443}"/>
              </a:ext>
            </a:extLst>
          </p:cNvPr>
          <p:cNvGrpSpPr/>
          <p:nvPr/>
        </p:nvGrpSpPr>
        <p:grpSpPr>
          <a:xfrm>
            <a:off x="7521809" y="4291537"/>
            <a:ext cx="1221762" cy="1398600"/>
            <a:chOff x="7521809" y="4291537"/>
            <a:chExt cx="1221762" cy="1398600"/>
          </a:xfrm>
        </p:grpSpPr>
        <mc:AlternateContent xmlns:mc="http://schemas.openxmlformats.org/markup-compatibility/2006">
          <mc:Choice xmlns:p14="http://schemas.microsoft.com/office/powerpoint/2010/main" Requires="p14">
            <p:contentPart p14:bwMode="auto" r:id="rId80">
              <p14:nvContentPartPr>
                <p14:cNvPr id="42" name="筆跡 41">
                  <a:extLst>
                    <a:ext uri="{FF2B5EF4-FFF2-40B4-BE49-F238E27FC236}">
                      <a16:creationId xmlns:a16="http://schemas.microsoft.com/office/drawing/2014/main" id="{644DFCC6-F7BC-D887-3772-14E909794A7B}"/>
                    </a:ext>
                  </a:extLst>
                </p14:cNvPr>
                <p14:cNvContentPartPr/>
                <p14:nvPr/>
              </p14:nvContentPartPr>
              <p14:xfrm>
                <a:off x="8515331" y="5035124"/>
                <a:ext cx="139680" cy="43920"/>
              </p14:xfrm>
            </p:contentPart>
          </mc:Choice>
          <mc:Fallback>
            <p:pic>
              <p:nvPicPr>
                <p:cNvPr id="42" name="筆跡 41">
                  <a:extLst>
                    <a:ext uri="{FF2B5EF4-FFF2-40B4-BE49-F238E27FC236}">
                      <a16:creationId xmlns:a16="http://schemas.microsoft.com/office/drawing/2014/main" id="{644DFCC6-F7BC-D887-3772-14E909794A7B}"/>
                    </a:ext>
                  </a:extLst>
                </p:cNvPr>
                <p:cNvPicPr/>
                <p:nvPr/>
              </p:nvPicPr>
              <p:blipFill>
                <a:blip r:embed="rId81"/>
                <a:stretch>
                  <a:fillRect/>
                </a:stretch>
              </p:blipFill>
              <p:spPr>
                <a:xfrm>
                  <a:off x="8497331" y="5017124"/>
                  <a:ext cx="175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3" name="筆跡 42">
                  <a:extLst>
                    <a:ext uri="{FF2B5EF4-FFF2-40B4-BE49-F238E27FC236}">
                      <a16:creationId xmlns:a16="http://schemas.microsoft.com/office/drawing/2014/main" id="{1926039A-BBBF-99AB-D805-50ACE5247E7C}"/>
                    </a:ext>
                  </a:extLst>
                </p14:cNvPr>
                <p14:cNvContentPartPr/>
                <p14:nvPr/>
              </p14:nvContentPartPr>
              <p14:xfrm>
                <a:off x="8531531" y="5088404"/>
                <a:ext cx="117720" cy="28440"/>
              </p14:xfrm>
            </p:contentPart>
          </mc:Choice>
          <mc:Fallback>
            <p:pic>
              <p:nvPicPr>
                <p:cNvPr id="43" name="筆跡 42">
                  <a:extLst>
                    <a:ext uri="{FF2B5EF4-FFF2-40B4-BE49-F238E27FC236}">
                      <a16:creationId xmlns:a16="http://schemas.microsoft.com/office/drawing/2014/main" id="{1926039A-BBBF-99AB-D805-50ACE5247E7C}"/>
                    </a:ext>
                  </a:extLst>
                </p:cNvPr>
                <p:cNvPicPr/>
                <p:nvPr/>
              </p:nvPicPr>
              <p:blipFill>
                <a:blip r:embed="rId83"/>
                <a:stretch>
                  <a:fillRect/>
                </a:stretch>
              </p:blipFill>
              <p:spPr>
                <a:xfrm>
                  <a:off x="8513531" y="5070404"/>
                  <a:ext cx="153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4" name="筆跡 43">
                  <a:extLst>
                    <a:ext uri="{FF2B5EF4-FFF2-40B4-BE49-F238E27FC236}">
                      <a16:creationId xmlns:a16="http://schemas.microsoft.com/office/drawing/2014/main" id="{A5620DA9-8B54-7752-0E1F-33AAEB97FA54}"/>
                    </a:ext>
                  </a:extLst>
                </p14:cNvPr>
                <p14:cNvContentPartPr/>
                <p14:nvPr/>
              </p14:nvContentPartPr>
              <p14:xfrm>
                <a:off x="8647811" y="4953044"/>
                <a:ext cx="95760" cy="213480"/>
              </p14:xfrm>
            </p:contentPart>
          </mc:Choice>
          <mc:Fallback>
            <p:pic>
              <p:nvPicPr>
                <p:cNvPr id="44" name="筆跡 43">
                  <a:extLst>
                    <a:ext uri="{FF2B5EF4-FFF2-40B4-BE49-F238E27FC236}">
                      <a16:creationId xmlns:a16="http://schemas.microsoft.com/office/drawing/2014/main" id="{A5620DA9-8B54-7752-0E1F-33AAEB97FA54}"/>
                    </a:ext>
                  </a:extLst>
                </p:cNvPr>
                <p:cNvPicPr/>
                <p:nvPr/>
              </p:nvPicPr>
              <p:blipFill>
                <a:blip r:embed="rId85"/>
                <a:stretch>
                  <a:fillRect/>
                </a:stretch>
              </p:blipFill>
              <p:spPr>
                <a:xfrm>
                  <a:off x="8629811" y="4935044"/>
                  <a:ext cx="1314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2" name="筆跡 81">
                  <a:extLst>
                    <a:ext uri="{FF2B5EF4-FFF2-40B4-BE49-F238E27FC236}">
                      <a16:creationId xmlns:a16="http://schemas.microsoft.com/office/drawing/2014/main" id="{2963CFBE-E683-1133-3A92-75D463003381}"/>
                    </a:ext>
                  </a:extLst>
                </p14:cNvPr>
                <p14:cNvContentPartPr/>
                <p14:nvPr/>
              </p14:nvContentPartPr>
              <p14:xfrm>
                <a:off x="7537289" y="4764217"/>
                <a:ext cx="41400" cy="426600"/>
              </p14:xfrm>
            </p:contentPart>
          </mc:Choice>
          <mc:Fallback>
            <p:pic>
              <p:nvPicPr>
                <p:cNvPr id="82" name="筆跡 81">
                  <a:extLst>
                    <a:ext uri="{FF2B5EF4-FFF2-40B4-BE49-F238E27FC236}">
                      <a16:creationId xmlns:a16="http://schemas.microsoft.com/office/drawing/2014/main" id="{2963CFBE-E683-1133-3A92-75D463003381}"/>
                    </a:ext>
                  </a:extLst>
                </p:cNvPr>
                <p:cNvPicPr/>
                <p:nvPr/>
              </p:nvPicPr>
              <p:blipFill>
                <a:blip r:embed="rId87"/>
                <a:stretch>
                  <a:fillRect/>
                </a:stretch>
              </p:blipFill>
              <p:spPr>
                <a:xfrm>
                  <a:off x="7519289" y="4746217"/>
                  <a:ext cx="770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3" name="筆跡 82">
                  <a:extLst>
                    <a:ext uri="{FF2B5EF4-FFF2-40B4-BE49-F238E27FC236}">
                      <a16:creationId xmlns:a16="http://schemas.microsoft.com/office/drawing/2014/main" id="{8EFD010E-DA6C-00CD-002D-04C9209A433C}"/>
                    </a:ext>
                  </a:extLst>
                </p14:cNvPr>
                <p14:cNvContentPartPr/>
                <p14:nvPr/>
              </p14:nvContentPartPr>
              <p14:xfrm>
                <a:off x="7534049" y="4678897"/>
                <a:ext cx="66960" cy="923040"/>
              </p14:xfrm>
            </p:contentPart>
          </mc:Choice>
          <mc:Fallback>
            <p:pic>
              <p:nvPicPr>
                <p:cNvPr id="83" name="筆跡 82">
                  <a:extLst>
                    <a:ext uri="{FF2B5EF4-FFF2-40B4-BE49-F238E27FC236}">
                      <a16:creationId xmlns:a16="http://schemas.microsoft.com/office/drawing/2014/main" id="{8EFD010E-DA6C-00CD-002D-04C9209A433C}"/>
                    </a:ext>
                  </a:extLst>
                </p:cNvPr>
                <p:cNvPicPr/>
                <p:nvPr/>
              </p:nvPicPr>
              <p:blipFill>
                <a:blip r:embed="rId89"/>
                <a:stretch>
                  <a:fillRect/>
                </a:stretch>
              </p:blipFill>
              <p:spPr>
                <a:xfrm>
                  <a:off x="7516049" y="4660890"/>
                  <a:ext cx="102600" cy="958694"/>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4" name="筆跡 83">
                  <a:extLst>
                    <a:ext uri="{FF2B5EF4-FFF2-40B4-BE49-F238E27FC236}">
                      <a16:creationId xmlns:a16="http://schemas.microsoft.com/office/drawing/2014/main" id="{58FFD921-69F0-32AC-8458-0245B53FC3D8}"/>
                    </a:ext>
                  </a:extLst>
                </p14:cNvPr>
                <p14:cNvContentPartPr/>
                <p14:nvPr/>
              </p14:nvContentPartPr>
              <p14:xfrm>
                <a:off x="7521809" y="4600777"/>
                <a:ext cx="738360" cy="1065240"/>
              </p14:xfrm>
            </p:contentPart>
          </mc:Choice>
          <mc:Fallback>
            <p:pic>
              <p:nvPicPr>
                <p:cNvPr id="84" name="筆跡 83">
                  <a:extLst>
                    <a:ext uri="{FF2B5EF4-FFF2-40B4-BE49-F238E27FC236}">
                      <a16:creationId xmlns:a16="http://schemas.microsoft.com/office/drawing/2014/main" id="{58FFD921-69F0-32AC-8458-0245B53FC3D8}"/>
                    </a:ext>
                  </a:extLst>
                </p:cNvPr>
                <p:cNvPicPr/>
                <p:nvPr/>
              </p:nvPicPr>
              <p:blipFill>
                <a:blip r:embed="rId91"/>
                <a:stretch>
                  <a:fillRect/>
                </a:stretch>
              </p:blipFill>
              <p:spPr>
                <a:xfrm>
                  <a:off x="7503800" y="4582783"/>
                  <a:ext cx="774017" cy="1100868"/>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5" name="筆跡 84">
                  <a:extLst>
                    <a:ext uri="{FF2B5EF4-FFF2-40B4-BE49-F238E27FC236}">
                      <a16:creationId xmlns:a16="http://schemas.microsoft.com/office/drawing/2014/main" id="{4A56BAE2-AAEF-B471-C928-BD9F994527D0}"/>
                    </a:ext>
                  </a:extLst>
                </p14:cNvPr>
                <p14:cNvContentPartPr/>
                <p14:nvPr/>
              </p14:nvContentPartPr>
              <p14:xfrm>
                <a:off x="7620089" y="5667097"/>
                <a:ext cx="670320" cy="23040"/>
              </p14:xfrm>
            </p:contentPart>
          </mc:Choice>
          <mc:Fallback>
            <p:pic>
              <p:nvPicPr>
                <p:cNvPr id="85" name="筆跡 84">
                  <a:extLst>
                    <a:ext uri="{FF2B5EF4-FFF2-40B4-BE49-F238E27FC236}">
                      <a16:creationId xmlns:a16="http://schemas.microsoft.com/office/drawing/2014/main" id="{4A56BAE2-AAEF-B471-C928-BD9F994527D0}"/>
                    </a:ext>
                  </a:extLst>
                </p:cNvPr>
                <p:cNvPicPr/>
                <p:nvPr/>
              </p:nvPicPr>
              <p:blipFill>
                <a:blip r:embed="rId93"/>
                <a:stretch>
                  <a:fillRect/>
                </a:stretch>
              </p:blipFill>
              <p:spPr>
                <a:xfrm>
                  <a:off x="7602089" y="5649097"/>
                  <a:ext cx="705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9" name="筆跡 88">
                  <a:extLst>
                    <a:ext uri="{FF2B5EF4-FFF2-40B4-BE49-F238E27FC236}">
                      <a16:creationId xmlns:a16="http://schemas.microsoft.com/office/drawing/2014/main" id="{86E9003F-1CF2-2359-4EF9-8F8454078356}"/>
                    </a:ext>
                  </a:extLst>
                </p14:cNvPr>
                <p14:cNvContentPartPr/>
                <p14:nvPr/>
              </p14:nvContentPartPr>
              <p14:xfrm>
                <a:off x="7747169" y="4386937"/>
                <a:ext cx="106560" cy="122400"/>
              </p14:xfrm>
            </p:contentPart>
          </mc:Choice>
          <mc:Fallback>
            <p:pic>
              <p:nvPicPr>
                <p:cNvPr id="89" name="筆跡 88">
                  <a:extLst>
                    <a:ext uri="{FF2B5EF4-FFF2-40B4-BE49-F238E27FC236}">
                      <a16:creationId xmlns:a16="http://schemas.microsoft.com/office/drawing/2014/main" id="{86E9003F-1CF2-2359-4EF9-8F8454078356}"/>
                    </a:ext>
                  </a:extLst>
                </p:cNvPr>
                <p:cNvPicPr/>
                <p:nvPr/>
              </p:nvPicPr>
              <p:blipFill>
                <a:blip r:embed="rId95"/>
                <a:stretch>
                  <a:fillRect/>
                </a:stretch>
              </p:blipFill>
              <p:spPr>
                <a:xfrm>
                  <a:off x="7729169" y="4368937"/>
                  <a:ext cx="142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0" name="筆跡 89">
                  <a:extLst>
                    <a:ext uri="{FF2B5EF4-FFF2-40B4-BE49-F238E27FC236}">
                      <a16:creationId xmlns:a16="http://schemas.microsoft.com/office/drawing/2014/main" id="{0441406B-B9B7-85D5-2F20-F551AC807F5B}"/>
                    </a:ext>
                  </a:extLst>
                </p14:cNvPr>
                <p14:cNvContentPartPr/>
                <p14:nvPr/>
              </p14:nvContentPartPr>
              <p14:xfrm>
                <a:off x="7853369" y="4291537"/>
                <a:ext cx="14040" cy="204840"/>
              </p14:xfrm>
            </p:contentPart>
          </mc:Choice>
          <mc:Fallback>
            <p:pic>
              <p:nvPicPr>
                <p:cNvPr id="90" name="筆跡 89">
                  <a:extLst>
                    <a:ext uri="{FF2B5EF4-FFF2-40B4-BE49-F238E27FC236}">
                      <a16:creationId xmlns:a16="http://schemas.microsoft.com/office/drawing/2014/main" id="{0441406B-B9B7-85D5-2F20-F551AC807F5B}"/>
                    </a:ext>
                  </a:extLst>
                </p:cNvPr>
                <p:cNvPicPr/>
                <p:nvPr/>
              </p:nvPicPr>
              <p:blipFill>
                <a:blip r:embed="rId97"/>
                <a:stretch>
                  <a:fillRect/>
                </a:stretch>
              </p:blipFill>
              <p:spPr>
                <a:xfrm>
                  <a:off x="7835369" y="4273537"/>
                  <a:ext cx="496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1" name="筆跡 90">
                  <a:extLst>
                    <a:ext uri="{FF2B5EF4-FFF2-40B4-BE49-F238E27FC236}">
                      <a16:creationId xmlns:a16="http://schemas.microsoft.com/office/drawing/2014/main" id="{9A29C9EC-9B8C-1C36-3DCA-70980BA55100}"/>
                    </a:ext>
                  </a:extLst>
                </p14:cNvPr>
                <p14:cNvContentPartPr/>
                <p14:nvPr/>
              </p14:nvContentPartPr>
              <p14:xfrm>
                <a:off x="7944089" y="4371097"/>
                <a:ext cx="6120" cy="166320"/>
              </p14:xfrm>
            </p:contentPart>
          </mc:Choice>
          <mc:Fallback>
            <p:pic>
              <p:nvPicPr>
                <p:cNvPr id="91" name="筆跡 90">
                  <a:extLst>
                    <a:ext uri="{FF2B5EF4-FFF2-40B4-BE49-F238E27FC236}">
                      <a16:creationId xmlns:a16="http://schemas.microsoft.com/office/drawing/2014/main" id="{9A29C9EC-9B8C-1C36-3DCA-70980BA55100}"/>
                    </a:ext>
                  </a:extLst>
                </p:cNvPr>
                <p:cNvPicPr/>
                <p:nvPr/>
              </p:nvPicPr>
              <p:blipFill>
                <a:blip r:embed="rId99"/>
                <a:stretch>
                  <a:fillRect/>
                </a:stretch>
              </p:blipFill>
              <p:spPr>
                <a:xfrm>
                  <a:off x="7926089" y="4353097"/>
                  <a:ext cx="41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2" name="筆跡 91">
                  <a:extLst>
                    <a:ext uri="{FF2B5EF4-FFF2-40B4-BE49-F238E27FC236}">
                      <a16:creationId xmlns:a16="http://schemas.microsoft.com/office/drawing/2014/main" id="{8C836149-3905-36EF-ABCF-0EB14A65D904}"/>
                    </a:ext>
                  </a:extLst>
                </p14:cNvPr>
                <p14:cNvContentPartPr/>
                <p14:nvPr/>
              </p14:nvContentPartPr>
              <p14:xfrm>
                <a:off x="7966409" y="4444537"/>
                <a:ext cx="61200" cy="70920"/>
              </p14:xfrm>
            </p:contentPart>
          </mc:Choice>
          <mc:Fallback>
            <p:pic>
              <p:nvPicPr>
                <p:cNvPr id="92" name="筆跡 91">
                  <a:extLst>
                    <a:ext uri="{FF2B5EF4-FFF2-40B4-BE49-F238E27FC236}">
                      <a16:creationId xmlns:a16="http://schemas.microsoft.com/office/drawing/2014/main" id="{8C836149-3905-36EF-ABCF-0EB14A65D904}"/>
                    </a:ext>
                  </a:extLst>
                </p:cNvPr>
                <p:cNvPicPr/>
                <p:nvPr/>
              </p:nvPicPr>
              <p:blipFill>
                <a:blip r:embed="rId101"/>
                <a:stretch>
                  <a:fillRect/>
                </a:stretch>
              </p:blipFill>
              <p:spPr>
                <a:xfrm>
                  <a:off x="7948409" y="4426537"/>
                  <a:ext cx="96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6" name="筆跡 95">
                  <a:extLst>
                    <a:ext uri="{FF2B5EF4-FFF2-40B4-BE49-F238E27FC236}">
                      <a16:creationId xmlns:a16="http://schemas.microsoft.com/office/drawing/2014/main" id="{5F88DA58-1E52-CD4B-470A-F4A8083FD443}"/>
                    </a:ext>
                  </a:extLst>
                </p14:cNvPr>
                <p14:cNvContentPartPr/>
                <p14:nvPr/>
              </p14:nvContentPartPr>
              <p14:xfrm>
                <a:off x="7748249" y="5030977"/>
                <a:ext cx="58680" cy="226800"/>
              </p14:xfrm>
            </p:contentPart>
          </mc:Choice>
          <mc:Fallback>
            <p:pic>
              <p:nvPicPr>
                <p:cNvPr id="96" name="筆跡 95">
                  <a:extLst>
                    <a:ext uri="{FF2B5EF4-FFF2-40B4-BE49-F238E27FC236}">
                      <a16:creationId xmlns:a16="http://schemas.microsoft.com/office/drawing/2014/main" id="{5F88DA58-1E52-CD4B-470A-F4A8083FD443}"/>
                    </a:ext>
                  </a:extLst>
                </p:cNvPr>
                <p:cNvPicPr/>
                <p:nvPr/>
              </p:nvPicPr>
              <p:blipFill>
                <a:blip r:embed="rId103"/>
                <a:stretch>
                  <a:fillRect/>
                </a:stretch>
              </p:blipFill>
              <p:spPr>
                <a:xfrm>
                  <a:off x="7730359" y="5012977"/>
                  <a:ext cx="94103"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7" name="筆跡 96">
                  <a:extLst>
                    <a:ext uri="{FF2B5EF4-FFF2-40B4-BE49-F238E27FC236}">
                      <a16:creationId xmlns:a16="http://schemas.microsoft.com/office/drawing/2014/main" id="{2A995820-3D9F-9140-FF9A-4905E1301287}"/>
                    </a:ext>
                  </a:extLst>
                </p14:cNvPr>
                <p14:cNvContentPartPr/>
                <p14:nvPr/>
              </p14:nvContentPartPr>
              <p14:xfrm>
                <a:off x="7814849" y="5010817"/>
                <a:ext cx="126000" cy="156240"/>
              </p14:xfrm>
            </p:contentPart>
          </mc:Choice>
          <mc:Fallback>
            <p:pic>
              <p:nvPicPr>
                <p:cNvPr id="97" name="筆跡 96">
                  <a:extLst>
                    <a:ext uri="{FF2B5EF4-FFF2-40B4-BE49-F238E27FC236}">
                      <a16:creationId xmlns:a16="http://schemas.microsoft.com/office/drawing/2014/main" id="{2A995820-3D9F-9140-FF9A-4905E1301287}"/>
                    </a:ext>
                  </a:extLst>
                </p:cNvPr>
                <p:cNvPicPr/>
                <p:nvPr/>
              </p:nvPicPr>
              <p:blipFill>
                <a:blip r:embed="rId105"/>
                <a:stretch>
                  <a:fillRect/>
                </a:stretch>
              </p:blipFill>
              <p:spPr>
                <a:xfrm>
                  <a:off x="7796849" y="4992775"/>
                  <a:ext cx="161640" cy="191962"/>
                </a:xfrm>
                <a:prstGeom prst="rect">
                  <a:avLst/>
                </a:prstGeom>
              </p:spPr>
            </p:pic>
          </mc:Fallback>
        </mc:AlternateContent>
      </p:grpSp>
    </p:spTree>
    <p:extLst>
      <p:ext uri="{BB962C8B-B14F-4D97-AF65-F5344CB8AC3E}">
        <p14:creationId xmlns:p14="http://schemas.microsoft.com/office/powerpoint/2010/main" val="3106716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9F633D1A-F821-C02C-B283-DB0BC2D211E5}"/>
              </a:ext>
            </a:extLst>
          </p:cNvPr>
          <p:cNvPicPr>
            <a:picLocks noGrp="1" noChangeAspect="1"/>
          </p:cNvPicPr>
          <p:nvPr>
            <p:ph idx="1"/>
          </p:nvPr>
        </p:nvPicPr>
        <p:blipFill>
          <a:blip r:embed="rId3"/>
          <a:stretch>
            <a:fillRect/>
          </a:stretch>
        </p:blipFill>
        <p:spPr>
          <a:xfrm>
            <a:off x="1408155" y="737007"/>
            <a:ext cx="9375689" cy="5654884"/>
          </a:xfrm>
        </p:spPr>
      </p:pic>
      <mc:AlternateContent xmlns:mc="http://schemas.openxmlformats.org/markup-compatibility/2006">
        <mc:Choice xmlns:p14="http://schemas.microsoft.com/office/powerpoint/2010/main" Requires="p14">
          <p:contentPart p14:bwMode="auto" r:id="rId4">
            <p14:nvContentPartPr>
              <p14:cNvPr id="4" name="筆跡 3">
                <a:extLst>
                  <a:ext uri="{FF2B5EF4-FFF2-40B4-BE49-F238E27FC236}">
                    <a16:creationId xmlns:a16="http://schemas.microsoft.com/office/drawing/2014/main" id="{F12FC7F9-48D2-2C01-4784-360C70746527}"/>
                  </a:ext>
                </a:extLst>
              </p14:cNvPr>
              <p14:cNvContentPartPr/>
              <p14:nvPr/>
            </p14:nvContentPartPr>
            <p14:xfrm>
              <a:off x="12160283" y="4050563"/>
              <a:ext cx="20520" cy="2160"/>
            </p14:xfrm>
          </p:contentPart>
        </mc:Choice>
        <mc:Fallback>
          <p:pic>
            <p:nvPicPr>
              <p:cNvPr id="4" name="筆跡 3">
                <a:extLst>
                  <a:ext uri="{FF2B5EF4-FFF2-40B4-BE49-F238E27FC236}">
                    <a16:creationId xmlns:a16="http://schemas.microsoft.com/office/drawing/2014/main" id="{F12FC7F9-48D2-2C01-4784-360C70746527}"/>
                  </a:ext>
                </a:extLst>
              </p:cNvPr>
              <p:cNvPicPr/>
              <p:nvPr/>
            </p:nvPicPr>
            <p:blipFill>
              <a:blip r:embed="rId5"/>
              <a:stretch>
                <a:fillRect/>
              </a:stretch>
            </p:blipFill>
            <p:spPr>
              <a:xfrm>
                <a:off x="12141962" y="4032563"/>
                <a:ext cx="56796"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筆跡 5">
                <a:extLst>
                  <a:ext uri="{FF2B5EF4-FFF2-40B4-BE49-F238E27FC236}">
                    <a16:creationId xmlns:a16="http://schemas.microsoft.com/office/drawing/2014/main" id="{FD0AF5F8-9883-772B-5CE7-F41758589116}"/>
                  </a:ext>
                </a:extLst>
              </p14:cNvPr>
              <p14:cNvContentPartPr/>
              <p14:nvPr/>
            </p14:nvContentPartPr>
            <p14:xfrm>
              <a:off x="3296723" y="2689403"/>
              <a:ext cx="1296360" cy="615600"/>
            </p14:xfrm>
          </p:contentPart>
        </mc:Choice>
        <mc:Fallback>
          <p:pic>
            <p:nvPicPr>
              <p:cNvPr id="6" name="筆跡 5">
                <a:extLst>
                  <a:ext uri="{FF2B5EF4-FFF2-40B4-BE49-F238E27FC236}">
                    <a16:creationId xmlns:a16="http://schemas.microsoft.com/office/drawing/2014/main" id="{FD0AF5F8-9883-772B-5CE7-F41758589116}"/>
                  </a:ext>
                </a:extLst>
              </p:cNvPr>
              <p:cNvPicPr/>
              <p:nvPr/>
            </p:nvPicPr>
            <p:blipFill>
              <a:blip r:embed="rId7"/>
              <a:stretch>
                <a:fillRect/>
              </a:stretch>
            </p:blipFill>
            <p:spPr>
              <a:xfrm>
                <a:off x="3278723" y="2671403"/>
                <a:ext cx="1332000" cy="651240"/>
              </a:xfrm>
              <a:prstGeom prst="rect">
                <a:avLst/>
              </a:prstGeom>
            </p:spPr>
          </p:pic>
        </mc:Fallback>
      </mc:AlternateContent>
      <p:grpSp>
        <p:nvGrpSpPr>
          <p:cNvPr id="10" name="群組 9">
            <a:extLst>
              <a:ext uri="{FF2B5EF4-FFF2-40B4-BE49-F238E27FC236}">
                <a16:creationId xmlns:a16="http://schemas.microsoft.com/office/drawing/2014/main" id="{C72ED027-1788-D03F-88F7-980E7E282E34}"/>
              </a:ext>
            </a:extLst>
          </p:cNvPr>
          <p:cNvGrpSpPr/>
          <p:nvPr/>
        </p:nvGrpSpPr>
        <p:grpSpPr>
          <a:xfrm>
            <a:off x="2034923" y="4603883"/>
            <a:ext cx="446760" cy="411120"/>
            <a:chOff x="2034923" y="4603883"/>
            <a:chExt cx="446760" cy="411120"/>
          </a:xfrm>
        </p:grpSpPr>
        <mc:AlternateContent xmlns:mc="http://schemas.openxmlformats.org/markup-compatibility/2006">
          <mc:Choice xmlns:p14="http://schemas.microsoft.com/office/powerpoint/2010/main" Requires="p14">
            <p:contentPart p14:bwMode="auto" r:id="rId8">
              <p14:nvContentPartPr>
                <p14:cNvPr id="7" name="筆跡 6">
                  <a:extLst>
                    <a:ext uri="{FF2B5EF4-FFF2-40B4-BE49-F238E27FC236}">
                      <a16:creationId xmlns:a16="http://schemas.microsoft.com/office/drawing/2014/main" id="{418B89F1-8D2E-E223-0E0B-DA182A56BB1D}"/>
                    </a:ext>
                  </a:extLst>
                </p14:cNvPr>
                <p14:cNvContentPartPr/>
                <p14:nvPr/>
              </p14:nvContentPartPr>
              <p14:xfrm>
                <a:off x="2034923" y="4603883"/>
                <a:ext cx="234720" cy="411120"/>
              </p14:xfrm>
            </p:contentPart>
          </mc:Choice>
          <mc:Fallback>
            <p:pic>
              <p:nvPicPr>
                <p:cNvPr id="7" name="筆跡 6">
                  <a:extLst>
                    <a:ext uri="{FF2B5EF4-FFF2-40B4-BE49-F238E27FC236}">
                      <a16:creationId xmlns:a16="http://schemas.microsoft.com/office/drawing/2014/main" id="{418B89F1-8D2E-E223-0E0B-DA182A56BB1D}"/>
                    </a:ext>
                  </a:extLst>
                </p:cNvPr>
                <p:cNvPicPr/>
                <p:nvPr/>
              </p:nvPicPr>
              <p:blipFill>
                <a:blip r:embed="rId9"/>
                <a:stretch>
                  <a:fillRect/>
                </a:stretch>
              </p:blipFill>
              <p:spPr>
                <a:xfrm>
                  <a:off x="2016923" y="4585899"/>
                  <a:ext cx="270360" cy="44672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筆跡 7">
                  <a:extLst>
                    <a:ext uri="{FF2B5EF4-FFF2-40B4-BE49-F238E27FC236}">
                      <a16:creationId xmlns:a16="http://schemas.microsoft.com/office/drawing/2014/main" id="{4C28D955-59B5-CC13-46D7-09BB818A0207}"/>
                    </a:ext>
                  </a:extLst>
                </p14:cNvPr>
                <p14:cNvContentPartPr/>
                <p14:nvPr/>
              </p14:nvContentPartPr>
              <p14:xfrm>
                <a:off x="2334803" y="4747523"/>
                <a:ext cx="114120" cy="58320"/>
              </p14:xfrm>
            </p:contentPart>
          </mc:Choice>
          <mc:Fallback>
            <p:pic>
              <p:nvPicPr>
                <p:cNvPr id="8" name="筆跡 7">
                  <a:extLst>
                    <a:ext uri="{FF2B5EF4-FFF2-40B4-BE49-F238E27FC236}">
                      <a16:creationId xmlns:a16="http://schemas.microsoft.com/office/drawing/2014/main" id="{4C28D955-59B5-CC13-46D7-09BB818A0207}"/>
                    </a:ext>
                  </a:extLst>
                </p:cNvPr>
                <p:cNvPicPr/>
                <p:nvPr/>
              </p:nvPicPr>
              <p:blipFill>
                <a:blip r:embed="rId11"/>
                <a:stretch>
                  <a:fillRect/>
                </a:stretch>
              </p:blipFill>
              <p:spPr>
                <a:xfrm>
                  <a:off x="2316860" y="4729523"/>
                  <a:ext cx="149648"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筆跡 8">
                  <a:extLst>
                    <a:ext uri="{FF2B5EF4-FFF2-40B4-BE49-F238E27FC236}">
                      <a16:creationId xmlns:a16="http://schemas.microsoft.com/office/drawing/2014/main" id="{6B3E59AF-B4A1-8C85-DBFC-0BAA7DD97510}"/>
                    </a:ext>
                  </a:extLst>
                </p14:cNvPr>
                <p14:cNvContentPartPr/>
                <p14:nvPr/>
              </p14:nvContentPartPr>
              <p14:xfrm>
                <a:off x="2394923" y="4678043"/>
                <a:ext cx="86760" cy="243000"/>
              </p14:xfrm>
            </p:contentPart>
          </mc:Choice>
          <mc:Fallback>
            <p:pic>
              <p:nvPicPr>
                <p:cNvPr id="9" name="筆跡 8">
                  <a:extLst>
                    <a:ext uri="{FF2B5EF4-FFF2-40B4-BE49-F238E27FC236}">
                      <a16:creationId xmlns:a16="http://schemas.microsoft.com/office/drawing/2014/main" id="{6B3E59AF-B4A1-8C85-DBFC-0BAA7DD97510}"/>
                    </a:ext>
                  </a:extLst>
                </p:cNvPr>
                <p:cNvPicPr/>
                <p:nvPr/>
              </p:nvPicPr>
              <p:blipFill>
                <a:blip r:embed="rId13"/>
                <a:stretch>
                  <a:fillRect/>
                </a:stretch>
              </p:blipFill>
              <p:spPr>
                <a:xfrm>
                  <a:off x="2376923" y="4660070"/>
                  <a:ext cx="122400" cy="278587"/>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5" name="筆跡 14">
                <a:extLst>
                  <a:ext uri="{FF2B5EF4-FFF2-40B4-BE49-F238E27FC236}">
                    <a16:creationId xmlns:a16="http://schemas.microsoft.com/office/drawing/2014/main" id="{E5D420BB-2E6E-C941-929D-14334CF2E79D}"/>
                  </a:ext>
                </a:extLst>
              </p14:cNvPr>
              <p14:cNvContentPartPr/>
              <p14:nvPr/>
            </p14:nvContentPartPr>
            <p14:xfrm>
              <a:off x="3980003" y="4749683"/>
              <a:ext cx="27360" cy="9000"/>
            </p14:xfrm>
          </p:contentPart>
        </mc:Choice>
        <mc:Fallback>
          <p:pic>
            <p:nvPicPr>
              <p:cNvPr id="15" name="筆跡 14">
                <a:extLst>
                  <a:ext uri="{FF2B5EF4-FFF2-40B4-BE49-F238E27FC236}">
                    <a16:creationId xmlns:a16="http://schemas.microsoft.com/office/drawing/2014/main" id="{E5D420BB-2E6E-C941-929D-14334CF2E79D}"/>
                  </a:ext>
                </a:extLst>
              </p:cNvPr>
              <p:cNvPicPr/>
              <p:nvPr/>
            </p:nvPicPr>
            <p:blipFill>
              <a:blip r:embed="rId15"/>
              <a:stretch>
                <a:fillRect/>
              </a:stretch>
            </p:blipFill>
            <p:spPr>
              <a:xfrm>
                <a:off x="3962237" y="4732375"/>
                <a:ext cx="62537" cy="43269"/>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筆跡 24">
                <a:extLst>
                  <a:ext uri="{FF2B5EF4-FFF2-40B4-BE49-F238E27FC236}">
                    <a16:creationId xmlns:a16="http://schemas.microsoft.com/office/drawing/2014/main" id="{2EBDF123-DCA8-5B76-7C73-29A1509DC766}"/>
                  </a:ext>
                </a:extLst>
              </p14:cNvPr>
              <p14:cNvContentPartPr/>
              <p14:nvPr/>
            </p14:nvContentPartPr>
            <p14:xfrm>
              <a:off x="5875403" y="4712963"/>
              <a:ext cx="90000" cy="34560"/>
            </p14:xfrm>
          </p:contentPart>
        </mc:Choice>
        <mc:Fallback>
          <p:pic>
            <p:nvPicPr>
              <p:cNvPr id="25" name="筆跡 24">
                <a:extLst>
                  <a:ext uri="{FF2B5EF4-FFF2-40B4-BE49-F238E27FC236}">
                    <a16:creationId xmlns:a16="http://schemas.microsoft.com/office/drawing/2014/main" id="{2EBDF123-DCA8-5B76-7C73-29A1509DC766}"/>
                  </a:ext>
                </a:extLst>
              </p:cNvPr>
              <p:cNvPicPr/>
              <p:nvPr/>
            </p:nvPicPr>
            <p:blipFill>
              <a:blip r:embed="rId17"/>
              <a:stretch>
                <a:fillRect/>
              </a:stretch>
            </p:blipFill>
            <p:spPr>
              <a:xfrm>
                <a:off x="5857403" y="4694963"/>
                <a:ext cx="125640" cy="70200"/>
              </a:xfrm>
              <a:prstGeom prst="rect">
                <a:avLst/>
              </a:prstGeom>
            </p:spPr>
          </p:pic>
        </mc:Fallback>
      </mc:AlternateContent>
      <p:grpSp>
        <p:nvGrpSpPr>
          <p:cNvPr id="40" name="群組 39">
            <a:extLst>
              <a:ext uri="{FF2B5EF4-FFF2-40B4-BE49-F238E27FC236}">
                <a16:creationId xmlns:a16="http://schemas.microsoft.com/office/drawing/2014/main" id="{18F546A7-3B18-BB8C-914A-3A87705DF80F}"/>
              </a:ext>
            </a:extLst>
          </p:cNvPr>
          <p:cNvGrpSpPr/>
          <p:nvPr/>
        </p:nvGrpSpPr>
        <p:grpSpPr>
          <a:xfrm>
            <a:off x="3305003" y="4574003"/>
            <a:ext cx="394920" cy="390600"/>
            <a:chOff x="3305003" y="4574003"/>
            <a:chExt cx="394920" cy="390600"/>
          </a:xfrm>
        </p:grpSpPr>
        <mc:AlternateContent xmlns:mc="http://schemas.openxmlformats.org/markup-compatibility/2006">
          <mc:Choice xmlns:p14="http://schemas.microsoft.com/office/powerpoint/2010/main" Requires="p14">
            <p:contentPart p14:bwMode="auto" r:id="rId18">
              <p14:nvContentPartPr>
                <p14:cNvPr id="37" name="筆跡 36">
                  <a:extLst>
                    <a:ext uri="{FF2B5EF4-FFF2-40B4-BE49-F238E27FC236}">
                      <a16:creationId xmlns:a16="http://schemas.microsoft.com/office/drawing/2014/main" id="{87D60B9A-6D16-5E58-485F-7DF4729F39E0}"/>
                    </a:ext>
                  </a:extLst>
                </p14:cNvPr>
                <p14:cNvContentPartPr/>
                <p14:nvPr/>
              </p14:nvContentPartPr>
              <p14:xfrm>
                <a:off x="3305003" y="4574003"/>
                <a:ext cx="51120" cy="390600"/>
              </p14:xfrm>
            </p:contentPart>
          </mc:Choice>
          <mc:Fallback>
            <p:pic>
              <p:nvPicPr>
                <p:cNvPr id="37" name="筆跡 36">
                  <a:extLst>
                    <a:ext uri="{FF2B5EF4-FFF2-40B4-BE49-F238E27FC236}">
                      <a16:creationId xmlns:a16="http://schemas.microsoft.com/office/drawing/2014/main" id="{87D60B9A-6D16-5E58-485F-7DF4729F39E0}"/>
                    </a:ext>
                  </a:extLst>
                </p:cNvPr>
                <p:cNvPicPr/>
                <p:nvPr/>
              </p:nvPicPr>
              <p:blipFill>
                <a:blip r:embed="rId19"/>
                <a:stretch>
                  <a:fillRect/>
                </a:stretch>
              </p:blipFill>
              <p:spPr>
                <a:xfrm>
                  <a:off x="3287003" y="4556003"/>
                  <a:ext cx="8676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筆跡 37">
                  <a:extLst>
                    <a:ext uri="{FF2B5EF4-FFF2-40B4-BE49-F238E27FC236}">
                      <a16:creationId xmlns:a16="http://schemas.microsoft.com/office/drawing/2014/main" id="{E80FCC4A-212B-7780-1DE5-1CD3804326BD}"/>
                    </a:ext>
                  </a:extLst>
                </p14:cNvPr>
                <p14:cNvContentPartPr/>
                <p14:nvPr/>
              </p14:nvContentPartPr>
              <p14:xfrm>
                <a:off x="3429923" y="4765163"/>
                <a:ext cx="107640" cy="129960"/>
              </p14:xfrm>
            </p:contentPart>
          </mc:Choice>
          <mc:Fallback>
            <p:pic>
              <p:nvPicPr>
                <p:cNvPr id="38" name="筆跡 37">
                  <a:extLst>
                    <a:ext uri="{FF2B5EF4-FFF2-40B4-BE49-F238E27FC236}">
                      <a16:creationId xmlns:a16="http://schemas.microsoft.com/office/drawing/2014/main" id="{E80FCC4A-212B-7780-1DE5-1CD3804326BD}"/>
                    </a:ext>
                  </a:extLst>
                </p:cNvPr>
                <p:cNvPicPr/>
                <p:nvPr/>
              </p:nvPicPr>
              <p:blipFill>
                <a:blip r:embed="rId21"/>
                <a:stretch>
                  <a:fillRect/>
                </a:stretch>
              </p:blipFill>
              <p:spPr>
                <a:xfrm>
                  <a:off x="3411983" y="4747163"/>
                  <a:ext cx="143161"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筆跡 38">
                  <a:extLst>
                    <a:ext uri="{FF2B5EF4-FFF2-40B4-BE49-F238E27FC236}">
                      <a16:creationId xmlns:a16="http://schemas.microsoft.com/office/drawing/2014/main" id="{4B4FC9C5-908F-A094-F777-6B4DAF23E9C9}"/>
                    </a:ext>
                  </a:extLst>
                </p14:cNvPr>
                <p14:cNvContentPartPr/>
                <p14:nvPr/>
              </p14:nvContentPartPr>
              <p14:xfrm>
                <a:off x="3664283" y="4746443"/>
                <a:ext cx="35640" cy="126000"/>
              </p14:xfrm>
            </p:contentPart>
          </mc:Choice>
          <mc:Fallback>
            <p:pic>
              <p:nvPicPr>
                <p:cNvPr id="39" name="筆跡 38">
                  <a:extLst>
                    <a:ext uri="{FF2B5EF4-FFF2-40B4-BE49-F238E27FC236}">
                      <a16:creationId xmlns:a16="http://schemas.microsoft.com/office/drawing/2014/main" id="{4B4FC9C5-908F-A094-F777-6B4DAF23E9C9}"/>
                    </a:ext>
                  </a:extLst>
                </p:cNvPr>
                <p:cNvPicPr/>
                <p:nvPr/>
              </p:nvPicPr>
              <p:blipFill>
                <a:blip r:embed="rId23"/>
                <a:stretch>
                  <a:fillRect/>
                </a:stretch>
              </p:blipFill>
              <p:spPr>
                <a:xfrm>
                  <a:off x="3646283" y="4728443"/>
                  <a:ext cx="71280" cy="16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41" name="筆跡 40">
                <a:extLst>
                  <a:ext uri="{FF2B5EF4-FFF2-40B4-BE49-F238E27FC236}">
                    <a16:creationId xmlns:a16="http://schemas.microsoft.com/office/drawing/2014/main" id="{948DBEEC-8902-897D-8BAE-6E900A80D40D}"/>
                  </a:ext>
                </a:extLst>
              </p14:cNvPr>
              <p14:cNvContentPartPr/>
              <p14:nvPr/>
            </p14:nvContentPartPr>
            <p14:xfrm>
              <a:off x="3969563" y="4746803"/>
              <a:ext cx="81720" cy="11880"/>
            </p14:xfrm>
          </p:contentPart>
        </mc:Choice>
        <mc:Fallback>
          <p:pic>
            <p:nvPicPr>
              <p:cNvPr id="41" name="筆跡 40">
                <a:extLst>
                  <a:ext uri="{FF2B5EF4-FFF2-40B4-BE49-F238E27FC236}">
                    <a16:creationId xmlns:a16="http://schemas.microsoft.com/office/drawing/2014/main" id="{948DBEEC-8902-897D-8BAE-6E900A80D40D}"/>
                  </a:ext>
                </a:extLst>
              </p:cNvPr>
              <p:cNvPicPr/>
              <p:nvPr/>
            </p:nvPicPr>
            <p:blipFill>
              <a:blip r:embed="rId25"/>
              <a:stretch>
                <a:fillRect/>
              </a:stretch>
            </p:blipFill>
            <p:spPr>
              <a:xfrm>
                <a:off x="3951563" y="4728803"/>
                <a:ext cx="1173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筆跡 41">
                <a:extLst>
                  <a:ext uri="{FF2B5EF4-FFF2-40B4-BE49-F238E27FC236}">
                    <a16:creationId xmlns:a16="http://schemas.microsoft.com/office/drawing/2014/main" id="{F55D06B7-3EED-C7DA-59AD-3A7D8AEE43A6}"/>
                  </a:ext>
                </a:extLst>
              </p14:cNvPr>
              <p14:cNvContentPartPr/>
              <p14:nvPr/>
            </p14:nvContentPartPr>
            <p14:xfrm>
              <a:off x="4234163" y="4709003"/>
              <a:ext cx="256680" cy="45720"/>
            </p14:xfrm>
          </p:contentPart>
        </mc:Choice>
        <mc:Fallback>
          <p:pic>
            <p:nvPicPr>
              <p:cNvPr id="42" name="筆跡 41">
                <a:extLst>
                  <a:ext uri="{FF2B5EF4-FFF2-40B4-BE49-F238E27FC236}">
                    <a16:creationId xmlns:a16="http://schemas.microsoft.com/office/drawing/2014/main" id="{F55D06B7-3EED-C7DA-59AD-3A7D8AEE43A6}"/>
                  </a:ext>
                </a:extLst>
              </p:cNvPr>
              <p:cNvPicPr/>
              <p:nvPr/>
            </p:nvPicPr>
            <p:blipFill>
              <a:blip r:embed="rId27"/>
              <a:stretch>
                <a:fillRect/>
              </a:stretch>
            </p:blipFill>
            <p:spPr>
              <a:xfrm>
                <a:off x="4216163" y="4691003"/>
                <a:ext cx="292320" cy="81360"/>
              </a:xfrm>
              <a:prstGeom prst="rect">
                <a:avLst/>
              </a:prstGeom>
            </p:spPr>
          </p:pic>
        </mc:Fallback>
      </mc:AlternateContent>
      <p:grpSp>
        <p:nvGrpSpPr>
          <p:cNvPr id="58" name="群組 57">
            <a:extLst>
              <a:ext uri="{FF2B5EF4-FFF2-40B4-BE49-F238E27FC236}">
                <a16:creationId xmlns:a16="http://schemas.microsoft.com/office/drawing/2014/main" id="{E9C3D316-2D90-A3F0-6EF7-64C43786862A}"/>
              </a:ext>
            </a:extLst>
          </p:cNvPr>
          <p:cNvGrpSpPr/>
          <p:nvPr/>
        </p:nvGrpSpPr>
        <p:grpSpPr>
          <a:xfrm>
            <a:off x="4698923" y="4437563"/>
            <a:ext cx="1857600" cy="545040"/>
            <a:chOff x="4698923" y="4437563"/>
            <a:chExt cx="1857600" cy="545040"/>
          </a:xfrm>
        </p:grpSpPr>
        <mc:AlternateContent xmlns:mc="http://schemas.openxmlformats.org/markup-compatibility/2006">
          <mc:Choice xmlns:p14="http://schemas.microsoft.com/office/powerpoint/2010/main" Requires="p14">
            <p:contentPart p14:bwMode="auto" r:id="rId28">
              <p14:nvContentPartPr>
                <p14:cNvPr id="43" name="筆跡 42">
                  <a:extLst>
                    <a:ext uri="{FF2B5EF4-FFF2-40B4-BE49-F238E27FC236}">
                      <a16:creationId xmlns:a16="http://schemas.microsoft.com/office/drawing/2014/main" id="{F60F8231-E297-CF95-4B1F-DBE04E45E81D}"/>
                    </a:ext>
                  </a:extLst>
                </p14:cNvPr>
                <p14:cNvContentPartPr/>
                <p14:nvPr/>
              </p14:nvContentPartPr>
              <p14:xfrm>
                <a:off x="4698923" y="4493003"/>
                <a:ext cx="58320" cy="398880"/>
              </p14:xfrm>
            </p:contentPart>
          </mc:Choice>
          <mc:Fallback>
            <p:pic>
              <p:nvPicPr>
                <p:cNvPr id="43" name="筆跡 42">
                  <a:extLst>
                    <a:ext uri="{FF2B5EF4-FFF2-40B4-BE49-F238E27FC236}">
                      <a16:creationId xmlns:a16="http://schemas.microsoft.com/office/drawing/2014/main" id="{F60F8231-E297-CF95-4B1F-DBE04E45E81D}"/>
                    </a:ext>
                  </a:extLst>
                </p:cNvPr>
                <p:cNvPicPr/>
                <p:nvPr/>
              </p:nvPicPr>
              <p:blipFill>
                <a:blip r:embed="rId29"/>
                <a:stretch>
                  <a:fillRect/>
                </a:stretch>
              </p:blipFill>
              <p:spPr>
                <a:xfrm>
                  <a:off x="4680923" y="4475003"/>
                  <a:ext cx="9396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4" name="筆跡 43">
                  <a:extLst>
                    <a:ext uri="{FF2B5EF4-FFF2-40B4-BE49-F238E27FC236}">
                      <a16:creationId xmlns:a16="http://schemas.microsoft.com/office/drawing/2014/main" id="{840B55B4-D747-EF8E-3FC7-32702E506EFF}"/>
                    </a:ext>
                  </a:extLst>
                </p14:cNvPr>
                <p14:cNvContentPartPr/>
                <p14:nvPr/>
              </p14:nvContentPartPr>
              <p14:xfrm>
                <a:off x="4746803" y="4730603"/>
                <a:ext cx="199440" cy="154440"/>
              </p14:xfrm>
            </p:contentPart>
          </mc:Choice>
          <mc:Fallback>
            <p:pic>
              <p:nvPicPr>
                <p:cNvPr id="44" name="筆跡 43">
                  <a:extLst>
                    <a:ext uri="{FF2B5EF4-FFF2-40B4-BE49-F238E27FC236}">
                      <a16:creationId xmlns:a16="http://schemas.microsoft.com/office/drawing/2014/main" id="{840B55B4-D747-EF8E-3FC7-32702E506EFF}"/>
                    </a:ext>
                  </a:extLst>
                </p:cNvPr>
                <p:cNvPicPr/>
                <p:nvPr/>
              </p:nvPicPr>
              <p:blipFill>
                <a:blip r:embed="rId31"/>
                <a:stretch>
                  <a:fillRect/>
                </a:stretch>
              </p:blipFill>
              <p:spPr>
                <a:xfrm>
                  <a:off x="4728770" y="4712603"/>
                  <a:ext cx="235144"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5" name="筆跡 44">
                  <a:extLst>
                    <a:ext uri="{FF2B5EF4-FFF2-40B4-BE49-F238E27FC236}">
                      <a16:creationId xmlns:a16="http://schemas.microsoft.com/office/drawing/2014/main" id="{32E593E2-B728-9A9F-9D7E-C78031076376}"/>
                    </a:ext>
                  </a:extLst>
                </p14:cNvPr>
                <p14:cNvContentPartPr/>
                <p14:nvPr/>
              </p14:nvContentPartPr>
              <p14:xfrm>
                <a:off x="4933283" y="4642043"/>
                <a:ext cx="174600" cy="239040"/>
              </p14:xfrm>
            </p:contentPart>
          </mc:Choice>
          <mc:Fallback>
            <p:pic>
              <p:nvPicPr>
                <p:cNvPr id="45" name="筆跡 44">
                  <a:extLst>
                    <a:ext uri="{FF2B5EF4-FFF2-40B4-BE49-F238E27FC236}">
                      <a16:creationId xmlns:a16="http://schemas.microsoft.com/office/drawing/2014/main" id="{32E593E2-B728-9A9F-9D7E-C78031076376}"/>
                    </a:ext>
                  </a:extLst>
                </p:cNvPr>
                <p:cNvPicPr/>
                <p:nvPr/>
              </p:nvPicPr>
              <p:blipFill>
                <a:blip r:embed="rId33"/>
                <a:stretch>
                  <a:fillRect/>
                </a:stretch>
              </p:blipFill>
              <p:spPr>
                <a:xfrm>
                  <a:off x="4915283" y="4624043"/>
                  <a:ext cx="2102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6" name="筆跡 45">
                  <a:extLst>
                    <a:ext uri="{FF2B5EF4-FFF2-40B4-BE49-F238E27FC236}">
                      <a16:creationId xmlns:a16="http://schemas.microsoft.com/office/drawing/2014/main" id="{8F0E6B34-72E2-1D93-8973-0E2462600940}"/>
                    </a:ext>
                  </a:extLst>
                </p14:cNvPr>
                <p14:cNvContentPartPr/>
                <p14:nvPr/>
              </p14:nvContentPartPr>
              <p14:xfrm>
                <a:off x="5165123" y="4704683"/>
                <a:ext cx="23040" cy="193680"/>
              </p14:xfrm>
            </p:contentPart>
          </mc:Choice>
          <mc:Fallback>
            <p:pic>
              <p:nvPicPr>
                <p:cNvPr id="46" name="筆跡 45">
                  <a:extLst>
                    <a:ext uri="{FF2B5EF4-FFF2-40B4-BE49-F238E27FC236}">
                      <a16:creationId xmlns:a16="http://schemas.microsoft.com/office/drawing/2014/main" id="{8F0E6B34-72E2-1D93-8973-0E2462600940}"/>
                    </a:ext>
                  </a:extLst>
                </p:cNvPr>
                <p:cNvPicPr/>
                <p:nvPr/>
              </p:nvPicPr>
              <p:blipFill>
                <a:blip r:embed="rId35"/>
                <a:stretch>
                  <a:fillRect/>
                </a:stretch>
              </p:blipFill>
              <p:spPr>
                <a:xfrm>
                  <a:off x="5147123" y="4686683"/>
                  <a:ext cx="586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8" name="筆跡 47">
                  <a:extLst>
                    <a:ext uri="{FF2B5EF4-FFF2-40B4-BE49-F238E27FC236}">
                      <a16:creationId xmlns:a16="http://schemas.microsoft.com/office/drawing/2014/main" id="{2A47001E-419B-22F5-17E9-23D4BE03A235}"/>
                    </a:ext>
                  </a:extLst>
                </p14:cNvPr>
                <p14:cNvContentPartPr/>
                <p14:nvPr/>
              </p14:nvContentPartPr>
              <p14:xfrm>
                <a:off x="5362043" y="4818803"/>
                <a:ext cx="76680" cy="163800"/>
              </p14:xfrm>
            </p:contentPart>
          </mc:Choice>
          <mc:Fallback>
            <p:pic>
              <p:nvPicPr>
                <p:cNvPr id="48" name="筆跡 47">
                  <a:extLst>
                    <a:ext uri="{FF2B5EF4-FFF2-40B4-BE49-F238E27FC236}">
                      <a16:creationId xmlns:a16="http://schemas.microsoft.com/office/drawing/2014/main" id="{2A47001E-419B-22F5-17E9-23D4BE03A235}"/>
                    </a:ext>
                  </a:extLst>
                </p:cNvPr>
                <p:cNvPicPr/>
                <p:nvPr/>
              </p:nvPicPr>
              <p:blipFill>
                <a:blip r:embed="rId37"/>
                <a:stretch>
                  <a:fillRect/>
                </a:stretch>
              </p:blipFill>
              <p:spPr>
                <a:xfrm>
                  <a:off x="5343958" y="4800803"/>
                  <a:ext cx="112488"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9" name="筆跡 48">
                  <a:extLst>
                    <a:ext uri="{FF2B5EF4-FFF2-40B4-BE49-F238E27FC236}">
                      <a16:creationId xmlns:a16="http://schemas.microsoft.com/office/drawing/2014/main" id="{ADC1257F-A605-4C56-7216-5540DF9CFF2F}"/>
                    </a:ext>
                  </a:extLst>
                </p14:cNvPr>
                <p14:cNvContentPartPr/>
                <p14:nvPr/>
              </p14:nvContentPartPr>
              <p14:xfrm>
                <a:off x="5619443" y="4437563"/>
                <a:ext cx="48600" cy="433440"/>
              </p14:xfrm>
            </p:contentPart>
          </mc:Choice>
          <mc:Fallback>
            <p:pic>
              <p:nvPicPr>
                <p:cNvPr id="49" name="筆跡 48">
                  <a:extLst>
                    <a:ext uri="{FF2B5EF4-FFF2-40B4-BE49-F238E27FC236}">
                      <a16:creationId xmlns:a16="http://schemas.microsoft.com/office/drawing/2014/main" id="{ADC1257F-A605-4C56-7216-5540DF9CFF2F}"/>
                    </a:ext>
                  </a:extLst>
                </p:cNvPr>
                <p:cNvPicPr/>
                <p:nvPr/>
              </p:nvPicPr>
              <p:blipFill>
                <a:blip r:embed="rId39"/>
                <a:stretch>
                  <a:fillRect/>
                </a:stretch>
              </p:blipFill>
              <p:spPr>
                <a:xfrm>
                  <a:off x="5601575" y="4419548"/>
                  <a:ext cx="83978" cy="46911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0" name="筆跡 49">
                  <a:extLst>
                    <a:ext uri="{FF2B5EF4-FFF2-40B4-BE49-F238E27FC236}">
                      <a16:creationId xmlns:a16="http://schemas.microsoft.com/office/drawing/2014/main" id="{9CA97ED4-2656-04F5-5C38-C72C6FC2B28C}"/>
                    </a:ext>
                  </a:extLst>
                </p14:cNvPr>
                <p14:cNvContentPartPr/>
                <p14:nvPr/>
              </p14:nvContentPartPr>
              <p14:xfrm>
                <a:off x="5656883" y="4631963"/>
                <a:ext cx="137520" cy="217080"/>
              </p14:xfrm>
            </p:contentPart>
          </mc:Choice>
          <mc:Fallback>
            <p:pic>
              <p:nvPicPr>
                <p:cNvPr id="50" name="筆跡 49">
                  <a:extLst>
                    <a:ext uri="{FF2B5EF4-FFF2-40B4-BE49-F238E27FC236}">
                      <a16:creationId xmlns:a16="http://schemas.microsoft.com/office/drawing/2014/main" id="{9CA97ED4-2656-04F5-5C38-C72C6FC2B28C}"/>
                    </a:ext>
                  </a:extLst>
                </p:cNvPr>
                <p:cNvPicPr/>
                <p:nvPr/>
              </p:nvPicPr>
              <p:blipFill>
                <a:blip r:embed="rId41"/>
                <a:stretch>
                  <a:fillRect/>
                </a:stretch>
              </p:blipFill>
              <p:spPr>
                <a:xfrm>
                  <a:off x="5638883" y="4613993"/>
                  <a:ext cx="173160" cy="252661"/>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 name="筆跡 50">
                  <a:extLst>
                    <a:ext uri="{FF2B5EF4-FFF2-40B4-BE49-F238E27FC236}">
                      <a16:creationId xmlns:a16="http://schemas.microsoft.com/office/drawing/2014/main" id="{E8822C2B-21B6-12F7-11BA-6C1455B19D73}"/>
                    </a:ext>
                  </a:extLst>
                </p14:cNvPr>
                <p14:cNvContentPartPr/>
                <p14:nvPr/>
              </p14:nvContentPartPr>
              <p14:xfrm>
                <a:off x="5875403" y="4585163"/>
                <a:ext cx="148680" cy="285120"/>
              </p14:xfrm>
            </p:contentPart>
          </mc:Choice>
          <mc:Fallback>
            <p:pic>
              <p:nvPicPr>
                <p:cNvPr id="51" name="筆跡 50">
                  <a:extLst>
                    <a:ext uri="{FF2B5EF4-FFF2-40B4-BE49-F238E27FC236}">
                      <a16:creationId xmlns:a16="http://schemas.microsoft.com/office/drawing/2014/main" id="{E8822C2B-21B6-12F7-11BA-6C1455B19D73}"/>
                    </a:ext>
                  </a:extLst>
                </p:cNvPr>
                <p:cNvPicPr/>
                <p:nvPr/>
              </p:nvPicPr>
              <p:blipFill>
                <a:blip r:embed="rId43"/>
                <a:stretch>
                  <a:fillRect/>
                </a:stretch>
              </p:blipFill>
              <p:spPr>
                <a:xfrm>
                  <a:off x="5857403" y="4567163"/>
                  <a:ext cx="1843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2" name="筆跡 51">
                  <a:extLst>
                    <a:ext uri="{FF2B5EF4-FFF2-40B4-BE49-F238E27FC236}">
                      <a16:creationId xmlns:a16="http://schemas.microsoft.com/office/drawing/2014/main" id="{9EBCFB4E-54F4-AB76-ADF6-1B2987ECE4B6}"/>
                    </a:ext>
                  </a:extLst>
                </p14:cNvPr>
                <p14:cNvContentPartPr/>
                <p14:nvPr/>
              </p14:nvContentPartPr>
              <p14:xfrm>
                <a:off x="6176003" y="4731683"/>
                <a:ext cx="36360" cy="23040"/>
              </p14:xfrm>
            </p:contentPart>
          </mc:Choice>
          <mc:Fallback>
            <p:pic>
              <p:nvPicPr>
                <p:cNvPr id="52" name="筆跡 51">
                  <a:extLst>
                    <a:ext uri="{FF2B5EF4-FFF2-40B4-BE49-F238E27FC236}">
                      <a16:creationId xmlns:a16="http://schemas.microsoft.com/office/drawing/2014/main" id="{9EBCFB4E-54F4-AB76-ADF6-1B2987ECE4B6}"/>
                    </a:ext>
                  </a:extLst>
                </p:cNvPr>
                <p:cNvPicPr/>
                <p:nvPr/>
              </p:nvPicPr>
              <p:blipFill>
                <a:blip r:embed="rId45"/>
                <a:stretch>
                  <a:fillRect/>
                </a:stretch>
              </p:blipFill>
              <p:spPr>
                <a:xfrm>
                  <a:off x="6158003" y="4713683"/>
                  <a:ext cx="72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3" name="筆跡 52">
                  <a:extLst>
                    <a:ext uri="{FF2B5EF4-FFF2-40B4-BE49-F238E27FC236}">
                      <a16:creationId xmlns:a16="http://schemas.microsoft.com/office/drawing/2014/main" id="{71A146E2-6402-C12B-52E9-E0B4C2A80F80}"/>
                    </a:ext>
                  </a:extLst>
                </p14:cNvPr>
                <p14:cNvContentPartPr/>
                <p14:nvPr/>
              </p14:nvContentPartPr>
              <p14:xfrm>
                <a:off x="6344843" y="4709723"/>
                <a:ext cx="211680" cy="56520"/>
              </p14:xfrm>
            </p:contentPart>
          </mc:Choice>
          <mc:Fallback>
            <p:pic>
              <p:nvPicPr>
                <p:cNvPr id="53" name="筆跡 52">
                  <a:extLst>
                    <a:ext uri="{FF2B5EF4-FFF2-40B4-BE49-F238E27FC236}">
                      <a16:creationId xmlns:a16="http://schemas.microsoft.com/office/drawing/2014/main" id="{71A146E2-6402-C12B-52E9-E0B4C2A80F80}"/>
                    </a:ext>
                  </a:extLst>
                </p:cNvPr>
                <p:cNvPicPr/>
                <p:nvPr/>
              </p:nvPicPr>
              <p:blipFill>
                <a:blip r:embed="rId47"/>
                <a:stretch>
                  <a:fillRect/>
                </a:stretch>
              </p:blipFill>
              <p:spPr>
                <a:xfrm>
                  <a:off x="6326874" y="4691608"/>
                  <a:ext cx="247259" cy="92388"/>
                </a:xfrm>
                <a:prstGeom prst="rect">
                  <a:avLst/>
                </a:prstGeom>
              </p:spPr>
            </p:pic>
          </mc:Fallback>
        </mc:AlternateContent>
      </p:grpSp>
      <p:grpSp>
        <p:nvGrpSpPr>
          <p:cNvPr id="57" name="群組 56">
            <a:extLst>
              <a:ext uri="{FF2B5EF4-FFF2-40B4-BE49-F238E27FC236}">
                <a16:creationId xmlns:a16="http://schemas.microsoft.com/office/drawing/2014/main" id="{C0C4A8D9-1D3C-3790-7834-7B806811B85D}"/>
              </a:ext>
            </a:extLst>
          </p:cNvPr>
          <p:cNvGrpSpPr/>
          <p:nvPr/>
        </p:nvGrpSpPr>
        <p:grpSpPr>
          <a:xfrm>
            <a:off x="6752003" y="4402283"/>
            <a:ext cx="425880" cy="448200"/>
            <a:chOff x="6752003" y="4402283"/>
            <a:chExt cx="425880" cy="448200"/>
          </a:xfrm>
        </p:grpSpPr>
        <mc:AlternateContent xmlns:mc="http://schemas.openxmlformats.org/markup-compatibility/2006">
          <mc:Choice xmlns:p14="http://schemas.microsoft.com/office/powerpoint/2010/main" Requires="p14">
            <p:contentPart p14:bwMode="auto" r:id="rId48">
              <p14:nvContentPartPr>
                <p14:cNvPr id="54" name="筆跡 53">
                  <a:extLst>
                    <a:ext uri="{FF2B5EF4-FFF2-40B4-BE49-F238E27FC236}">
                      <a16:creationId xmlns:a16="http://schemas.microsoft.com/office/drawing/2014/main" id="{C1D7CFD0-C4CC-6CEC-34C3-F2113F703A5C}"/>
                    </a:ext>
                  </a:extLst>
                </p14:cNvPr>
                <p14:cNvContentPartPr/>
                <p14:nvPr/>
              </p14:nvContentPartPr>
              <p14:xfrm>
                <a:off x="6752003" y="4402283"/>
                <a:ext cx="71640" cy="448200"/>
              </p14:xfrm>
            </p:contentPart>
          </mc:Choice>
          <mc:Fallback>
            <p:pic>
              <p:nvPicPr>
                <p:cNvPr id="54" name="筆跡 53">
                  <a:extLst>
                    <a:ext uri="{FF2B5EF4-FFF2-40B4-BE49-F238E27FC236}">
                      <a16:creationId xmlns:a16="http://schemas.microsoft.com/office/drawing/2014/main" id="{C1D7CFD0-C4CC-6CEC-34C3-F2113F703A5C}"/>
                    </a:ext>
                  </a:extLst>
                </p:cNvPr>
                <p:cNvPicPr/>
                <p:nvPr/>
              </p:nvPicPr>
              <p:blipFill>
                <a:blip r:embed="rId49"/>
                <a:stretch>
                  <a:fillRect/>
                </a:stretch>
              </p:blipFill>
              <p:spPr>
                <a:xfrm>
                  <a:off x="6734003" y="4384283"/>
                  <a:ext cx="10728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5" name="筆跡 54">
                  <a:extLst>
                    <a:ext uri="{FF2B5EF4-FFF2-40B4-BE49-F238E27FC236}">
                      <a16:creationId xmlns:a16="http://schemas.microsoft.com/office/drawing/2014/main" id="{0E06ED44-40E1-A320-3D92-1DA0EAA20E49}"/>
                    </a:ext>
                  </a:extLst>
                </p14:cNvPr>
                <p14:cNvContentPartPr/>
                <p14:nvPr/>
              </p14:nvContentPartPr>
              <p14:xfrm>
                <a:off x="6818963" y="4604243"/>
                <a:ext cx="118440" cy="216360"/>
              </p14:xfrm>
            </p:contentPart>
          </mc:Choice>
          <mc:Fallback>
            <p:pic>
              <p:nvPicPr>
                <p:cNvPr id="55" name="筆跡 54">
                  <a:extLst>
                    <a:ext uri="{FF2B5EF4-FFF2-40B4-BE49-F238E27FC236}">
                      <a16:creationId xmlns:a16="http://schemas.microsoft.com/office/drawing/2014/main" id="{0E06ED44-40E1-A320-3D92-1DA0EAA20E49}"/>
                    </a:ext>
                  </a:extLst>
                </p:cNvPr>
                <p:cNvPicPr/>
                <p:nvPr/>
              </p:nvPicPr>
              <p:blipFill>
                <a:blip r:embed="rId51"/>
                <a:stretch>
                  <a:fillRect/>
                </a:stretch>
              </p:blipFill>
              <p:spPr>
                <a:xfrm>
                  <a:off x="6800963" y="4586243"/>
                  <a:ext cx="1540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6" name="筆跡 55">
                  <a:extLst>
                    <a:ext uri="{FF2B5EF4-FFF2-40B4-BE49-F238E27FC236}">
                      <a16:creationId xmlns:a16="http://schemas.microsoft.com/office/drawing/2014/main" id="{5568C0A6-E7D2-30AF-C950-A7F19806D665}"/>
                    </a:ext>
                  </a:extLst>
                </p14:cNvPr>
                <p14:cNvContentPartPr/>
                <p14:nvPr/>
              </p14:nvContentPartPr>
              <p14:xfrm>
                <a:off x="7034963" y="4699643"/>
                <a:ext cx="142920" cy="147600"/>
              </p14:xfrm>
            </p:contentPart>
          </mc:Choice>
          <mc:Fallback>
            <p:pic>
              <p:nvPicPr>
                <p:cNvPr id="56" name="筆跡 55">
                  <a:extLst>
                    <a:ext uri="{FF2B5EF4-FFF2-40B4-BE49-F238E27FC236}">
                      <a16:creationId xmlns:a16="http://schemas.microsoft.com/office/drawing/2014/main" id="{5568C0A6-E7D2-30AF-C950-A7F19806D665}"/>
                    </a:ext>
                  </a:extLst>
                </p:cNvPr>
                <p:cNvPicPr/>
                <p:nvPr/>
              </p:nvPicPr>
              <p:blipFill>
                <a:blip r:embed="rId53"/>
                <a:stretch>
                  <a:fillRect/>
                </a:stretch>
              </p:blipFill>
              <p:spPr>
                <a:xfrm>
                  <a:off x="7016963" y="4681643"/>
                  <a:ext cx="178560" cy="18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59" name="筆跡 58">
                <a:extLst>
                  <a:ext uri="{FF2B5EF4-FFF2-40B4-BE49-F238E27FC236}">
                    <a16:creationId xmlns:a16="http://schemas.microsoft.com/office/drawing/2014/main" id="{669D4233-3536-F4FF-DF7B-E8236E277254}"/>
                  </a:ext>
                </a:extLst>
              </p14:cNvPr>
              <p14:cNvContentPartPr/>
              <p14:nvPr/>
            </p14:nvContentPartPr>
            <p14:xfrm>
              <a:off x="3469523" y="5056763"/>
              <a:ext cx="73080" cy="78840"/>
            </p14:xfrm>
          </p:contentPart>
        </mc:Choice>
        <mc:Fallback>
          <p:pic>
            <p:nvPicPr>
              <p:cNvPr id="59" name="筆跡 58">
                <a:extLst>
                  <a:ext uri="{FF2B5EF4-FFF2-40B4-BE49-F238E27FC236}">
                    <a16:creationId xmlns:a16="http://schemas.microsoft.com/office/drawing/2014/main" id="{669D4233-3536-F4FF-DF7B-E8236E277254}"/>
                  </a:ext>
                </a:extLst>
              </p:cNvPr>
              <p:cNvPicPr/>
              <p:nvPr/>
            </p:nvPicPr>
            <p:blipFill>
              <a:blip r:embed="rId55"/>
              <a:stretch>
                <a:fillRect/>
              </a:stretch>
            </p:blipFill>
            <p:spPr>
              <a:xfrm>
                <a:off x="3460523" y="5047763"/>
                <a:ext cx="90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0" name="筆跡 59">
                <a:extLst>
                  <a:ext uri="{FF2B5EF4-FFF2-40B4-BE49-F238E27FC236}">
                    <a16:creationId xmlns:a16="http://schemas.microsoft.com/office/drawing/2014/main" id="{ED992A58-F50D-F572-09CE-F3B4AE3D5CD9}"/>
                  </a:ext>
                </a:extLst>
              </p14:cNvPr>
              <p14:cNvContentPartPr/>
              <p14:nvPr/>
            </p14:nvContentPartPr>
            <p14:xfrm>
              <a:off x="4950563" y="5040203"/>
              <a:ext cx="104400" cy="76320"/>
            </p14:xfrm>
          </p:contentPart>
        </mc:Choice>
        <mc:Fallback>
          <p:pic>
            <p:nvPicPr>
              <p:cNvPr id="60" name="筆跡 59">
                <a:extLst>
                  <a:ext uri="{FF2B5EF4-FFF2-40B4-BE49-F238E27FC236}">
                    <a16:creationId xmlns:a16="http://schemas.microsoft.com/office/drawing/2014/main" id="{ED992A58-F50D-F572-09CE-F3B4AE3D5CD9}"/>
                  </a:ext>
                </a:extLst>
              </p:cNvPr>
              <p:cNvPicPr/>
              <p:nvPr/>
            </p:nvPicPr>
            <p:blipFill>
              <a:blip r:embed="rId57"/>
              <a:stretch>
                <a:fillRect/>
              </a:stretch>
            </p:blipFill>
            <p:spPr>
              <a:xfrm>
                <a:off x="4941532" y="5031203"/>
                <a:ext cx="122101"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1" name="筆跡 60">
                <a:extLst>
                  <a:ext uri="{FF2B5EF4-FFF2-40B4-BE49-F238E27FC236}">
                    <a16:creationId xmlns:a16="http://schemas.microsoft.com/office/drawing/2014/main" id="{3D801C23-7225-B70E-2DA0-AF18EB591B27}"/>
                  </a:ext>
                </a:extLst>
              </p14:cNvPr>
              <p14:cNvContentPartPr/>
              <p14:nvPr/>
            </p14:nvContentPartPr>
            <p14:xfrm>
              <a:off x="5685323" y="5046323"/>
              <a:ext cx="140760" cy="124560"/>
            </p14:xfrm>
          </p:contentPart>
        </mc:Choice>
        <mc:Fallback>
          <p:pic>
            <p:nvPicPr>
              <p:cNvPr id="61" name="筆跡 60">
                <a:extLst>
                  <a:ext uri="{FF2B5EF4-FFF2-40B4-BE49-F238E27FC236}">
                    <a16:creationId xmlns:a16="http://schemas.microsoft.com/office/drawing/2014/main" id="{3D801C23-7225-B70E-2DA0-AF18EB591B27}"/>
                  </a:ext>
                </a:extLst>
              </p:cNvPr>
              <p:cNvPicPr/>
              <p:nvPr/>
            </p:nvPicPr>
            <p:blipFill>
              <a:blip r:embed="rId59"/>
              <a:stretch>
                <a:fillRect/>
              </a:stretch>
            </p:blipFill>
            <p:spPr>
              <a:xfrm>
                <a:off x="5676323" y="5037297"/>
                <a:ext cx="158400" cy="142251"/>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2" name="筆跡 61">
                <a:extLst>
                  <a:ext uri="{FF2B5EF4-FFF2-40B4-BE49-F238E27FC236}">
                    <a16:creationId xmlns:a16="http://schemas.microsoft.com/office/drawing/2014/main" id="{E602330A-A360-EE24-140A-C44A2B0D00B6}"/>
                  </a:ext>
                </a:extLst>
              </p14:cNvPr>
              <p14:cNvContentPartPr/>
              <p14:nvPr/>
            </p14:nvContentPartPr>
            <p14:xfrm>
              <a:off x="6900323" y="4980803"/>
              <a:ext cx="113400" cy="111960"/>
            </p14:xfrm>
          </p:contentPart>
        </mc:Choice>
        <mc:Fallback>
          <p:pic>
            <p:nvPicPr>
              <p:cNvPr id="62" name="筆跡 61">
                <a:extLst>
                  <a:ext uri="{FF2B5EF4-FFF2-40B4-BE49-F238E27FC236}">
                    <a16:creationId xmlns:a16="http://schemas.microsoft.com/office/drawing/2014/main" id="{E602330A-A360-EE24-140A-C44A2B0D00B6}"/>
                  </a:ext>
                </a:extLst>
              </p:cNvPr>
              <p:cNvPicPr/>
              <p:nvPr/>
            </p:nvPicPr>
            <p:blipFill>
              <a:blip r:embed="rId61"/>
              <a:stretch>
                <a:fillRect/>
              </a:stretch>
            </p:blipFill>
            <p:spPr>
              <a:xfrm>
                <a:off x="6891351" y="4971803"/>
                <a:ext cx="130984" cy="129600"/>
              </a:xfrm>
              <a:prstGeom prst="rect">
                <a:avLst/>
              </a:prstGeom>
            </p:spPr>
          </p:pic>
        </mc:Fallback>
      </mc:AlternateContent>
    </p:spTree>
    <p:extLst>
      <p:ext uri="{BB962C8B-B14F-4D97-AF65-F5344CB8AC3E}">
        <p14:creationId xmlns:p14="http://schemas.microsoft.com/office/powerpoint/2010/main" val="316552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8C691-08C5-FBA5-F5C8-98DC3124F7D4}"/>
              </a:ext>
            </a:extLst>
          </p:cNvPr>
          <p:cNvSpPr>
            <a:spLocks noGrp="1"/>
          </p:cNvSpPr>
          <p:nvPr>
            <p:ph type="title"/>
          </p:nvPr>
        </p:nvSpPr>
        <p:spPr/>
        <p:txBody>
          <a:bodyPr/>
          <a:lstStyle/>
          <a:p>
            <a:r>
              <a:rPr lang="en-US" altLang="zh-TW"/>
              <a:t>3.2.2 Multi-Head Attention </a:t>
            </a:r>
            <a:endParaRPr lang="zh-TW" altLang="en-US"/>
          </a:p>
        </p:txBody>
      </p:sp>
      <p:pic>
        <p:nvPicPr>
          <p:cNvPr id="5" name="內容版面配置區 4">
            <a:extLst>
              <a:ext uri="{FF2B5EF4-FFF2-40B4-BE49-F238E27FC236}">
                <a16:creationId xmlns:a16="http://schemas.microsoft.com/office/drawing/2014/main" id="{5B69FF62-7FC0-4091-BA49-0A9CBB023F8E}"/>
              </a:ext>
            </a:extLst>
          </p:cNvPr>
          <p:cNvPicPr>
            <a:picLocks noGrp="1" noChangeAspect="1"/>
          </p:cNvPicPr>
          <p:nvPr>
            <p:ph idx="1"/>
          </p:nvPr>
        </p:nvPicPr>
        <p:blipFill>
          <a:blip r:embed="rId3"/>
          <a:stretch>
            <a:fillRect/>
          </a:stretch>
        </p:blipFill>
        <p:spPr>
          <a:xfrm>
            <a:off x="8280515" y="168119"/>
            <a:ext cx="3911485" cy="4872399"/>
          </a:xfrm>
        </p:spPr>
      </p:pic>
      <p:sp>
        <p:nvSpPr>
          <p:cNvPr id="10" name="內容版面配置區 2">
            <a:extLst>
              <a:ext uri="{FF2B5EF4-FFF2-40B4-BE49-F238E27FC236}">
                <a16:creationId xmlns:a16="http://schemas.microsoft.com/office/drawing/2014/main" id="{A3E3CBC8-12A6-AFB7-9D31-747A654D891D}"/>
              </a:ext>
            </a:extLst>
          </p:cNvPr>
          <p:cNvSpPr txBox="1">
            <a:spLocks/>
          </p:cNvSpPr>
          <p:nvPr/>
        </p:nvSpPr>
        <p:spPr>
          <a:xfrm>
            <a:off x="617838" y="1445742"/>
            <a:ext cx="7871254" cy="51173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0" i="0">
                <a:solidFill>
                  <a:srgbClr val="000000"/>
                </a:solidFill>
                <a:effectLst/>
                <a:latin typeface="Roboto" panose="020B0604020202020204" pitchFamily="2" charset="0"/>
              </a:rPr>
              <a:t>與其用</a:t>
            </a:r>
            <a:r>
              <a:rPr lang="en-US" altLang="zh-TW" b="0" i="0" err="1">
                <a:solidFill>
                  <a:srgbClr val="000000"/>
                </a:solidFill>
                <a:effectLst/>
                <a:latin typeface="Roboto" panose="020B0604020202020204" pitchFamily="2" charset="0"/>
              </a:rPr>
              <a:t>dmodel</a:t>
            </a:r>
            <a:r>
              <a:rPr lang="zh-TW" altLang="en-US" b="0" i="0">
                <a:solidFill>
                  <a:srgbClr val="000000"/>
                </a:solidFill>
                <a:effectLst/>
                <a:latin typeface="Roboto" panose="020B0604020202020204" pitchFamily="2" charset="0"/>
              </a:rPr>
              <a:t>維度的鍵、值和查詢來執行一個單一的注意函數，不如用不同的、學習過的線性投影將查詢、鍵和值分別投影到</a:t>
            </a:r>
            <a:r>
              <a:rPr lang="en-US" altLang="zh-TW" b="0" i="0">
                <a:solidFill>
                  <a:srgbClr val="000000"/>
                </a:solidFill>
                <a:effectLst/>
                <a:latin typeface="Roboto" panose="020B0604020202020204" pitchFamily="2" charset="0"/>
              </a:rPr>
              <a:t>dk</a:t>
            </a:r>
            <a:r>
              <a:rPr lang="zh-TW" altLang="en-US" b="0" i="0">
                <a:solidFill>
                  <a:srgbClr val="000000"/>
                </a:solidFill>
                <a:effectLst/>
                <a:latin typeface="Roboto" panose="020B0604020202020204" pitchFamily="2" charset="0"/>
              </a:rPr>
              <a:t>、</a:t>
            </a:r>
            <a:r>
              <a:rPr lang="en-US" altLang="zh-TW" b="0" i="0">
                <a:solidFill>
                  <a:srgbClr val="000000"/>
                </a:solidFill>
                <a:effectLst/>
                <a:latin typeface="Roboto" panose="020B0604020202020204" pitchFamily="2" charset="0"/>
              </a:rPr>
              <a:t>dk</a:t>
            </a:r>
            <a:r>
              <a:rPr lang="zh-TW" altLang="en-US" b="0" i="0">
                <a:solidFill>
                  <a:srgbClr val="000000"/>
                </a:solidFill>
                <a:effectLst/>
                <a:latin typeface="Roboto" panose="020B0604020202020204" pitchFamily="2" charset="0"/>
              </a:rPr>
              <a:t>和</a:t>
            </a:r>
            <a:r>
              <a:rPr lang="en-US" altLang="zh-TW" b="0" i="0">
                <a:solidFill>
                  <a:srgbClr val="000000"/>
                </a:solidFill>
                <a:effectLst/>
                <a:latin typeface="Roboto" panose="020B0604020202020204" pitchFamily="2" charset="0"/>
              </a:rPr>
              <a:t>dv</a:t>
            </a:r>
            <a:r>
              <a:rPr lang="zh-TW" altLang="en-US" b="0" i="0">
                <a:solidFill>
                  <a:srgbClr val="000000"/>
                </a:solidFill>
                <a:effectLst/>
                <a:latin typeface="Roboto" panose="020B0604020202020204" pitchFamily="2" charset="0"/>
              </a:rPr>
              <a:t>維度上</a:t>
            </a:r>
            <a:r>
              <a:rPr lang="en-US" altLang="zh-TW" b="0" i="0">
                <a:solidFill>
                  <a:srgbClr val="000000"/>
                </a:solidFill>
                <a:effectLst/>
                <a:latin typeface="Roboto" panose="020B0604020202020204" pitchFamily="2" charset="0"/>
              </a:rPr>
              <a:t>h</a:t>
            </a:r>
            <a:r>
              <a:rPr lang="zh-TW" altLang="en-US" b="0" i="0">
                <a:solidFill>
                  <a:srgbClr val="000000"/>
                </a:solidFill>
                <a:effectLst/>
                <a:latin typeface="Roboto" panose="020B0604020202020204" pitchFamily="2" charset="0"/>
              </a:rPr>
              <a:t>次，之後並行運算，產生</a:t>
            </a:r>
            <a:r>
              <a:rPr lang="en-US" altLang="zh-TW" b="0" i="0">
                <a:solidFill>
                  <a:srgbClr val="000000"/>
                </a:solidFill>
                <a:effectLst/>
                <a:latin typeface="Roboto" panose="020B0604020202020204" pitchFamily="2" charset="0"/>
              </a:rPr>
              <a:t>dv</a:t>
            </a:r>
            <a:r>
              <a:rPr lang="zh-TW" altLang="en-US" b="0" i="0">
                <a:solidFill>
                  <a:srgbClr val="000000"/>
                </a:solidFill>
                <a:effectLst/>
                <a:latin typeface="Roboto" panose="020B0604020202020204" pitchFamily="2" charset="0"/>
              </a:rPr>
              <a:t>維度的</a:t>
            </a:r>
            <a:r>
              <a:rPr lang="en-US" altLang="zh-TW" b="0" i="0">
                <a:solidFill>
                  <a:srgbClr val="000000"/>
                </a:solidFill>
                <a:effectLst/>
                <a:latin typeface="Roboto" panose="020B0604020202020204" pitchFamily="2" charset="0"/>
              </a:rPr>
              <a:t>output vector</a:t>
            </a:r>
            <a:r>
              <a:rPr lang="zh-TW" altLang="en-US" b="0" i="0">
                <a:solidFill>
                  <a:srgbClr val="000000"/>
                </a:solidFill>
                <a:effectLst/>
                <a:latin typeface="Roboto" panose="020B0604020202020204" pitchFamily="2" charset="0"/>
              </a:rPr>
              <a:t>，</a:t>
            </a:r>
            <a:r>
              <a:rPr lang="en-US" altLang="zh-TW" b="0" i="0">
                <a:solidFill>
                  <a:srgbClr val="000000"/>
                </a:solidFill>
                <a:effectLst/>
                <a:latin typeface="Roboto" panose="020B0604020202020204" pitchFamily="2" charset="0"/>
              </a:rPr>
              <a:t>concatenate</a:t>
            </a:r>
            <a:r>
              <a:rPr lang="zh-TW" altLang="en-US" b="0" i="0">
                <a:solidFill>
                  <a:srgbClr val="000000"/>
                </a:solidFill>
                <a:effectLst/>
                <a:latin typeface="Roboto" panose="020B0604020202020204" pitchFamily="2" charset="0"/>
              </a:rPr>
              <a:t>後再投影回去，得到最後</a:t>
            </a:r>
            <a:r>
              <a:rPr lang="zh-TW" altLang="en-US">
                <a:solidFill>
                  <a:srgbClr val="000000"/>
                </a:solidFill>
                <a:latin typeface="Roboto" panose="020B0604020202020204" pitchFamily="2" charset="0"/>
              </a:rPr>
              <a:t>的值。</a:t>
            </a:r>
            <a:endParaRPr lang="en-US" altLang="zh-TW">
              <a:solidFill>
                <a:srgbClr val="000000"/>
              </a:solidFill>
              <a:latin typeface="Roboto" panose="020B0604020202020204" pitchFamily="2" charset="0"/>
            </a:endParaRPr>
          </a:p>
          <a:p>
            <a:endParaRPr lang="en-US" altLang="zh-TW">
              <a:solidFill>
                <a:srgbClr val="000000"/>
              </a:solidFill>
              <a:latin typeface="Roboto" panose="020B0604020202020204" pitchFamily="2" charset="0"/>
            </a:endParaRPr>
          </a:p>
          <a:p>
            <a:endParaRPr lang="en-US" altLang="zh-TW">
              <a:solidFill>
                <a:srgbClr val="000000"/>
              </a:solidFill>
              <a:latin typeface="Roboto" panose="020B0604020202020204" pitchFamily="2" charset="0"/>
            </a:endParaRPr>
          </a:p>
          <a:p>
            <a:endParaRPr lang="en-US" altLang="zh-TW">
              <a:solidFill>
                <a:srgbClr val="000000"/>
              </a:solidFill>
              <a:latin typeface="Roboto" panose="020B0604020202020204" pitchFamily="2" charset="0"/>
            </a:endParaRPr>
          </a:p>
          <a:p>
            <a:endParaRPr lang="en-US" altLang="zh-TW"/>
          </a:p>
          <a:p>
            <a:r>
              <a:rPr lang="zh-TW" altLang="en-US"/>
              <a:t>本文採用 </a:t>
            </a:r>
            <a:r>
              <a:rPr lang="en-US" altLang="zh-TW"/>
              <a:t>8 </a:t>
            </a:r>
            <a:r>
              <a:rPr lang="zh-TW" altLang="en-US"/>
              <a:t>個 </a:t>
            </a:r>
            <a:r>
              <a:rPr lang="en-US" altLang="zh-TW"/>
              <a:t>heads</a:t>
            </a:r>
            <a:r>
              <a:rPr lang="zh-TW" altLang="en-US"/>
              <a:t>。 因為有殘差連接的存在使得輸入和輸出的維度至少是一樣的。投影維度 </a:t>
            </a:r>
            <a:r>
              <a:rPr lang="en-US" altLang="zh-TW"/>
              <a:t>dv = </a:t>
            </a:r>
            <a:r>
              <a:rPr lang="en-US" altLang="zh-TW" err="1"/>
              <a:t>dmodel</a:t>
            </a:r>
            <a:r>
              <a:rPr lang="en-US" altLang="zh-TW"/>
              <a:t> / h = 512 / 8 = 64</a:t>
            </a:r>
            <a:r>
              <a:rPr lang="zh-TW" altLang="en-US"/>
              <a:t>，每個 </a:t>
            </a:r>
            <a:r>
              <a:rPr lang="en-US" altLang="zh-TW"/>
              <a:t>head </a:t>
            </a:r>
            <a:r>
              <a:rPr lang="zh-TW" altLang="en-US"/>
              <a:t>得到 </a:t>
            </a:r>
            <a:r>
              <a:rPr lang="en-US" altLang="zh-TW"/>
              <a:t>64 </a:t>
            </a:r>
            <a:r>
              <a:rPr lang="zh-TW" altLang="en-US"/>
              <a:t>維度，</a:t>
            </a:r>
            <a:r>
              <a:rPr lang="en-US" altLang="zh-TW" err="1"/>
              <a:t>concat</a:t>
            </a:r>
            <a:r>
              <a:rPr lang="zh-TW" altLang="en-US"/>
              <a:t>，再投影回 </a:t>
            </a:r>
            <a:r>
              <a:rPr lang="en-US" altLang="zh-TW" err="1"/>
              <a:t>dmodel</a:t>
            </a:r>
            <a:r>
              <a:rPr lang="zh-TW" altLang="en-US"/>
              <a:t>。</a:t>
            </a:r>
            <a:endParaRPr lang="en-US" altLang="zh-TW"/>
          </a:p>
          <a:p>
            <a:endParaRPr lang="en-US" altLang="zh-TW"/>
          </a:p>
        </p:txBody>
      </p:sp>
      <p:pic>
        <p:nvPicPr>
          <p:cNvPr id="14" name="圖片 13">
            <a:extLst>
              <a:ext uri="{FF2B5EF4-FFF2-40B4-BE49-F238E27FC236}">
                <a16:creationId xmlns:a16="http://schemas.microsoft.com/office/drawing/2014/main" id="{83B34EBA-6A10-C0DE-A6EE-C70D41F8FD78}"/>
              </a:ext>
            </a:extLst>
          </p:cNvPr>
          <p:cNvPicPr>
            <a:picLocks noChangeAspect="1"/>
          </p:cNvPicPr>
          <p:nvPr/>
        </p:nvPicPr>
        <p:blipFill>
          <a:blip r:embed="rId4"/>
          <a:stretch>
            <a:fillRect/>
          </a:stretch>
        </p:blipFill>
        <p:spPr>
          <a:xfrm>
            <a:off x="617838" y="3061715"/>
            <a:ext cx="8031892" cy="1683279"/>
          </a:xfrm>
          <a:prstGeom prst="rect">
            <a:avLst/>
          </a:prstGeom>
        </p:spPr>
      </p:pic>
    </p:spTree>
    <p:extLst>
      <p:ext uri="{BB962C8B-B14F-4D97-AF65-F5344CB8AC3E}">
        <p14:creationId xmlns:p14="http://schemas.microsoft.com/office/powerpoint/2010/main" val="110132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095DAB-F1F8-C59D-176E-9B0DE4FA03B1}"/>
              </a:ext>
            </a:extLst>
          </p:cNvPr>
          <p:cNvSpPr>
            <a:spLocks noGrp="1"/>
          </p:cNvSpPr>
          <p:nvPr>
            <p:ph type="title"/>
          </p:nvPr>
        </p:nvSpPr>
        <p:spPr/>
        <p:txBody>
          <a:bodyPr/>
          <a:lstStyle/>
          <a:p>
            <a:r>
              <a:rPr lang="en-US" altLang="zh-TW"/>
              <a:t>Table of contents</a:t>
            </a:r>
            <a:endParaRPr lang="zh-TW" altLang="en-US"/>
          </a:p>
        </p:txBody>
      </p:sp>
      <p:sp>
        <p:nvSpPr>
          <p:cNvPr id="3" name="內容版面配置區 2">
            <a:extLst>
              <a:ext uri="{FF2B5EF4-FFF2-40B4-BE49-F238E27FC236}">
                <a16:creationId xmlns:a16="http://schemas.microsoft.com/office/drawing/2014/main" id="{B21D00F5-F279-2543-454C-D8E1B36768B2}"/>
              </a:ext>
            </a:extLst>
          </p:cNvPr>
          <p:cNvSpPr>
            <a:spLocks noGrp="1"/>
          </p:cNvSpPr>
          <p:nvPr>
            <p:ph idx="1"/>
          </p:nvPr>
        </p:nvSpPr>
        <p:spPr/>
        <p:txBody>
          <a:bodyPr>
            <a:normAutofit/>
          </a:bodyPr>
          <a:lstStyle/>
          <a:p>
            <a:r>
              <a:rPr lang="en-US" altLang="zh-TW"/>
              <a:t>Abstract</a:t>
            </a:r>
          </a:p>
          <a:p>
            <a:r>
              <a:rPr lang="en-US" altLang="zh-TW"/>
              <a:t>7. Conclusion</a:t>
            </a:r>
          </a:p>
          <a:p>
            <a:r>
              <a:rPr lang="en-US" altLang="zh-TW"/>
              <a:t>1. Introduction</a:t>
            </a:r>
          </a:p>
          <a:p>
            <a:r>
              <a:rPr lang="en-US" altLang="zh-TW"/>
              <a:t>2. Background</a:t>
            </a:r>
          </a:p>
          <a:p>
            <a:r>
              <a:rPr lang="en-US" altLang="zh-TW"/>
              <a:t>3. Model Architecture</a:t>
            </a:r>
          </a:p>
          <a:p>
            <a:r>
              <a:rPr lang="en-US" altLang="zh-TW"/>
              <a:t>4. Why Self-Attention</a:t>
            </a:r>
          </a:p>
          <a:p>
            <a:r>
              <a:rPr lang="en-US" altLang="zh-TW"/>
              <a:t>5. Training</a:t>
            </a:r>
          </a:p>
          <a:p>
            <a:r>
              <a:rPr lang="en-US" altLang="zh-TW"/>
              <a:t>6. Results</a:t>
            </a:r>
          </a:p>
        </p:txBody>
      </p:sp>
    </p:spTree>
    <p:extLst>
      <p:ext uri="{BB962C8B-B14F-4D97-AF65-F5344CB8AC3E}">
        <p14:creationId xmlns:p14="http://schemas.microsoft.com/office/powerpoint/2010/main" val="279591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ACA158-2E7A-43BE-D192-CA7E6F62C46D}"/>
              </a:ext>
            </a:extLst>
          </p:cNvPr>
          <p:cNvSpPr>
            <a:spLocks noGrp="1"/>
          </p:cNvSpPr>
          <p:nvPr>
            <p:ph type="title"/>
          </p:nvPr>
        </p:nvSpPr>
        <p:spPr>
          <a:xfrm>
            <a:off x="315096" y="216844"/>
            <a:ext cx="4019837" cy="2992023"/>
          </a:xfrm>
        </p:spPr>
        <p:txBody>
          <a:bodyPr/>
          <a:lstStyle/>
          <a:p>
            <a:r>
              <a:rPr lang="en-US" altLang="zh-TW"/>
              <a:t>3.23 Applications of Attention in our Model</a:t>
            </a:r>
            <a:endParaRPr lang="zh-TW" altLang="en-US"/>
          </a:p>
        </p:txBody>
      </p:sp>
      <p:pic>
        <p:nvPicPr>
          <p:cNvPr id="7" name="內容版面配置區 6">
            <a:extLst>
              <a:ext uri="{FF2B5EF4-FFF2-40B4-BE49-F238E27FC236}">
                <a16:creationId xmlns:a16="http://schemas.microsoft.com/office/drawing/2014/main" id="{4919FB8A-535D-B480-5A13-5F5C2D4DC61F}"/>
              </a:ext>
            </a:extLst>
          </p:cNvPr>
          <p:cNvPicPr>
            <a:picLocks noGrp="1" noChangeAspect="1"/>
          </p:cNvPicPr>
          <p:nvPr>
            <p:ph idx="1"/>
          </p:nvPr>
        </p:nvPicPr>
        <p:blipFill>
          <a:blip r:embed="rId3"/>
          <a:stretch>
            <a:fillRect/>
          </a:stretch>
        </p:blipFill>
        <p:spPr>
          <a:xfrm>
            <a:off x="4470401" y="-392451"/>
            <a:ext cx="5054598" cy="7250451"/>
          </a:xfrm>
        </p:spPr>
      </p:pic>
      <p:grpSp>
        <p:nvGrpSpPr>
          <p:cNvPr id="19" name="群組 18">
            <a:extLst>
              <a:ext uri="{FF2B5EF4-FFF2-40B4-BE49-F238E27FC236}">
                <a16:creationId xmlns:a16="http://schemas.microsoft.com/office/drawing/2014/main" id="{87E5BE88-A112-AF4F-EE2F-A83FC13473CE}"/>
              </a:ext>
            </a:extLst>
          </p:cNvPr>
          <p:cNvGrpSpPr/>
          <p:nvPr/>
        </p:nvGrpSpPr>
        <p:grpSpPr>
          <a:xfrm>
            <a:off x="1281135" y="4359914"/>
            <a:ext cx="474480" cy="523440"/>
            <a:chOff x="1281135" y="4359914"/>
            <a:chExt cx="474480" cy="523440"/>
          </a:xfrm>
        </p:grpSpPr>
        <mc:AlternateContent xmlns:mc="http://schemas.openxmlformats.org/markup-compatibility/2006">
          <mc:Choice xmlns:p14="http://schemas.microsoft.com/office/powerpoint/2010/main" Requires="p14">
            <p:contentPart p14:bwMode="auto" r:id="rId4">
              <p14:nvContentPartPr>
                <p14:cNvPr id="3" name="筆跡 2">
                  <a:extLst>
                    <a:ext uri="{FF2B5EF4-FFF2-40B4-BE49-F238E27FC236}">
                      <a16:creationId xmlns:a16="http://schemas.microsoft.com/office/drawing/2014/main" id="{D6696065-5919-5546-A8C6-B3FF303F5449}"/>
                    </a:ext>
                  </a:extLst>
                </p14:cNvPr>
                <p14:cNvContentPartPr/>
                <p14:nvPr/>
              </p14:nvContentPartPr>
              <p14:xfrm>
                <a:off x="1306695" y="4420034"/>
                <a:ext cx="18000" cy="463320"/>
              </p14:xfrm>
            </p:contentPart>
          </mc:Choice>
          <mc:Fallback>
            <p:pic>
              <p:nvPicPr>
                <p:cNvPr id="3" name="筆跡 2">
                  <a:extLst>
                    <a:ext uri="{FF2B5EF4-FFF2-40B4-BE49-F238E27FC236}">
                      <a16:creationId xmlns:a16="http://schemas.microsoft.com/office/drawing/2014/main" id="{D6696065-5919-5546-A8C6-B3FF303F5449}"/>
                    </a:ext>
                  </a:extLst>
                </p:cNvPr>
                <p:cNvPicPr/>
                <p:nvPr/>
              </p:nvPicPr>
              <p:blipFill>
                <a:blip r:embed="rId5"/>
                <a:stretch>
                  <a:fillRect/>
                </a:stretch>
              </p:blipFill>
              <p:spPr>
                <a:xfrm>
                  <a:off x="1297695" y="4411034"/>
                  <a:ext cx="3564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筆跡 3">
                  <a:extLst>
                    <a:ext uri="{FF2B5EF4-FFF2-40B4-BE49-F238E27FC236}">
                      <a16:creationId xmlns:a16="http://schemas.microsoft.com/office/drawing/2014/main" id="{02CF726D-B077-9AA3-FD6B-7C3816CCFD20}"/>
                    </a:ext>
                  </a:extLst>
                </p14:cNvPr>
                <p14:cNvContentPartPr/>
                <p14:nvPr/>
              </p14:nvContentPartPr>
              <p14:xfrm>
                <a:off x="1281135" y="4359914"/>
                <a:ext cx="165240" cy="472320"/>
              </p14:xfrm>
            </p:contentPart>
          </mc:Choice>
          <mc:Fallback>
            <p:pic>
              <p:nvPicPr>
                <p:cNvPr id="4" name="筆跡 3">
                  <a:extLst>
                    <a:ext uri="{FF2B5EF4-FFF2-40B4-BE49-F238E27FC236}">
                      <a16:creationId xmlns:a16="http://schemas.microsoft.com/office/drawing/2014/main" id="{02CF726D-B077-9AA3-FD6B-7C3816CCFD20}"/>
                    </a:ext>
                  </a:extLst>
                </p:cNvPr>
                <p:cNvPicPr/>
                <p:nvPr/>
              </p:nvPicPr>
              <p:blipFill>
                <a:blip r:embed="rId7"/>
                <a:stretch>
                  <a:fillRect/>
                </a:stretch>
              </p:blipFill>
              <p:spPr>
                <a:xfrm>
                  <a:off x="1272115" y="4350914"/>
                  <a:ext cx="182919"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筆跡 4">
                  <a:extLst>
                    <a:ext uri="{FF2B5EF4-FFF2-40B4-BE49-F238E27FC236}">
                      <a16:creationId xmlns:a16="http://schemas.microsoft.com/office/drawing/2014/main" id="{78C1FCB2-E124-D9D9-1161-4B5FD1B4CE01}"/>
                    </a:ext>
                  </a:extLst>
                </p14:cNvPr>
                <p14:cNvContentPartPr/>
                <p14:nvPr/>
              </p14:nvContentPartPr>
              <p14:xfrm>
                <a:off x="1313175" y="4852754"/>
                <a:ext cx="101880" cy="10800"/>
              </p14:xfrm>
            </p:contentPart>
          </mc:Choice>
          <mc:Fallback>
            <p:pic>
              <p:nvPicPr>
                <p:cNvPr id="5" name="筆跡 4">
                  <a:extLst>
                    <a:ext uri="{FF2B5EF4-FFF2-40B4-BE49-F238E27FC236}">
                      <a16:creationId xmlns:a16="http://schemas.microsoft.com/office/drawing/2014/main" id="{78C1FCB2-E124-D9D9-1161-4B5FD1B4CE01}"/>
                    </a:ext>
                  </a:extLst>
                </p:cNvPr>
                <p:cNvPicPr/>
                <p:nvPr/>
              </p:nvPicPr>
              <p:blipFill>
                <a:blip r:embed="rId9"/>
                <a:stretch>
                  <a:fillRect/>
                </a:stretch>
              </p:blipFill>
              <p:spPr>
                <a:xfrm>
                  <a:off x="1304207" y="4843444"/>
                  <a:ext cx="119458" cy="2904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筆跡 7">
                  <a:extLst>
                    <a:ext uri="{FF2B5EF4-FFF2-40B4-BE49-F238E27FC236}">
                      <a16:creationId xmlns:a16="http://schemas.microsoft.com/office/drawing/2014/main" id="{1CC8D93C-B3B6-AE7E-1CC3-D3C91674CA57}"/>
                    </a:ext>
                  </a:extLst>
                </p14:cNvPr>
                <p14:cNvContentPartPr/>
                <p14:nvPr/>
              </p14:nvContentPartPr>
              <p14:xfrm>
                <a:off x="1579575" y="4383314"/>
                <a:ext cx="41400" cy="450360"/>
              </p14:xfrm>
            </p:contentPart>
          </mc:Choice>
          <mc:Fallback>
            <p:pic>
              <p:nvPicPr>
                <p:cNvPr id="8" name="筆跡 7">
                  <a:extLst>
                    <a:ext uri="{FF2B5EF4-FFF2-40B4-BE49-F238E27FC236}">
                      <a16:creationId xmlns:a16="http://schemas.microsoft.com/office/drawing/2014/main" id="{1CC8D93C-B3B6-AE7E-1CC3-D3C91674CA57}"/>
                    </a:ext>
                  </a:extLst>
                </p:cNvPr>
                <p:cNvPicPr/>
                <p:nvPr/>
              </p:nvPicPr>
              <p:blipFill>
                <a:blip r:embed="rId11"/>
                <a:stretch>
                  <a:fillRect/>
                </a:stretch>
              </p:blipFill>
              <p:spPr>
                <a:xfrm>
                  <a:off x="1570575" y="4374314"/>
                  <a:ext cx="5904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筆跡 8">
                  <a:extLst>
                    <a:ext uri="{FF2B5EF4-FFF2-40B4-BE49-F238E27FC236}">
                      <a16:creationId xmlns:a16="http://schemas.microsoft.com/office/drawing/2014/main" id="{D49148E0-064B-56EE-C766-18640BB7521D}"/>
                    </a:ext>
                  </a:extLst>
                </p14:cNvPr>
                <p14:cNvContentPartPr/>
                <p14:nvPr/>
              </p14:nvContentPartPr>
              <p14:xfrm>
                <a:off x="1599735" y="4386194"/>
                <a:ext cx="155880" cy="327960"/>
              </p14:xfrm>
            </p:contentPart>
          </mc:Choice>
          <mc:Fallback>
            <p:pic>
              <p:nvPicPr>
                <p:cNvPr id="9" name="筆跡 8">
                  <a:extLst>
                    <a:ext uri="{FF2B5EF4-FFF2-40B4-BE49-F238E27FC236}">
                      <a16:creationId xmlns:a16="http://schemas.microsoft.com/office/drawing/2014/main" id="{D49148E0-064B-56EE-C766-18640BB7521D}"/>
                    </a:ext>
                  </a:extLst>
                </p:cNvPr>
                <p:cNvPicPr/>
                <p:nvPr/>
              </p:nvPicPr>
              <p:blipFill>
                <a:blip r:embed="rId13"/>
                <a:stretch>
                  <a:fillRect/>
                </a:stretch>
              </p:blipFill>
              <p:spPr>
                <a:xfrm>
                  <a:off x="1590735" y="4377194"/>
                  <a:ext cx="1735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筆跡 9">
                  <a:extLst>
                    <a:ext uri="{FF2B5EF4-FFF2-40B4-BE49-F238E27FC236}">
                      <a16:creationId xmlns:a16="http://schemas.microsoft.com/office/drawing/2014/main" id="{29AFF3D4-17E9-B10D-FBCC-6386AF17F863}"/>
                    </a:ext>
                  </a:extLst>
                </p14:cNvPr>
                <p14:cNvContentPartPr/>
                <p14:nvPr/>
              </p14:nvContentPartPr>
              <p14:xfrm>
                <a:off x="1619895" y="4798034"/>
                <a:ext cx="131400" cy="37800"/>
              </p14:xfrm>
            </p:contentPart>
          </mc:Choice>
          <mc:Fallback>
            <p:pic>
              <p:nvPicPr>
                <p:cNvPr id="10" name="筆跡 9">
                  <a:extLst>
                    <a:ext uri="{FF2B5EF4-FFF2-40B4-BE49-F238E27FC236}">
                      <a16:creationId xmlns:a16="http://schemas.microsoft.com/office/drawing/2014/main" id="{29AFF3D4-17E9-B10D-FBCC-6386AF17F863}"/>
                    </a:ext>
                  </a:extLst>
                </p:cNvPr>
                <p:cNvPicPr/>
                <p:nvPr/>
              </p:nvPicPr>
              <p:blipFill>
                <a:blip r:embed="rId15"/>
                <a:stretch>
                  <a:fillRect/>
                </a:stretch>
              </p:blipFill>
              <p:spPr>
                <a:xfrm>
                  <a:off x="1610895" y="4789034"/>
                  <a:ext cx="149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筆跡 10">
                  <a:extLst>
                    <a:ext uri="{FF2B5EF4-FFF2-40B4-BE49-F238E27FC236}">
                      <a16:creationId xmlns:a16="http://schemas.microsoft.com/office/drawing/2014/main" id="{C218A615-BF80-3D18-8D53-AC6AFFC0787F}"/>
                    </a:ext>
                  </a:extLst>
                </p14:cNvPr>
                <p14:cNvContentPartPr/>
                <p14:nvPr/>
              </p14:nvContentPartPr>
              <p14:xfrm>
                <a:off x="1745535" y="4637474"/>
                <a:ext cx="8280" cy="190440"/>
              </p14:xfrm>
            </p:contentPart>
          </mc:Choice>
          <mc:Fallback>
            <p:pic>
              <p:nvPicPr>
                <p:cNvPr id="11" name="筆跡 10">
                  <a:extLst>
                    <a:ext uri="{FF2B5EF4-FFF2-40B4-BE49-F238E27FC236}">
                      <a16:creationId xmlns:a16="http://schemas.microsoft.com/office/drawing/2014/main" id="{C218A615-BF80-3D18-8D53-AC6AFFC0787F}"/>
                    </a:ext>
                  </a:extLst>
                </p:cNvPr>
                <p:cNvPicPr/>
                <p:nvPr/>
              </p:nvPicPr>
              <p:blipFill>
                <a:blip r:embed="rId17"/>
                <a:stretch>
                  <a:fillRect/>
                </a:stretch>
              </p:blipFill>
              <p:spPr>
                <a:xfrm>
                  <a:off x="1736535" y="4628474"/>
                  <a:ext cx="25920" cy="20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2" name="筆跡 11">
                <a:extLst>
                  <a:ext uri="{FF2B5EF4-FFF2-40B4-BE49-F238E27FC236}">
                    <a16:creationId xmlns:a16="http://schemas.microsoft.com/office/drawing/2014/main" id="{E8481E61-F142-C5DA-5C6F-E614B31B76F5}"/>
                  </a:ext>
                </a:extLst>
              </p14:cNvPr>
              <p14:cNvContentPartPr/>
              <p14:nvPr/>
            </p14:nvContentPartPr>
            <p14:xfrm>
              <a:off x="1961895" y="4614794"/>
              <a:ext cx="14760" cy="24120"/>
            </p14:xfrm>
          </p:contentPart>
        </mc:Choice>
        <mc:Fallback>
          <p:pic>
            <p:nvPicPr>
              <p:cNvPr id="12" name="筆跡 11">
                <a:extLst>
                  <a:ext uri="{FF2B5EF4-FFF2-40B4-BE49-F238E27FC236}">
                    <a16:creationId xmlns:a16="http://schemas.microsoft.com/office/drawing/2014/main" id="{E8481E61-F142-C5DA-5C6F-E614B31B76F5}"/>
                  </a:ext>
                </a:extLst>
              </p:cNvPr>
              <p:cNvPicPr/>
              <p:nvPr/>
            </p:nvPicPr>
            <p:blipFill>
              <a:blip r:embed="rId19"/>
              <a:stretch>
                <a:fillRect/>
              </a:stretch>
            </p:blipFill>
            <p:spPr>
              <a:xfrm>
                <a:off x="1952895" y="4605794"/>
                <a:ext cx="32400" cy="41760"/>
              </a:xfrm>
              <a:prstGeom prst="rect">
                <a:avLst/>
              </a:prstGeom>
            </p:spPr>
          </p:pic>
        </mc:Fallback>
      </mc:AlternateContent>
      <p:grpSp>
        <p:nvGrpSpPr>
          <p:cNvPr id="18" name="群組 17">
            <a:extLst>
              <a:ext uri="{FF2B5EF4-FFF2-40B4-BE49-F238E27FC236}">
                <a16:creationId xmlns:a16="http://schemas.microsoft.com/office/drawing/2014/main" id="{9BD35BBF-52A6-4E20-DB40-27AE3A15FC8F}"/>
              </a:ext>
            </a:extLst>
          </p:cNvPr>
          <p:cNvGrpSpPr/>
          <p:nvPr/>
        </p:nvGrpSpPr>
        <p:grpSpPr>
          <a:xfrm>
            <a:off x="2149095" y="4371794"/>
            <a:ext cx="720000" cy="525960"/>
            <a:chOff x="2149095" y="4371794"/>
            <a:chExt cx="720000" cy="525960"/>
          </a:xfrm>
        </p:grpSpPr>
        <mc:AlternateContent xmlns:mc="http://schemas.openxmlformats.org/markup-compatibility/2006">
          <mc:Choice xmlns:p14="http://schemas.microsoft.com/office/powerpoint/2010/main" Requires="p14">
            <p:contentPart p14:bwMode="auto" r:id="rId20">
              <p14:nvContentPartPr>
                <p14:cNvPr id="13" name="筆跡 12">
                  <a:extLst>
                    <a:ext uri="{FF2B5EF4-FFF2-40B4-BE49-F238E27FC236}">
                      <a16:creationId xmlns:a16="http://schemas.microsoft.com/office/drawing/2014/main" id="{A412BE99-882E-CA17-83E2-84A35BE07401}"/>
                    </a:ext>
                  </a:extLst>
                </p14:cNvPr>
                <p14:cNvContentPartPr/>
                <p14:nvPr/>
              </p14:nvContentPartPr>
              <p14:xfrm>
                <a:off x="2149095" y="4626674"/>
                <a:ext cx="229680" cy="30240"/>
              </p14:xfrm>
            </p:contentPart>
          </mc:Choice>
          <mc:Fallback>
            <p:pic>
              <p:nvPicPr>
                <p:cNvPr id="13" name="筆跡 12">
                  <a:extLst>
                    <a:ext uri="{FF2B5EF4-FFF2-40B4-BE49-F238E27FC236}">
                      <a16:creationId xmlns:a16="http://schemas.microsoft.com/office/drawing/2014/main" id="{A412BE99-882E-CA17-83E2-84A35BE07401}"/>
                    </a:ext>
                  </a:extLst>
                </p:cNvPr>
                <p:cNvPicPr/>
                <p:nvPr/>
              </p:nvPicPr>
              <p:blipFill>
                <a:blip r:embed="rId21"/>
                <a:stretch>
                  <a:fillRect/>
                </a:stretch>
              </p:blipFill>
              <p:spPr>
                <a:xfrm>
                  <a:off x="2140095" y="4617780"/>
                  <a:ext cx="247320" cy="4767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筆跡 13">
                  <a:extLst>
                    <a:ext uri="{FF2B5EF4-FFF2-40B4-BE49-F238E27FC236}">
                      <a16:creationId xmlns:a16="http://schemas.microsoft.com/office/drawing/2014/main" id="{60D2C0BC-A2F0-5012-67CF-F0C0C70D8AE2}"/>
                    </a:ext>
                  </a:extLst>
                </p14:cNvPr>
                <p14:cNvContentPartPr/>
                <p14:nvPr/>
              </p14:nvContentPartPr>
              <p14:xfrm>
                <a:off x="2492895" y="4617314"/>
                <a:ext cx="66600" cy="11880"/>
              </p14:xfrm>
            </p:contentPart>
          </mc:Choice>
          <mc:Fallback>
            <p:pic>
              <p:nvPicPr>
                <p:cNvPr id="14" name="筆跡 13">
                  <a:extLst>
                    <a:ext uri="{FF2B5EF4-FFF2-40B4-BE49-F238E27FC236}">
                      <a16:creationId xmlns:a16="http://schemas.microsoft.com/office/drawing/2014/main" id="{60D2C0BC-A2F0-5012-67CF-F0C0C70D8AE2}"/>
                    </a:ext>
                  </a:extLst>
                </p:cNvPr>
                <p:cNvPicPr/>
                <p:nvPr/>
              </p:nvPicPr>
              <p:blipFill>
                <a:blip r:embed="rId23"/>
                <a:stretch>
                  <a:fillRect/>
                </a:stretch>
              </p:blipFill>
              <p:spPr>
                <a:xfrm>
                  <a:off x="2483895" y="4608314"/>
                  <a:ext cx="84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筆跡 14">
                  <a:extLst>
                    <a:ext uri="{FF2B5EF4-FFF2-40B4-BE49-F238E27FC236}">
                      <a16:creationId xmlns:a16="http://schemas.microsoft.com/office/drawing/2014/main" id="{6D58E038-E88E-3AA8-550D-8952E6BFFCCC}"/>
                    </a:ext>
                  </a:extLst>
                </p14:cNvPr>
                <p14:cNvContentPartPr/>
                <p14:nvPr/>
              </p14:nvContentPartPr>
              <p14:xfrm>
                <a:off x="2721135" y="4391954"/>
                <a:ext cx="13320" cy="468360"/>
              </p14:xfrm>
            </p:contentPart>
          </mc:Choice>
          <mc:Fallback>
            <p:pic>
              <p:nvPicPr>
                <p:cNvPr id="15" name="筆跡 14">
                  <a:extLst>
                    <a:ext uri="{FF2B5EF4-FFF2-40B4-BE49-F238E27FC236}">
                      <a16:creationId xmlns:a16="http://schemas.microsoft.com/office/drawing/2014/main" id="{6D58E038-E88E-3AA8-550D-8952E6BFFCCC}"/>
                    </a:ext>
                  </a:extLst>
                </p:cNvPr>
                <p:cNvPicPr/>
                <p:nvPr/>
              </p:nvPicPr>
              <p:blipFill>
                <a:blip r:embed="rId25"/>
                <a:stretch>
                  <a:fillRect/>
                </a:stretch>
              </p:blipFill>
              <p:spPr>
                <a:xfrm>
                  <a:off x="2712135" y="4382954"/>
                  <a:ext cx="3096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筆跡 15">
                  <a:extLst>
                    <a:ext uri="{FF2B5EF4-FFF2-40B4-BE49-F238E27FC236}">
                      <a16:creationId xmlns:a16="http://schemas.microsoft.com/office/drawing/2014/main" id="{312A24F0-95E8-36F3-0D90-56B680EECDFB}"/>
                    </a:ext>
                  </a:extLst>
                </p14:cNvPr>
                <p14:cNvContentPartPr/>
                <p14:nvPr/>
              </p14:nvContentPartPr>
              <p14:xfrm>
                <a:off x="2729775" y="4371794"/>
                <a:ext cx="127080" cy="438840"/>
              </p14:xfrm>
            </p:contentPart>
          </mc:Choice>
          <mc:Fallback>
            <p:pic>
              <p:nvPicPr>
                <p:cNvPr id="16" name="筆跡 15">
                  <a:extLst>
                    <a:ext uri="{FF2B5EF4-FFF2-40B4-BE49-F238E27FC236}">
                      <a16:creationId xmlns:a16="http://schemas.microsoft.com/office/drawing/2014/main" id="{312A24F0-95E8-36F3-0D90-56B680EECDFB}"/>
                    </a:ext>
                  </a:extLst>
                </p:cNvPr>
                <p:cNvPicPr/>
                <p:nvPr/>
              </p:nvPicPr>
              <p:blipFill>
                <a:blip r:embed="rId27"/>
                <a:stretch>
                  <a:fillRect/>
                </a:stretch>
              </p:blipFill>
              <p:spPr>
                <a:xfrm>
                  <a:off x="2720775" y="4362794"/>
                  <a:ext cx="14472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筆跡 16">
                  <a:extLst>
                    <a:ext uri="{FF2B5EF4-FFF2-40B4-BE49-F238E27FC236}">
                      <a16:creationId xmlns:a16="http://schemas.microsoft.com/office/drawing/2014/main" id="{F99F11C8-0F43-A664-9987-83FBCFFDBF84}"/>
                    </a:ext>
                  </a:extLst>
                </p14:cNvPr>
                <p14:cNvContentPartPr/>
                <p14:nvPr/>
              </p14:nvContentPartPr>
              <p14:xfrm>
                <a:off x="2708175" y="4839794"/>
                <a:ext cx="160920" cy="57960"/>
              </p14:xfrm>
            </p:contentPart>
          </mc:Choice>
          <mc:Fallback>
            <p:pic>
              <p:nvPicPr>
                <p:cNvPr id="17" name="筆跡 16">
                  <a:extLst>
                    <a:ext uri="{FF2B5EF4-FFF2-40B4-BE49-F238E27FC236}">
                      <a16:creationId xmlns:a16="http://schemas.microsoft.com/office/drawing/2014/main" id="{F99F11C8-0F43-A664-9987-83FBCFFDBF84}"/>
                    </a:ext>
                  </a:extLst>
                </p:cNvPr>
                <p:cNvPicPr/>
                <p:nvPr/>
              </p:nvPicPr>
              <p:blipFill>
                <a:blip r:embed="rId29"/>
                <a:stretch>
                  <a:fillRect/>
                </a:stretch>
              </p:blipFill>
              <p:spPr>
                <a:xfrm>
                  <a:off x="2699175" y="4830738"/>
                  <a:ext cx="178560" cy="7571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筆跡 19">
                <a:extLst>
                  <a:ext uri="{FF2B5EF4-FFF2-40B4-BE49-F238E27FC236}">
                    <a16:creationId xmlns:a16="http://schemas.microsoft.com/office/drawing/2014/main" id="{0E8BE136-D6D7-6781-5853-807BE67C611A}"/>
                  </a:ext>
                </a:extLst>
              </p14:cNvPr>
              <p14:cNvContentPartPr/>
              <p14:nvPr/>
            </p14:nvContentPartPr>
            <p14:xfrm>
              <a:off x="1998975" y="5133914"/>
              <a:ext cx="190800" cy="171360"/>
            </p14:xfrm>
          </p:contentPart>
        </mc:Choice>
        <mc:Fallback>
          <p:pic>
            <p:nvPicPr>
              <p:cNvPr id="20" name="筆跡 19">
                <a:extLst>
                  <a:ext uri="{FF2B5EF4-FFF2-40B4-BE49-F238E27FC236}">
                    <a16:creationId xmlns:a16="http://schemas.microsoft.com/office/drawing/2014/main" id="{0E8BE136-D6D7-6781-5853-807BE67C611A}"/>
                  </a:ext>
                </a:extLst>
              </p:cNvPr>
              <p:cNvPicPr/>
              <p:nvPr/>
            </p:nvPicPr>
            <p:blipFill>
              <a:blip r:embed="rId31"/>
              <a:stretch>
                <a:fillRect/>
              </a:stretch>
            </p:blipFill>
            <p:spPr>
              <a:xfrm>
                <a:off x="1989975" y="5124895"/>
                <a:ext cx="208440" cy="189037"/>
              </a:xfrm>
              <a:prstGeom prst="rect">
                <a:avLst/>
              </a:prstGeom>
            </p:spPr>
          </p:pic>
        </mc:Fallback>
      </mc:AlternateContent>
      <p:grpSp>
        <p:nvGrpSpPr>
          <p:cNvPr id="28" name="群組 27">
            <a:extLst>
              <a:ext uri="{FF2B5EF4-FFF2-40B4-BE49-F238E27FC236}">
                <a16:creationId xmlns:a16="http://schemas.microsoft.com/office/drawing/2014/main" id="{8B4A24C8-D750-359E-940A-44C5A4930D87}"/>
              </a:ext>
            </a:extLst>
          </p:cNvPr>
          <p:cNvGrpSpPr/>
          <p:nvPr/>
        </p:nvGrpSpPr>
        <p:grpSpPr>
          <a:xfrm>
            <a:off x="1177095" y="3283874"/>
            <a:ext cx="441720" cy="498240"/>
            <a:chOff x="1177095" y="3283874"/>
            <a:chExt cx="441720" cy="498240"/>
          </a:xfrm>
        </p:grpSpPr>
        <mc:AlternateContent xmlns:mc="http://schemas.openxmlformats.org/markup-compatibility/2006">
          <mc:Choice xmlns:p14="http://schemas.microsoft.com/office/powerpoint/2010/main" Requires="p14">
            <p:contentPart p14:bwMode="auto" r:id="rId32">
              <p14:nvContentPartPr>
                <p14:cNvPr id="22" name="筆跡 21">
                  <a:extLst>
                    <a:ext uri="{FF2B5EF4-FFF2-40B4-BE49-F238E27FC236}">
                      <a16:creationId xmlns:a16="http://schemas.microsoft.com/office/drawing/2014/main" id="{D33F219A-3127-116C-6A45-4067B63699A8}"/>
                    </a:ext>
                  </a:extLst>
                </p14:cNvPr>
                <p14:cNvContentPartPr/>
                <p14:nvPr/>
              </p14:nvContentPartPr>
              <p14:xfrm>
                <a:off x="1177095" y="3404834"/>
                <a:ext cx="41400" cy="377280"/>
              </p14:xfrm>
            </p:contentPart>
          </mc:Choice>
          <mc:Fallback>
            <p:pic>
              <p:nvPicPr>
                <p:cNvPr id="22" name="筆跡 21">
                  <a:extLst>
                    <a:ext uri="{FF2B5EF4-FFF2-40B4-BE49-F238E27FC236}">
                      <a16:creationId xmlns:a16="http://schemas.microsoft.com/office/drawing/2014/main" id="{D33F219A-3127-116C-6A45-4067B63699A8}"/>
                    </a:ext>
                  </a:extLst>
                </p:cNvPr>
                <p:cNvPicPr/>
                <p:nvPr/>
              </p:nvPicPr>
              <p:blipFill>
                <a:blip r:embed="rId33"/>
                <a:stretch>
                  <a:fillRect/>
                </a:stretch>
              </p:blipFill>
              <p:spPr>
                <a:xfrm>
                  <a:off x="1168016" y="3395834"/>
                  <a:ext cx="59195"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筆跡 22">
                  <a:extLst>
                    <a:ext uri="{FF2B5EF4-FFF2-40B4-BE49-F238E27FC236}">
                      <a16:creationId xmlns:a16="http://schemas.microsoft.com/office/drawing/2014/main" id="{62EE4A61-C222-FB0D-1628-B123F54D44F0}"/>
                    </a:ext>
                  </a:extLst>
                </p14:cNvPr>
                <p14:cNvContentPartPr/>
                <p14:nvPr/>
              </p14:nvContentPartPr>
              <p14:xfrm>
                <a:off x="1186455" y="3323474"/>
                <a:ext cx="142200" cy="428040"/>
              </p14:xfrm>
            </p:contentPart>
          </mc:Choice>
          <mc:Fallback>
            <p:pic>
              <p:nvPicPr>
                <p:cNvPr id="23" name="筆跡 22">
                  <a:extLst>
                    <a:ext uri="{FF2B5EF4-FFF2-40B4-BE49-F238E27FC236}">
                      <a16:creationId xmlns:a16="http://schemas.microsoft.com/office/drawing/2014/main" id="{62EE4A61-C222-FB0D-1628-B123F54D44F0}"/>
                    </a:ext>
                  </a:extLst>
                </p:cNvPr>
                <p:cNvPicPr/>
                <p:nvPr/>
              </p:nvPicPr>
              <p:blipFill>
                <a:blip r:embed="rId35"/>
                <a:stretch>
                  <a:fillRect/>
                </a:stretch>
              </p:blipFill>
              <p:spPr>
                <a:xfrm>
                  <a:off x="1177478" y="3314466"/>
                  <a:ext cx="159795" cy="44569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筆跡 23">
                  <a:extLst>
                    <a:ext uri="{FF2B5EF4-FFF2-40B4-BE49-F238E27FC236}">
                      <a16:creationId xmlns:a16="http://schemas.microsoft.com/office/drawing/2014/main" id="{9F150855-B93B-8E0C-A7BA-1CFFAF5F2E13}"/>
                    </a:ext>
                  </a:extLst>
                </p14:cNvPr>
                <p14:cNvContentPartPr/>
                <p14:nvPr/>
              </p14:nvContentPartPr>
              <p14:xfrm>
                <a:off x="1240455" y="3739274"/>
                <a:ext cx="78480" cy="21600"/>
              </p14:xfrm>
            </p:contentPart>
          </mc:Choice>
          <mc:Fallback>
            <p:pic>
              <p:nvPicPr>
                <p:cNvPr id="24" name="筆跡 23">
                  <a:extLst>
                    <a:ext uri="{FF2B5EF4-FFF2-40B4-BE49-F238E27FC236}">
                      <a16:creationId xmlns:a16="http://schemas.microsoft.com/office/drawing/2014/main" id="{9F150855-B93B-8E0C-A7BA-1CFFAF5F2E13}"/>
                    </a:ext>
                  </a:extLst>
                </p:cNvPr>
                <p:cNvPicPr/>
                <p:nvPr/>
              </p:nvPicPr>
              <p:blipFill>
                <a:blip r:embed="rId37"/>
                <a:stretch>
                  <a:fillRect/>
                </a:stretch>
              </p:blipFill>
              <p:spPr>
                <a:xfrm>
                  <a:off x="1231455" y="3730274"/>
                  <a:ext cx="96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筆跡 24">
                  <a:extLst>
                    <a:ext uri="{FF2B5EF4-FFF2-40B4-BE49-F238E27FC236}">
                      <a16:creationId xmlns:a16="http://schemas.microsoft.com/office/drawing/2014/main" id="{00AD35E1-9210-F77C-2663-63AB25EE6636}"/>
                    </a:ext>
                  </a:extLst>
                </p14:cNvPr>
                <p14:cNvContentPartPr/>
                <p14:nvPr/>
              </p14:nvContentPartPr>
              <p14:xfrm>
                <a:off x="1470855" y="3331034"/>
                <a:ext cx="30960" cy="308160"/>
              </p14:xfrm>
            </p:contentPart>
          </mc:Choice>
          <mc:Fallback>
            <p:pic>
              <p:nvPicPr>
                <p:cNvPr id="25" name="筆跡 24">
                  <a:extLst>
                    <a:ext uri="{FF2B5EF4-FFF2-40B4-BE49-F238E27FC236}">
                      <a16:creationId xmlns:a16="http://schemas.microsoft.com/office/drawing/2014/main" id="{00AD35E1-9210-F77C-2663-63AB25EE6636}"/>
                    </a:ext>
                  </a:extLst>
                </p:cNvPr>
                <p:cNvPicPr/>
                <p:nvPr/>
              </p:nvPicPr>
              <p:blipFill>
                <a:blip r:embed="rId39"/>
                <a:stretch>
                  <a:fillRect/>
                </a:stretch>
              </p:blipFill>
              <p:spPr>
                <a:xfrm>
                  <a:off x="1461855" y="3322034"/>
                  <a:ext cx="486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筆跡 25">
                  <a:extLst>
                    <a:ext uri="{FF2B5EF4-FFF2-40B4-BE49-F238E27FC236}">
                      <a16:creationId xmlns:a16="http://schemas.microsoft.com/office/drawing/2014/main" id="{5DA7593D-AA55-1CB9-92AF-7684D8925B10}"/>
                    </a:ext>
                  </a:extLst>
                </p14:cNvPr>
                <p14:cNvContentPartPr/>
                <p14:nvPr/>
              </p14:nvContentPartPr>
              <p14:xfrm>
                <a:off x="1454655" y="3283874"/>
                <a:ext cx="164160" cy="428400"/>
              </p14:xfrm>
            </p:contentPart>
          </mc:Choice>
          <mc:Fallback>
            <p:pic>
              <p:nvPicPr>
                <p:cNvPr id="26" name="筆跡 25">
                  <a:extLst>
                    <a:ext uri="{FF2B5EF4-FFF2-40B4-BE49-F238E27FC236}">
                      <a16:creationId xmlns:a16="http://schemas.microsoft.com/office/drawing/2014/main" id="{5DA7593D-AA55-1CB9-92AF-7684D8925B10}"/>
                    </a:ext>
                  </a:extLst>
                </p:cNvPr>
                <p:cNvPicPr/>
                <p:nvPr/>
              </p:nvPicPr>
              <p:blipFill>
                <a:blip r:embed="rId41"/>
                <a:stretch>
                  <a:fillRect/>
                </a:stretch>
              </p:blipFill>
              <p:spPr>
                <a:xfrm>
                  <a:off x="1445655" y="3274874"/>
                  <a:ext cx="18180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筆跡 26">
                  <a:extLst>
                    <a:ext uri="{FF2B5EF4-FFF2-40B4-BE49-F238E27FC236}">
                      <a16:creationId xmlns:a16="http://schemas.microsoft.com/office/drawing/2014/main" id="{D468769F-48F6-9B4A-620B-52022896DE40}"/>
                    </a:ext>
                  </a:extLst>
                </p14:cNvPr>
                <p14:cNvContentPartPr/>
                <p14:nvPr/>
              </p14:nvContentPartPr>
              <p14:xfrm>
                <a:off x="1490295" y="3580154"/>
                <a:ext cx="120960" cy="143280"/>
              </p14:xfrm>
            </p:contentPart>
          </mc:Choice>
          <mc:Fallback>
            <p:pic>
              <p:nvPicPr>
                <p:cNvPr id="27" name="筆跡 26">
                  <a:extLst>
                    <a:ext uri="{FF2B5EF4-FFF2-40B4-BE49-F238E27FC236}">
                      <a16:creationId xmlns:a16="http://schemas.microsoft.com/office/drawing/2014/main" id="{D468769F-48F6-9B4A-620B-52022896DE40}"/>
                    </a:ext>
                  </a:extLst>
                </p:cNvPr>
                <p:cNvPicPr/>
                <p:nvPr/>
              </p:nvPicPr>
              <p:blipFill>
                <a:blip r:embed="rId43"/>
                <a:stretch>
                  <a:fillRect/>
                </a:stretch>
              </p:blipFill>
              <p:spPr>
                <a:xfrm>
                  <a:off x="1481295" y="3571154"/>
                  <a:ext cx="138600" cy="160920"/>
                </a:xfrm>
                <a:prstGeom prst="rect">
                  <a:avLst/>
                </a:prstGeom>
              </p:spPr>
            </p:pic>
          </mc:Fallback>
        </mc:AlternateContent>
      </p:grpSp>
      <p:grpSp>
        <p:nvGrpSpPr>
          <p:cNvPr id="35" name="群組 34">
            <a:extLst>
              <a:ext uri="{FF2B5EF4-FFF2-40B4-BE49-F238E27FC236}">
                <a16:creationId xmlns:a16="http://schemas.microsoft.com/office/drawing/2014/main" id="{1067891D-937C-4BCA-04A1-179ACDA2F1D1}"/>
              </a:ext>
            </a:extLst>
          </p:cNvPr>
          <p:cNvGrpSpPr/>
          <p:nvPr/>
        </p:nvGrpSpPr>
        <p:grpSpPr>
          <a:xfrm>
            <a:off x="1816095" y="3216194"/>
            <a:ext cx="982800" cy="502920"/>
            <a:chOff x="1816095" y="3216194"/>
            <a:chExt cx="982800" cy="502920"/>
          </a:xfrm>
        </p:grpSpPr>
        <mc:AlternateContent xmlns:mc="http://schemas.openxmlformats.org/markup-compatibility/2006">
          <mc:Choice xmlns:p14="http://schemas.microsoft.com/office/powerpoint/2010/main" Requires="p14">
            <p:contentPart p14:bwMode="auto" r:id="rId44">
              <p14:nvContentPartPr>
                <p14:cNvPr id="29" name="筆跡 28">
                  <a:extLst>
                    <a:ext uri="{FF2B5EF4-FFF2-40B4-BE49-F238E27FC236}">
                      <a16:creationId xmlns:a16="http://schemas.microsoft.com/office/drawing/2014/main" id="{AE68DBED-B3EC-DA3D-E23E-EEFD9599D62A}"/>
                    </a:ext>
                  </a:extLst>
                </p14:cNvPr>
                <p14:cNvContentPartPr/>
                <p14:nvPr/>
              </p14:nvContentPartPr>
              <p14:xfrm>
                <a:off x="2632935" y="3256154"/>
                <a:ext cx="62280" cy="375480"/>
              </p14:xfrm>
            </p:contentPart>
          </mc:Choice>
          <mc:Fallback>
            <p:pic>
              <p:nvPicPr>
                <p:cNvPr id="29" name="筆跡 28">
                  <a:extLst>
                    <a:ext uri="{FF2B5EF4-FFF2-40B4-BE49-F238E27FC236}">
                      <a16:creationId xmlns:a16="http://schemas.microsoft.com/office/drawing/2014/main" id="{AE68DBED-B3EC-DA3D-E23E-EEFD9599D62A}"/>
                    </a:ext>
                  </a:extLst>
                </p:cNvPr>
                <p:cNvPicPr/>
                <p:nvPr/>
              </p:nvPicPr>
              <p:blipFill>
                <a:blip r:embed="rId45"/>
                <a:stretch>
                  <a:fillRect/>
                </a:stretch>
              </p:blipFill>
              <p:spPr>
                <a:xfrm>
                  <a:off x="2623935" y="3247163"/>
                  <a:ext cx="79920" cy="393103"/>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筆跡 29">
                  <a:extLst>
                    <a:ext uri="{FF2B5EF4-FFF2-40B4-BE49-F238E27FC236}">
                      <a16:creationId xmlns:a16="http://schemas.microsoft.com/office/drawing/2014/main" id="{80737166-9CBB-25E8-EB2B-F51FCE809068}"/>
                    </a:ext>
                  </a:extLst>
                </p14:cNvPr>
                <p14:cNvContentPartPr/>
                <p14:nvPr/>
              </p14:nvContentPartPr>
              <p14:xfrm>
                <a:off x="2619255" y="3216194"/>
                <a:ext cx="179640" cy="479160"/>
              </p14:xfrm>
            </p:contentPart>
          </mc:Choice>
          <mc:Fallback>
            <p:pic>
              <p:nvPicPr>
                <p:cNvPr id="30" name="筆跡 29">
                  <a:extLst>
                    <a:ext uri="{FF2B5EF4-FFF2-40B4-BE49-F238E27FC236}">
                      <a16:creationId xmlns:a16="http://schemas.microsoft.com/office/drawing/2014/main" id="{80737166-9CBB-25E8-EB2B-F51FCE809068}"/>
                    </a:ext>
                  </a:extLst>
                </p:cNvPr>
                <p:cNvPicPr/>
                <p:nvPr/>
              </p:nvPicPr>
              <p:blipFill>
                <a:blip r:embed="rId47"/>
                <a:stretch>
                  <a:fillRect/>
                </a:stretch>
              </p:blipFill>
              <p:spPr>
                <a:xfrm>
                  <a:off x="2610255" y="3207194"/>
                  <a:ext cx="19728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筆跡 30">
                  <a:extLst>
                    <a:ext uri="{FF2B5EF4-FFF2-40B4-BE49-F238E27FC236}">
                      <a16:creationId xmlns:a16="http://schemas.microsoft.com/office/drawing/2014/main" id="{04CE0294-41E2-EEFA-E988-350C130876EF}"/>
                    </a:ext>
                  </a:extLst>
                </p14:cNvPr>
                <p14:cNvContentPartPr/>
                <p14:nvPr/>
              </p14:nvContentPartPr>
              <p14:xfrm>
                <a:off x="2690175" y="3688514"/>
                <a:ext cx="105480" cy="30600"/>
              </p14:xfrm>
            </p:contentPart>
          </mc:Choice>
          <mc:Fallback>
            <p:pic>
              <p:nvPicPr>
                <p:cNvPr id="31" name="筆跡 30">
                  <a:extLst>
                    <a:ext uri="{FF2B5EF4-FFF2-40B4-BE49-F238E27FC236}">
                      <a16:creationId xmlns:a16="http://schemas.microsoft.com/office/drawing/2014/main" id="{04CE0294-41E2-EEFA-E988-350C130876EF}"/>
                    </a:ext>
                  </a:extLst>
                </p:cNvPr>
                <p:cNvPicPr/>
                <p:nvPr/>
              </p:nvPicPr>
              <p:blipFill>
                <a:blip r:embed="rId49"/>
                <a:stretch>
                  <a:fillRect/>
                </a:stretch>
              </p:blipFill>
              <p:spPr>
                <a:xfrm>
                  <a:off x="2681175" y="3679514"/>
                  <a:ext cx="123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筆跡 31">
                  <a:extLst>
                    <a:ext uri="{FF2B5EF4-FFF2-40B4-BE49-F238E27FC236}">
                      <a16:creationId xmlns:a16="http://schemas.microsoft.com/office/drawing/2014/main" id="{3AE76274-6C92-9C5E-270C-8BBBCCA53E4C}"/>
                    </a:ext>
                  </a:extLst>
                </p14:cNvPr>
                <p14:cNvContentPartPr/>
                <p14:nvPr/>
              </p14:nvContentPartPr>
              <p14:xfrm>
                <a:off x="1816095" y="3526514"/>
                <a:ext cx="46800" cy="13320"/>
              </p14:xfrm>
            </p:contentPart>
          </mc:Choice>
          <mc:Fallback>
            <p:pic>
              <p:nvPicPr>
                <p:cNvPr id="32" name="筆跡 31">
                  <a:extLst>
                    <a:ext uri="{FF2B5EF4-FFF2-40B4-BE49-F238E27FC236}">
                      <a16:creationId xmlns:a16="http://schemas.microsoft.com/office/drawing/2014/main" id="{3AE76274-6C92-9C5E-270C-8BBBCCA53E4C}"/>
                    </a:ext>
                  </a:extLst>
                </p:cNvPr>
                <p:cNvPicPr/>
                <p:nvPr/>
              </p:nvPicPr>
              <p:blipFill>
                <a:blip r:embed="rId51"/>
                <a:stretch>
                  <a:fillRect/>
                </a:stretch>
              </p:blipFill>
              <p:spPr>
                <a:xfrm>
                  <a:off x="1807164" y="3517514"/>
                  <a:ext cx="64305"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筆跡 32">
                  <a:extLst>
                    <a:ext uri="{FF2B5EF4-FFF2-40B4-BE49-F238E27FC236}">
                      <a16:creationId xmlns:a16="http://schemas.microsoft.com/office/drawing/2014/main" id="{A3F4AAF5-B228-9F9E-4764-79C4CA8654B9}"/>
                    </a:ext>
                  </a:extLst>
                </p14:cNvPr>
                <p14:cNvContentPartPr/>
                <p14:nvPr/>
              </p14:nvContentPartPr>
              <p14:xfrm>
                <a:off x="2025255" y="3499874"/>
                <a:ext cx="259200" cy="36720"/>
              </p14:xfrm>
            </p:contentPart>
          </mc:Choice>
          <mc:Fallback>
            <p:pic>
              <p:nvPicPr>
                <p:cNvPr id="33" name="筆跡 32">
                  <a:extLst>
                    <a:ext uri="{FF2B5EF4-FFF2-40B4-BE49-F238E27FC236}">
                      <a16:creationId xmlns:a16="http://schemas.microsoft.com/office/drawing/2014/main" id="{A3F4AAF5-B228-9F9E-4764-79C4CA8654B9}"/>
                    </a:ext>
                  </a:extLst>
                </p:cNvPr>
                <p:cNvPicPr/>
                <p:nvPr/>
              </p:nvPicPr>
              <p:blipFill>
                <a:blip r:embed="rId53"/>
                <a:stretch>
                  <a:fillRect/>
                </a:stretch>
              </p:blipFill>
              <p:spPr>
                <a:xfrm>
                  <a:off x="2016267" y="3490785"/>
                  <a:ext cx="276816" cy="54535"/>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筆跡 33">
                  <a:extLst>
                    <a:ext uri="{FF2B5EF4-FFF2-40B4-BE49-F238E27FC236}">
                      <a16:creationId xmlns:a16="http://schemas.microsoft.com/office/drawing/2014/main" id="{F8F6902A-E005-540E-D6A0-3C945D08CA09}"/>
                    </a:ext>
                  </a:extLst>
                </p14:cNvPr>
                <p14:cNvContentPartPr/>
                <p14:nvPr/>
              </p14:nvContentPartPr>
              <p14:xfrm>
                <a:off x="2408295" y="3520034"/>
                <a:ext cx="65160" cy="26280"/>
              </p14:xfrm>
            </p:contentPart>
          </mc:Choice>
          <mc:Fallback>
            <p:pic>
              <p:nvPicPr>
                <p:cNvPr id="34" name="筆跡 33">
                  <a:extLst>
                    <a:ext uri="{FF2B5EF4-FFF2-40B4-BE49-F238E27FC236}">
                      <a16:creationId xmlns:a16="http://schemas.microsoft.com/office/drawing/2014/main" id="{F8F6902A-E005-540E-D6A0-3C945D08CA09}"/>
                    </a:ext>
                  </a:extLst>
                </p:cNvPr>
                <p:cNvPicPr/>
                <p:nvPr/>
              </p:nvPicPr>
              <p:blipFill>
                <a:blip r:embed="rId55"/>
                <a:stretch>
                  <a:fillRect/>
                </a:stretch>
              </p:blipFill>
              <p:spPr>
                <a:xfrm>
                  <a:off x="2399245" y="3510909"/>
                  <a:ext cx="82898" cy="44165"/>
                </a:xfrm>
                <a:prstGeom prst="rect">
                  <a:avLst/>
                </a:prstGeom>
              </p:spPr>
            </p:pic>
          </mc:Fallback>
        </mc:AlternateContent>
      </p:grpSp>
      <p:grpSp>
        <p:nvGrpSpPr>
          <p:cNvPr id="75" name="群組 74">
            <a:extLst>
              <a:ext uri="{FF2B5EF4-FFF2-40B4-BE49-F238E27FC236}">
                <a16:creationId xmlns:a16="http://schemas.microsoft.com/office/drawing/2014/main" id="{4E5691B0-1D95-67DA-5F1D-6790E639B6E3}"/>
              </a:ext>
            </a:extLst>
          </p:cNvPr>
          <p:cNvGrpSpPr/>
          <p:nvPr/>
        </p:nvGrpSpPr>
        <p:grpSpPr>
          <a:xfrm>
            <a:off x="1358175" y="3698234"/>
            <a:ext cx="1316880" cy="735120"/>
            <a:chOff x="1358175" y="3698234"/>
            <a:chExt cx="1316880" cy="735120"/>
          </a:xfrm>
        </p:grpSpPr>
        <mc:AlternateContent xmlns:mc="http://schemas.openxmlformats.org/markup-compatibility/2006">
          <mc:Choice xmlns:p14="http://schemas.microsoft.com/office/powerpoint/2010/main" Requires="p14">
            <p:contentPart p14:bwMode="auto" r:id="rId56">
              <p14:nvContentPartPr>
                <p14:cNvPr id="63" name="筆跡 62">
                  <a:extLst>
                    <a:ext uri="{FF2B5EF4-FFF2-40B4-BE49-F238E27FC236}">
                      <a16:creationId xmlns:a16="http://schemas.microsoft.com/office/drawing/2014/main" id="{6169C6B4-56B8-368F-8D16-B1FFF840FE05}"/>
                    </a:ext>
                  </a:extLst>
                </p14:cNvPr>
                <p14:cNvContentPartPr/>
                <p14:nvPr/>
              </p14:nvContentPartPr>
              <p14:xfrm>
                <a:off x="1358175" y="3743234"/>
                <a:ext cx="165960" cy="600480"/>
              </p14:xfrm>
            </p:contentPart>
          </mc:Choice>
          <mc:Fallback>
            <p:pic>
              <p:nvPicPr>
                <p:cNvPr id="63" name="筆跡 62">
                  <a:extLst>
                    <a:ext uri="{FF2B5EF4-FFF2-40B4-BE49-F238E27FC236}">
                      <a16:creationId xmlns:a16="http://schemas.microsoft.com/office/drawing/2014/main" id="{6169C6B4-56B8-368F-8D16-B1FFF840FE05}"/>
                    </a:ext>
                  </a:extLst>
                </p:cNvPr>
                <p:cNvPicPr/>
                <p:nvPr/>
              </p:nvPicPr>
              <p:blipFill>
                <a:blip r:embed="rId57"/>
                <a:stretch>
                  <a:fillRect/>
                </a:stretch>
              </p:blipFill>
              <p:spPr>
                <a:xfrm>
                  <a:off x="1340175" y="3725234"/>
                  <a:ext cx="20160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筆跡 63">
                  <a:extLst>
                    <a:ext uri="{FF2B5EF4-FFF2-40B4-BE49-F238E27FC236}">
                      <a16:creationId xmlns:a16="http://schemas.microsoft.com/office/drawing/2014/main" id="{9AB86035-5D55-DAE3-D549-CE2B980709BC}"/>
                    </a:ext>
                  </a:extLst>
                </p14:cNvPr>
                <p14:cNvContentPartPr/>
                <p14:nvPr/>
              </p14:nvContentPartPr>
              <p14:xfrm>
                <a:off x="1557615" y="3739274"/>
                <a:ext cx="63360" cy="587880"/>
              </p14:xfrm>
            </p:contentPart>
          </mc:Choice>
          <mc:Fallback>
            <p:pic>
              <p:nvPicPr>
                <p:cNvPr id="64" name="筆跡 63">
                  <a:extLst>
                    <a:ext uri="{FF2B5EF4-FFF2-40B4-BE49-F238E27FC236}">
                      <a16:creationId xmlns:a16="http://schemas.microsoft.com/office/drawing/2014/main" id="{9AB86035-5D55-DAE3-D549-CE2B980709BC}"/>
                    </a:ext>
                  </a:extLst>
                </p:cNvPr>
                <p:cNvPicPr/>
                <p:nvPr/>
              </p:nvPicPr>
              <p:blipFill>
                <a:blip r:embed="rId59"/>
                <a:stretch>
                  <a:fillRect/>
                </a:stretch>
              </p:blipFill>
              <p:spPr>
                <a:xfrm>
                  <a:off x="1539615" y="3721274"/>
                  <a:ext cx="9900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5" name="筆跡 64">
                  <a:extLst>
                    <a:ext uri="{FF2B5EF4-FFF2-40B4-BE49-F238E27FC236}">
                      <a16:creationId xmlns:a16="http://schemas.microsoft.com/office/drawing/2014/main" id="{E4DAA9FD-7A45-36F4-FC2A-890D92AA60FE}"/>
                    </a:ext>
                  </a:extLst>
                </p14:cNvPr>
                <p14:cNvContentPartPr/>
                <p14:nvPr/>
              </p14:nvContentPartPr>
              <p14:xfrm>
                <a:off x="1574895" y="3750074"/>
                <a:ext cx="65160" cy="575640"/>
              </p14:xfrm>
            </p:contentPart>
          </mc:Choice>
          <mc:Fallback>
            <p:pic>
              <p:nvPicPr>
                <p:cNvPr id="65" name="筆跡 64">
                  <a:extLst>
                    <a:ext uri="{FF2B5EF4-FFF2-40B4-BE49-F238E27FC236}">
                      <a16:creationId xmlns:a16="http://schemas.microsoft.com/office/drawing/2014/main" id="{E4DAA9FD-7A45-36F4-FC2A-890D92AA60FE}"/>
                    </a:ext>
                  </a:extLst>
                </p:cNvPr>
                <p:cNvPicPr/>
                <p:nvPr/>
              </p:nvPicPr>
              <p:blipFill>
                <a:blip r:embed="rId61"/>
                <a:stretch>
                  <a:fillRect/>
                </a:stretch>
              </p:blipFill>
              <p:spPr>
                <a:xfrm>
                  <a:off x="1556895" y="3732074"/>
                  <a:ext cx="100800" cy="611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6" name="筆跡 65">
                  <a:extLst>
                    <a:ext uri="{FF2B5EF4-FFF2-40B4-BE49-F238E27FC236}">
                      <a16:creationId xmlns:a16="http://schemas.microsoft.com/office/drawing/2014/main" id="{7A14F0E4-BD60-8011-A64D-C74B49E2682F}"/>
                    </a:ext>
                  </a:extLst>
                </p14:cNvPr>
                <p14:cNvContentPartPr/>
                <p14:nvPr/>
              </p14:nvContentPartPr>
              <p14:xfrm>
                <a:off x="1578495" y="3832514"/>
                <a:ext cx="73440" cy="525240"/>
              </p14:xfrm>
            </p:contentPart>
          </mc:Choice>
          <mc:Fallback>
            <p:pic>
              <p:nvPicPr>
                <p:cNvPr id="66" name="筆跡 65">
                  <a:extLst>
                    <a:ext uri="{FF2B5EF4-FFF2-40B4-BE49-F238E27FC236}">
                      <a16:creationId xmlns:a16="http://schemas.microsoft.com/office/drawing/2014/main" id="{7A14F0E4-BD60-8011-A64D-C74B49E2682F}"/>
                    </a:ext>
                  </a:extLst>
                </p:cNvPr>
                <p:cNvPicPr/>
                <p:nvPr/>
              </p:nvPicPr>
              <p:blipFill>
                <a:blip r:embed="rId63"/>
                <a:stretch>
                  <a:fillRect/>
                </a:stretch>
              </p:blipFill>
              <p:spPr>
                <a:xfrm>
                  <a:off x="1560495" y="3814514"/>
                  <a:ext cx="10908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7" name="筆跡 66">
                  <a:extLst>
                    <a:ext uri="{FF2B5EF4-FFF2-40B4-BE49-F238E27FC236}">
                      <a16:creationId xmlns:a16="http://schemas.microsoft.com/office/drawing/2014/main" id="{CDB6970E-22BE-EBA6-F596-1E938D77FC1E}"/>
                    </a:ext>
                  </a:extLst>
                </p14:cNvPr>
                <p14:cNvContentPartPr/>
                <p14:nvPr/>
              </p14:nvContentPartPr>
              <p14:xfrm>
                <a:off x="1579935" y="3731354"/>
                <a:ext cx="44280" cy="585360"/>
              </p14:xfrm>
            </p:contentPart>
          </mc:Choice>
          <mc:Fallback>
            <p:pic>
              <p:nvPicPr>
                <p:cNvPr id="67" name="筆跡 66">
                  <a:extLst>
                    <a:ext uri="{FF2B5EF4-FFF2-40B4-BE49-F238E27FC236}">
                      <a16:creationId xmlns:a16="http://schemas.microsoft.com/office/drawing/2014/main" id="{CDB6970E-22BE-EBA6-F596-1E938D77FC1E}"/>
                    </a:ext>
                  </a:extLst>
                </p:cNvPr>
                <p:cNvPicPr/>
                <p:nvPr/>
              </p:nvPicPr>
              <p:blipFill>
                <a:blip r:embed="rId65"/>
                <a:stretch>
                  <a:fillRect/>
                </a:stretch>
              </p:blipFill>
              <p:spPr>
                <a:xfrm>
                  <a:off x="1561935" y="3713354"/>
                  <a:ext cx="7992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8" name="筆跡 67">
                  <a:extLst>
                    <a:ext uri="{FF2B5EF4-FFF2-40B4-BE49-F238E27FC236}">
                      <a16:creationId xmlns:a16="http://schemas.microsoft.com/office/drawing/2014/main" id="{21FB180F-E357-5F6A-4A98-EF1582A82C0F}"/>
                    </a:ext>
                  </a:extLst>
                </p14:cNvPr>
                <p14:cNvContentPartPr/>
                <p14:nvPr/>
              </p14:nvContentPartPr>
              <p14:xfrm>
                <a:off x="1559415" y="3779954"/>
                <a:ext cx="96480" cy="604080"/>
              </p14:xfrm>
            </p:contentPart>
          </mc:Choice>
          <mc:Fallback>
            <p:pic>
              <p:nvPicPr>
                <p:cNvPr id="68" name="筆跡 67">
                  <a:extLst>
                    <a:ext uri="{FF2B5EF4-FFF2-40B4-BE49-F238E27FC236}">
                      <a16:creationId xmlns:a16="http://schemas.microsoft.com/office/drawing/2014/main" id="{21FB180F-E357-5F6A-4A98-EF1582A82C0F}"/>
                    </a:ext>
                  </a:extLst>
                </p:cNvPr>
                <p:cNvPicPr/>
                <p:nvPr/>
              </p:nvPicPr>
              <p:blipFill>
                <a:blip r:embed="rId67"/>
                <a:stretch>
                  <a:fillRect/>
                </a:stretch>
              </p:blipFill>
              <p:spPr>
                <a:xfrm>
                  <a:off x="1541415" y="3761954"/>
                  <a:ext cx="13212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9" name="筆跡 68">
                  <a:extLst>
                    <a:ext uri="{FF2B5EF4-FFF2-40B4-BE49-F238E27FC236}">
                      <a16:creationId xmlns:a16="http://schemas.microsoft.com/office/drawing/2014/main" id="{811E1D82-769E-3FA4-A0EC-E227E916E5F0}"/>
                    </a:ext>
                  </a:extLst>
                </p14:cNvPr>
                <p14:cNvContentPartPr/>
                <p14:nvPr/>
              </p14:nvContentPartPr>
              <p14:xfrm>
                <a:off x="1549695" y="3758714"/>
                <a:ext cx="82800" cy="608760"/>
              </p14:xfrm>
            </p:contentPart>
          </mc:Choice>
          <mc:Fallback>
            <p:pic>
              <p:nvPicPr>
                <p:cNvPr id="69" name="筆跡 68">
                  <a:extLst>
                    <a:ext uri="{FF2B5EF4-FFF2-40B4-BE49-F238E27FC236}">
                      <a16:creationId xmlns:a16="http://schemas.microsoft.com/office/drawing/2014/main" id="{811E1D82-769E-3FA4-A0EC-E227E916E5F0}"/>
                    </a:ext>
                  </a:extLst>
                </p:cNvPr>
                <p:cNvPicPr/>
                <p:nvPr/>
              </p:nvPicPr>
              <p:blipFill>
                <a:blip r:embed="rId69"/>
                <a:stretch>
                  <a:fillRect/>
                </a:stretch>
              </p:blipFill>
              <p:spPr>
                <a:xfrm>
                  <a:off x="1531695" y="3740714"/>
                  <a:ext cx="11844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0" name="筆跡 69">
                  <a:extLst>
                    <a:ext uri="{FF2B5EF4-FFF2-40B4-BE49-F238E27FC236}">
                      <a16:creationId xmlns:a16="http://schemas.microsoft.com/office/drawing/2014/main" id="{0D65D1B1-0798-6A51-9D06-404974A1E1E8}"/>
                    </a:ext>
                  </a:extLst>
                </p14:cNvPr>
                <p14:cNvContentPartPr/>
                <p14:nvPr/>
              </p14:nvContentPartPr>
              <p14:xfrm>
                <a:off x="1543935" y="3737474"/>
                <a:ext cx="64080" cy="589680"/>
              </p14:xfrm>
            </p:contentPart>
          </mc:Choice>
          <mc:Fallback>
            <p:pic>
              <p:nvPicPr>
                <p:cNvPr id="70" name="筆跡 69">
                  <a:extLst>
                    <a:ext uri="{FF2B5EF4-FFF2-40B4-BE49-F238E27FC236}">
                      <a16:creationId xmlns:a16="http://schemas.microsoft.com/office/drawing/2014/main" id="{0D65D1B1-0798-6A51-9D06-404974A1E1E8}"/>
                    </a:ext>
                  </a:extLst>
                </p:cNvPr>
                <p:cNvPicPr/>
                <p:nvPr/>
              </p:nvPicPr>
              <p:blipFill>
                <a:blip r:embed="rId71"/>
                <a:stretch>
                  <a:fillRect/>
                </a:stretch>
              </p:blipFill>
              <p:spPr>
                <a:xfrm>
                  <a:off x="1525935" y="3719474"/>
                  <a:ext cx="9972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1" name="筆跡 70">
                  <a:extLst>
                    <a:ext uri="{FF2B5EF4-FFF2-40B4-BE49-F238E27FC236}">
                      <a16:creationId xmlns:a16="http://schemas.microsoft.com/office/drawing/2014/main" id="{222807D1-7797-8D88-B010-4378D5666369}"/>
                    </a:ext>
                  </a:extLst>
                </p14:cNvPr>
                <p14:cNvContentPartPr/>
                <p14:nvPr/>
              </p14:nvContentPartPr>
              <p14:xfrm>
                <a:off x="1561215" y="3798674"/>
                <a:ext cx="88200" cy="604800"/>
              </p14:xfrm>
            </p:contentPart>
          </mc:Choice>
          <mc:Fallback>
            <p:pic>
              <p:nvPicPr>
                <p:cNvPr id="71" name="筆跡 70">
                  <a:extLst>
                    <a:ext uri="{FF2B5EF4-FFF2-40B4-BE49-F238E27FC236}">
                      <a16:creationId xmlns:a16="http://schemas.microsoft.com/office/drawing/2014/main" id="{222807D1-7797-8D88-B010-4378D5666369}"/>
                    </a:ext>
                  </a:extLst>
                </p:cNvPr>
                <p:cNvPicPr/>
                <p:nvPr/>
              </p:nvPicPr>
              <p:blipFill>
                <a:blip r:embed="rId73"/>
                <a:stretch>
                  <a:fillRect/>
                </a:stretch>
              </p:blipFill>
              <p:spPr>
                <a:xfrm>
                  <a:off x="1543215" y="3780674"/>
                  <a:ext cx="12384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2" name="筆跡 71">
                  <a:extLst>
                    <a:ext uri="{FF2B5EF4-FFF2-40B4-BE49-F238E27FC236}">
                      <a16:creationId xmlns:a16="http://schemas.microsoft.com/office/drawing/2014/main" id="{A8945645-28CE-646F-4A49-B3BC054B4ABA}"/>
                    </a:ext>
                  </a:extLst>
                </p14:cNvPr>
                <p14:cNvContentPartPr/>
                <p14:nvPr/>
              </p14:nvContentPartPr>
              <p14:xfrm>
                <a:off x="1591815" y="3718394"/>
                <a:ext cx="1083240" cy="714960"/>
              </p14:xfrm>
            </p:contentPart>
          </mc:Choice>
          <mc:Fallback>
            <p:pic>
              <p:nvPicPr>
                <p:cNvPr id="72" name="筆跡 71">
                  <a:extLst>
                    <a:ext uri="{FF2B5EF4-FFF2-40B4-BE49-F238E27FC236}">
                      <a16:creationId xmlns:a16="http://schemas.microsoft.com/office/drawing/2014/main" id="{A8945645-28CE-646F-4A49-B3BC054B4ABA}"/>
                    </a:ext>
                  </a:extLst>
                </p:cNvPr>
                <p:cNvPicPr/>
                <p:nvPr/>
              </p:nvPicPr>
              <p:blipFill>
                <a:blip r:embed="rId75"/>
                <a:stretch>
                  <a:fillRect/>
                </a:stretch>
              </p:blipFill>
              <p:spPr>
                <a:xfrm>
                  <a:off x="1573815" y="3700394"/>
                  <a:ext cx="111888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4" name="筆跡 73">
                  <a:extLst>
                    <a:ext uri="{FF2B5EF4-FFF2-40B4-BE49-F238E27FC236}">
                      <a16:creationId xmlns:a16="http://schemas.microsoft.com/office/drawing/2014/main" id="{727B270E-FF60-141F-4C52-40C9E670DBED}"/>
                    </a:ext>
                  </a:extLst>
                </p14:cNvPr>
                <p14:cNvContentPartPr/>
                <p14:nvPr/>
              </p14:nvContentPartPr>
              <p14:xfrm>
                <a:off x="1579935" y="3698234"/>
                <a:ext cx="150120" cy="87840"/>
              </p14:xfrm>
            </p:contentPart>
          </mc:Choice>
          <mc:Fallback>
            <p:pic>
              <p:nvPicPr>
                <p:cNvPr id="74" name="筆跡 73">
                  <a:extLst>
                    <a:ext uri="{FF2B5EF4-FFF2-40B4-BE49-F238E27FC236}">
                      <a16:creationId xmlns:a16="http://schemas.microsoft.com/office/drawing/2014/main" id="{727B270E-FF60-141F-4C52-40C9E670DBED}"/>
                    </a:ext>
                  </a:extLst>
                </p:cNvPr>
                <p:cNvPicPr/>
                <p:nvPr/>
              </p:nvPicPr>
              <p:blipFill>
                <a:blip r:embed="rId77"/>
                <a:stretch>
                  <a:fillRect/>
                </a:stretch>
              </p:blipFill>
              <p:spPr>
                <a:xfrm>
                  <a:off x="1561935" y="3680234"/>
                  <a:ext cx="185760" cy="123480"/>
                </a:xfrm>
                <a:prstGeom prst="rect">
                  <a:avLst/>
                </a:prstGeom>
              </p:spPr>
            </p:pic>
          </mc:Fallback>
        </mc:AlternateContent>
      </p:grpSp>
      <p:grpSp>
        <p:nvGrpSpPr>
          <p:cNvPr id="85" name="群組 84">
            <a:extLst>
              <a:ext uri="{FF2B5EF4-FFF2-40B4-BE49-F238E27FC236}">
                <a16:creationId xmlns:a16="http://schemas.microsoft.com/office/drawing/2014/main" id="{E845CE86-D5E9-15DD-6922-56BAAB08876A}"/>
              </a:ext>
            </a:extLst>
          </p:cNvPr>
          <p:cNvGrpSpPr/>
          <p:nvPr/>
        </p:nvGrpSpPr>
        <p:grpSpPr>
          <a:xfrm>
            <a:off x="7270613" y="3203947"/>
            <a:ext cx="98640" cy="157680"/>
            <a:chOff x="7270613" y="3203947"/>
            <a:chExt cx="98640" cy="157680"/>
          </a:xfrm>
        </p:grpSpPr>
        <mc:AlternateContent xmlns:mc="http://schemas.openxmlformats.org/markup-compatibility/2006">
          <mc:Choice xmlns:p14="http://schemas.microsoft.com/office/powerpoint/2010/main" Requires="p14">
            <p:contentPart p14:bwMode="auto" r:id="rId78">
              <p14:nvContentPartPr>
                <p14:cNvPr id="82" name="筆跡 81">
                  <a:extLst>
                    <a:ext uri="{FF2B5EF4-FFF2-40B4-BE49-F238E27FC236}">
                      <a16:creationId xmlns:a16="http://schemas.microsoft.com/office/drawing/2014/main" id="{BF17760B-FC37-39FE-0E45-33258BAF7E03}"/>
                    </a:ext>
                  </a:extLst>
                </p14:cNvPr>
                <p14:cNvContentPartPr/>
                <p14:nvPr/>
              </p14:nvContentPartPr>
              <p14:xfrm>
                <a:off x="7270613" y="3210067"/>
                <a:ext cx="13680" cy="151560"/>
              </p14:xfrm>
            </p:contentPart>
          </mc:Choice>
          <mc:Fallback>
            <p:pic>
              <p:nvPicPr>
                <p:cNvPr id="82" name="筆跡 81">
                  <a:extLst>
                    <a:ext uri="{FF2B5EF4-FFF2-40B4-BE49-F238E27FC236}">
                      <a16:creationId xmlns:a16="http://schemas.microsoft.com/office/drawing/2014/main" id="{BF17760B-FC37-39FE-0E45-33258BAF7E03}"/>
                    </a:ext>
                  </a:extLst>
                </p:cNvPr>
                <p:cNvPicPr/>
                <p:nvPr/>
              </p:nvPicPr>
              <p:blipFill>
                <a:blip r:embed="rId79"/>
                <a:stretch>
                  <a:fillRect/>
                </a:stretch>
              </p:blipFill>
              <p:spPr>
                <a:xfrm>
                  <a:off x="7261844" y="3201067"/>
                  <a:ext cx="30868"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3" name="筆跡 82">
                  <a:extLst>
                    <a:ext uri="{FF2B5EF4-FFF2-40B4-BE49-F238E27FC236}">
                      <a16:creationId xmlns:a16="http://schemas.microsoft.com/office/drawing/2014/main" id="{EC433C20-D615-F672-0090-08BB3F25F057}"/>
                    </a:ext>
                  </a:extLst>
                </p14:cNvPr>
                <p14:cNvContentPartPr/>
                <p14:nvPr/>
              </p14:nvContentPartPr>
              <p14:xfrm>
                <a:off x="7289333" y="3203947"/>
                <a:ext cx="79920" cy="126720"/>
              </p14:xfrm>
            </p:contentPart>
          </mc:Choice>
          <mc:Fallback>
            <p:pic>
              <p:nvPicPr>
                <p:cNvPr id="83" name="筆跡 82">
                  <a:extLst>
                    <a:ext uri="{FF2B5EF4-FFF2-40B4-BE49-F238E27FC236}">
                      <a16:creationId xmlns:a16="http://schemas.microsoft.com/office/drawing/2014/main" id="{EC433C20-D615-F672-0090-08BB3F25F057}"/>
                    </a:ext>
                  </a:extLst>
                </p:cNvPr>
                <p:cNvPicPr/>
                <p:nvPr/>
              </p:nvPicPr>
              <p:blipFill>
                <a:blip r:embed="rId81"/>
                <a:stretch>
                  <a:fillRect/>
                </a:stretch>
              </p:blipFill>
              <p:spPr>
                <a:xfrm>
                  <a:off x="7280292" y="3194947"/>
                  <a:ext cx="9764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84" name="筆跡 83">
                <a:extLst>
                  <a:ext uri="{FF2B5EF4-FFF2-40B4-BE49-F238E27FC236}">
                    <a16:creationId xmlns:a16="http://schemas.microsoft.com/office/drawing/2014/main" id="{2F6D0D77-4672-B616-C1C8-9FF46F5A5C9E}"/>
                  </a:ext>
                </a:extLst>
              </p14:cNvPr>
              <p14:cNvContentPartPr/>
              <p14:nvPr/>
            </p14:nvContentPartPr>
            <p14:xfrm>
              <a:off x="6958493" y="3168667"/>
              <a:ext cx="102240" cy="150840"/>
            </p14:xfrm>
          </p:contentPart>
        </mc:Choice>
        <mc:Fallback>
          <p:pic>
            <p:nvPicPr>
              <p:cNvPr id="84" name="筆跡 83">
                <a:extLst>
                  <a:ext uri="{FF2B5EF4-FFF2-40B4-BE49-F238E27FC236}">
                    <a16:creationId xmlns:a16="http://schemas.microsoft.com/office/drawing/2014/main" id="{2F6D0D77-4672-B616-C1C8-9FF46F5A5C9E}"/>
                  </a:ext>
                </a:extLst>
              </p:cNvPr>
              <p:cNvPicPr/>
              <p:nvPr/>
            </p:nvPicPr>
            <p:blipFill>
              <a:blip r:embed="rId83"/>
              <a:stretch>
                <a:fillRect/>
              </a:stretch>
            </p:blipFill>
            <p:spPr>
              <a:xfrm>
                <a:off x="6949493" y="3159645"/>
                <a:ext cx="119880" cy="168522"/>
              </a:xfrm>
              <a:prstGeom prst="rect">
                <a:avLst/>
              </a:prstGeom>
            </p:spPr>
          </p:pic>
        </mc:Fallback>
      </mc:AlternateContent>
      <p:grpSp>
        <p:nvGrpSpPr>
          <p:cNvPr id="88" name="群組 87">
            <a:extLst>
              <a:ext uri="{FF2B5EF4-FFF2-40B4-BE49-F238E27FC236}">
                <a16:creationId xmlns:a16="http://schemas.microsoft.com/office/drawing/2014/main" id="{305D8BA4-2346-3A25-EEA4-221672B64B80}"/>
              </a:ext>
            </a:extLst>
          </p:cNvPr>
          <p:cNvGrpSpPr/>
          <p:nvPr/>
        </p:nvGrpSpPr>
        <p:grpSpPr>
          <a:xfrm>
            <a:off x="7856333" y="3201067"/>
            <a:ext cx="147240" cy="146160"/>
            <a:chOff x="7856333" y="3201067"/>
            <a:chExt cx="147240" cy="146160"/>
          </a:xfrm>
        </p:grpSpPr>
        <mc:AlternateContent xmlns:mc="http://schemas.openxmlformats.org/markup-compatibility/2006">
          <mc:Choice xmlns:p14="http://schemas.microsoft.com/office/powerpoint/2010/main" Requires="p14">
            <p:contentPart p14:bwMode="auto" r:id="rId84">
              <p14:nvContentPartPr>
                <p14:cNvPr id="86" name="筆跡 85">
                  <a:extLst>
                    <a:ext uri="{FF2B5EF4-FFF2-40B4-BE49-F238E27FC236}">
                      <a16:creationId xmlns:a16="http://schemas.microsoft.com/office/drawing/2014/main" id="{BC3AA912-F19E-8DAA-7C94-6D156980C567}"/>
                    </a:ext>
                  </a:extLst>
                </p14:cNvPr>
                <p14:cNvContentPartPr/>
                <p14:nvPr/>
              </p14:nvContentPartPr>
              <p14:xfrm>
                <a:off x="7856333" y="3201067"/>
                <a:ext cx="147240" cy="143280"/>
              </p14:xfrm>
            </p:contentPart>
          </mc:Choice>
          <mc:Fallback>
            <p:pic>
              <p:nvPicPr>
                <p:cNvPr id="86" name="筆跡 85">
                  <a:extLst>
                    <a:ext uri="{FF2B5EF4-FFF2-40B4-BE49-F238E27FC236}">
                      <a16:creationId xmlns:a16="http://schemas.microsoft.com/office/drawing/2014/main" id="{BC3AA912-F19E-8DAA-7C94-6D156980C567}"/>
                    </a:ext>
                  </a:extLst>
                </p:cNvPr>
                <p:cNvPicPr/>
                <p:nvPr/>
              </p:nvPicPr>
              <p:blipFill>
                <a:blip r:embed="rId85"/>
                <a:stretch>
                  <a:fillRect/>
                </a:stretch>
              </p:blipFill>
              <p:spPr>
                <a:xfrm>
                  <a:off x="7838289" y="3183067"/>
                  <a:ext cx="182967"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7" name="筆跡 86">
                  <a:extLst>
                    <a:ext uri="{FF2B5EF4-FFF2-40B4-BE49-F238E27FC236}">
                      <a16:creationId xmlns:a16="http://schemas.microsoft.com/office/drawing/2014/main" id="{A7DAA265-A028-84C7-DFD6-02E7EE3FD8FF}"/>
                    </a:ext>
                  </a:extLst>
                </p14:cNvPr>
                <p14:cNvContentPartPr/>
                <p14:nvPr/>
              </p14:nvContentPartPr>
              <p14:xfrm>
                <a:off x="7899533" y="3256147"/>
                <a:ext cx="91800" cy="91080"/>
              </p14:xfrm>
            </p:contentPart>
          </mc:Choice>
          <mc:Fallback>
            <p:pic>
              <p:nvPicPr>
                <p:cNvPr id="87" name="筆跡 86">
                  <a:extLst>
                    <a:ext uri="{FF2B5EF4-FFF2-40B4-BE49-F238E27FC236}">
                      <a16:creationId xmlns:a16="http://schemas.microsoft.com/office/drawing/2014/main" id="{A7DAA265-A028-84C7-DFD6-02E7EE3FD8FF}"/>
                    </a:ext>
                  </a:extLst>
                </p:cNvPr>
                <p:cNvPicPr/>
                <p:nvPr/>
              </p:nvPicPr>
              <p:blipFill>
                <a:blip r:embed="rId87"/>
                <a:stretch>
                  <a:fillRect/>
                </a:stretch>
              </p:blipFill>
              <p:spPr>
                <a:xfrm>
                  <a:off x="7881533" y="3238076"/>
                  <a:ext cx="127440" cy="126861"/>
                </a:xfrm>
                <a:prstGeom prst="rect">
                  <a:avLst/>
                </a:prstGeom>
              </p:spPr>
            </p:pic>
          </mc:Fallback>
        </mc:AlternateContent>
      </p:grpSp>
      <p:grpSp>
        <p:nvGrpSpPr>
          <p:cNvPr id="96" name="群組 95">
            <a:extLst>
              <a:ext uri="{FF2B5EF4-FFF2-40B4-BE49-F238E27FC236}">
                <a16:creationId xmlns:a16="http://schemas.microsoft.com/office/drawing/2014/main" id="{541F9B90-E276-EA5A-CE00-D8B061EEB2AD}"/>
              </a:ext>
            </a:extLst>
          </p:cNvPr>
          <p:cNvGrpSpPr/>
          <p:nvPr/>
        </p:nvGrpSpPr>
        <p:grpSpPr>
          <a:xfrm>
            <a:off x="8942813" y="2956267"/>
            <a:ext cx="131040" cy="456120"/>
            <a:chOff x="8942813" y="2956267"/>
            <a:chExt cx="131040" cy="456120"/>
          </a:xfrm>
        </p:grpSpPr>
        <mc:AlternateContent xmlns:mc="http://schemas.openxmlformats.org/markup-compatibility/2006">
          <mc:Choice xmlns:p14="http://schemas.microsoft.com/office/powerpoint/2010/main" Requires="p14">
            <p:contentPart p14:bwMode="auto" r:id="rId88">
              <p14:nvContentPartPr>
                <p14:cNvPr id="89" name="筆跡 88">
                  <a:extLst>
                    <a:ext uri="{FF2B5EF4-FFF2-40B4-BE49-F238E27FC236}">
                      <a16:creationId xmlns:a16="http://schemas.microsoft.com/office/drawing/2014/main" id="{90B41D35-3C6D-279D-8B43-648D439B2214}"/>
                    </a:ext>
                  </a:extLst>
                </p14:cNvPr>
                <p14:cNvContentPartPr/>
                <p14:nvPr/>
              </p14:nvContentPartPr>
              <p14:xfrm>
                <a:off x="8942813" y="2979667"/>
                <a:ext cx="30240" cy="432720"/>
              </p14:xfrm>
            </p:contentPart>
          </mc:Choice>
          <mc:Fallback>
            <p:pic>
              <p:nvPicPr>
                <p:cNvPr id="89" name="筆跡 88">
                  <a:extLst>
                    <a:ext uri="{FF2B5EF4-FFF2-40B4-BE49-F238E27FC236}">
                      <a16:creationId xmlns:a16="http://schemas.microsoft.com/office/drawing/2014/main" id="{90B41D35-3C6D-279D-8B43-648D439B2214}"/>
                    </a:ext>
                  </a:extLst>
                </p:cNvPr>
                <p:cNvPicPr/>
                <p:nvPr/>
              </p:nvPicPr>
              <p:blipFill>
                <a:blip r:embed="rId89"/>
                <a:stretch>
                  <a:fillRect/>
                </a:stretch>
              </p:blipFill>
              <p:spPr>
                <a:xfrm>
                  <a:off x="8924813" y="2961682"/>
                  <a:ext cx="65880" cy="46833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0" name="筆跡 89">
                  <a:extLst>
                    <a:ext uri="{FF2B5EF4-FFF2-40B4-BE49-F238E27FC236}">
                      <a16:creationId xmlns:a16="http://schemas.microsoft.com/office/drawing/2014/main" id="{6C685182-F0C6-8F6B-D93E-09DF8526ED02}"/>
                    </a:ext>
                  </a:extLst>
                </p14:cNvPr>
                <p14:cNvContentPartPr/>
                <p14:nvPr/>
              </p14:nvContentPartPr>
              <p14:xfrm>
                <a:off x="8958293" y="2956267"/>
                <a:ext cx="115560" cy="425160"/>
              </p14:xfrm>
            </p:contentPart>
          </mc:Choice>
          <mc:Fallback>
            <p:pic>
              <p:nvPicPr>
                <p:cNvPr id="90" name="筆跡 89">
                  <a:extLst>
                    <a:ext uri="{FF2B5EF4-FFF2-40B4-BE49-F238E27FC236}">
                      <a16:creationId xmlns:a16="http://schemas.microsoft.com/office/drawing/2014/main" id="{6C685182-F0C6-8F6B-D93E-09DF8526ED02}"/>
                    </a:ext>
                  </a:extLst>
                </p:cNvPr>
                <p:cNvPicPr/>
                <p:nvPr/>
              </p:nvPicPr>
              <p:blipFill>
                <a:blip r:embed="rId91"/>
                <a:stretch>
                  <a:fillRect/>
                </a:stretch>
              </p:blipFill>
              <p:spPr>
                <a:xfrm>
                  <a:off x="8940293" y="2938267"/>
                  <a:ext cx="15120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1" name="筆跡 90">
                  <a:extLst>
                    <a:ext uri="{FF2B5EF4-FFF2-40B4-BE49-F238E27FC236}">
                      <a16:creationId xmlns:a16="http://schemas.microsoft.com/office/drawing/2014/main" id="{2CC93A4B-CEA4-B685-3957-8DB964D4DDDC}"/>
                    </a:ext>
                  </a:extLst>
                </p14:cNvPr>
                <p14:cNvContentPartPr/>
                <p14:nvPr/>
              </p14:nvContentPartPr>
              <p14:xfrm>
                <a:off x="8944973" y="3355507"/>
                <a:ext cx="76320" cy="13680"/>
              </p14:xfrm>
            </p:contentPart>
          </mc:Choice>
          <mc:Fallback>
            <p:pic>
              <p:nvPicPr>
                <p:cNvPr id="91" name="筆跡 90">
                  <a:extLst>
                    <a:ext uri="{FF2B5EF4-FFF2-40B4-BE49-F238E27FC236}">
                      <a16:creationId xmlns:a16="http://schemas.microsoft.com/office/drawing/2014/main" id="{2CC93A4B-CEA4-B685-3957-8DB964D4DDDC}"/>
                    </a:ext>
                  </a:extLst>
                </p:cNvPr>
                <p:cNvPicPr/>
                <p:nvPr/>
              </p:nvPicPr>
              <p:blipFill>
                <a:blip r:embed="rId93"/>
                <a:stretch>
                  <a:fillRect/>
                </a:stretch>
              </p:blipFill>
              <p:spPr>
                <a:xfrm>
                  <a:off x="8926973" y="3337021"/>
                  <a:ext cx="111960" cy="50283"/>
                </a:xfrm>
                <a:prstGeom prst="rect">
                  <a:avLst/>
                </a:prstGeom>
              </p:spPr>
            </p:pic>
          </mc:Fallback>
        </mc:AlternateContent>
      </p:grpSp>
      <p:grpSp>
        <p:nvGrpSpPr>
          <p:cNvPr id="102" name="群組 101">
            <a:extLst>
              <a:ext uri="{FF2B5EF4-FFF2-40B4-BE49-F238E27FC236}">
                <a16:creationId xmlns:a16="http://schemas.microsoft.com/office/drawing/2014/main" id="{922870DC-E107-CF12-41EA-28884FC28E77}"/>
              </a:ext>
            </a:extLst>
          </p:cNvPr>
          <p:cNvGrpSpPr/>
          <p:nvPr/>
        </p:nvGrpSpPr>
        <p:grpSpPr>
          <a:xfrm>
            <a:off x="9308573" y="2913427"/>
            <a:ext cx="956880" cy="453960"/>
            <a:chOff x="9308573" y="2913427"/>
            <a:chExt cx="956880" cy="453960"/>
          </a:xfrm>
        </p:grpSpPr>
        <mc:AlternateContent xmlns:mc="http://schemas.openxmlformats.org/markup-compatibility/2006">
          <mc:Choice xmlns:p14="http://schemas.microsoft.com/office/powerpoint/2010/main" Requires="p14">
            <p:contentPart p14:bwMode="auto" r:id="rId94">
              <p14:nvContentPartPr>
                <p14:cNvPr id="92" name="筆跡 91">
                  <a:extLst>
                    <a:ext uri="{FF2B5EF4-FFF2-40B4-BE49-F238E27FC236}">
                      <a16:creationId xmlns:a16="http://schemas.microsoft.com/office/drawing/2014/main" id="{03BE8FDC-6A8E-FC5D-E7B7-1845AD0CCEBC}"/>
                    </a:ext>
                  </a:extLst>
                </p14:cNvPr>
                <p14:cNvContentPartPr/>
                <p14:nvPr/>
              </p14:nvContentPartPr>
              <p14:xfrm>
                <a:off x="9318293" y="2941147"/>
                <a:ext cx="16560" cy="426240"/>
              </p14:xfrm>
            </p:contentPart>
          </mc:Choice>
          <mc:Fallback>
            <p:pic>
              <p:nvPicPr>
                <p:cNvPr id="92" name="筆跡 91">
                  <a:extLst>
                    <a:ext uri="{FF2B5EF4-FFF2-40B4-BE49-F238E27FC236}">
                      <a16:creationId xmlns:a16="http://schemas.microsoft.com/office/drawing/2014/main" id="{03BE8FDC-6A8E-FC5D-E7B7-1845AD0CCEBC}"/>
                    </a:ext>
                  </a:extLst>
                </p:cNvPr>
                <p:cNvPicPr/>
                <p:nvPr/>
              </p:nvPicPr>
              <p:blipFill>
                <a:blip r:embed="rId95"/>
                <a:stretch>
                  <a:fillRect/>
                </a:stretch>
              </p:blipFill>
              <p:spPr>
                <a:xfrm>
                  <a:off x="9300293" y="2923147"/>
                  <a:ext cx="5220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3" name="筆跡 92">
                  <a:extLst>
                    <a:ext uri="{FF2B5EF4-FFF2-40B4-BE49-F238E27FC236}">
                      <a16:creationId xmlns:a16="http://schemas.microsoft.com/office/drawing/2014/main" id="{C450C5B0-0BB0-FB10-32B7-3B0E7078EF53}"/>
                    </a:ext>
                  </a:extLst>
                </p14:cNvPr>
                <p14:cNvContentPartPr/>
                <p14:nvPr/>
              </p14:nvContentPartPr>
              <p14:xfrm>
                <a:off x="9308573" y="2913427"/>
                <a:ext cx="127800" cy="438120"/>
              </p14:xfrm>
            </p:contentPart>
          </mc:Choice>
          <mc:Fallback>
            <p:pic>
              <p:nvPicPr>
                <p:cNvPr id="93" name="筆跡 92">
                  <a:extLst>
                    <a:ext uri="{FF2B5EF4-FFF2-40B4-BE49-F238E27FC236}">
                      <a16:creationId xmlns:a16="http://schemas.microsoft.com/office/drawing/2014/main" id="{C450C5B0-0BB0-FB10-32B7-3B0E7078EF53}"/>
                    </a:ext>
                  </a:extLst>
                </p:cNvPr>
                <p:cNvPicPr/>
                <p:nvPr/>
              </p:nvPicPr>
              <p:blipFill>
                <a:blip r:embed="rId97"/>
                <a:stretch>
                  <a:fillRect/>
                </a:stretch>
              </p:blipFill>
              <p:spPr>
                <a:xfrm>
                  <a:off x="9290573" y="2895412"/>
                  <a:ext cx="163440" cy="473789"/>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4" name="筆跡 93">
                  <a:extLst>
                    <a:ext uri="{FF2B5EF4-FFF2-40B4-BE49-F238E27FC236}">
                      <a16:creationId xmlns:a16="http://schemas.microsoft.com/office/drawing/2014/main" id="{94DB2A9F-EDDB-3A49-65CA-01D0A455C53F}"/>
                    </a:ext>
                  </a:extLst>
                </p14:cNvPr>
                <p14:cNvContentPartPr/>
                <p14:nvPr/>
              </p14:nvContentPartPr>
              <p14:xfrm>
                <a:off x="9327293" y="3318427"/>
                <a:ext cx="84600" cy="11160"/>
              </p14:xfrm>
            </p:contentPart>
          </mc:Choice>
          <mc:Fallback>
            <p:pic>
              <p:nvPicPr>
                <p:cNvPr id="94" name="筆跡 93">
                  <a:extLst>
                    <a:ext uri="{FF2B5EF4-FFF2-40B4-BE49-F238E27FC236}">
                      <a16:creationId xmlns:a16="http://schemas.microsoft.com/office/drawing/2014/main" id="{94DB2A9F-EDDB-3A49-65CA-01D0A455C53F}"/>
                    </a:ext>
                  </a:extLst>
                </p:cNvPr>
                <p:cNvPicPr/>
                <p:nvPr/>
              </p:nvPicPr>
              <p:blipFill>
                <a:blip r:embed="rId99"/>
                <a:stretch>
                  <a:fillRect/>
                </a:stretch>
              </p:blipFill>
              <p:spPr>
                <a:xfrm>
                  <a:off x="9309293" y="3300427"/>
                  <a:ext cx="120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7" name="筆跡 96">
                  <a:extLst>
                    <a:ext uri="{FF2B5EF4-FFF2-40B4-BE49-F238E27FC236}">
                      <a16:creationId xmlns:a16="http://schemas.microsoft.com/office/drawing/2014/main" id="{D57AEC8D-56AD-6F40-159D-576E935997AE}"/>
                    </a:ext>
                  </a:extLst>
                </p14:cNvPr>
                <p14:cNvContentPartPr/>
                <p14:nvPr/>
              </p14:nvContentPartPr>
              <p14:xfrm>
                <a:off x="9559853" y="3131947"/>
                <a:ext cx="19080" cy="3960"/>
              </p14:xfrm>
            </p:contentPart>
          </mc:Choice>
          <mc:Fallback>
            <p:pic>
              <p:nvPicPr>
                <p:cNvPr id="97" name="筆跡 96">
                  <a:extLst>
                    <a:ext uri="{FF2B5EF4-FFF2-40B4-BE49-F238E27FC236}">
                      <a16:creationId xmlns:a16="http://schemas.microsoft.com/office/drawing/2014/main" id="{D57AEC8D-56AD-6F40-159D-576E935997AE}"/>
                    </a:ext>
                  </a:extLst>
                </p:cNvPr>
                <p:cNvPicPr/>
                <p:nvPr/>
              </p:nvPicPr>
              <p:blipFill>
                <a:blip r:embed="rId101"/>
                <a:stretch>
                  <a:fillRect/>
                </a:stretch>
              </p:blipFill>
              <p:spPr>
                <a:xfrm>
                  <a:off x="9541507" y="3113947"/>
                  <a:ext cx="55405"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筆跡 97">
                  <a:extLst>
                    <a:ext uri="{FF2B5EF4-FFF2-40B4-BE49-F238E27FC236}">
                      <a16:creationId xmlns:a16="http://schemas.microsoft.com/office/drawing/2014/main" id="{D8A61A98-B63E-E0DE-7EAD-E6B063E3BE64}"/>
                    </a:ext>
                  </a:extLst>
                </p14:cNvPr>
                <p14:cNvContentPartPr/>
                <p14:nvPr/>
              </p14:nvContentPartPr>
              <p14:xfrm>
                <a:off x="9681893" y="3113947"/>
                <a:ext cx="239760" cy="26280"/>
              </p14:xfrm>
            </p:contentPart>
          </mc:Choice>
          <mc:Fallback>
            <p:pic>
              <p:nvPicPr>
                <p:cNvPr id="98" name="筆跡 97">
                  <a:extLst>
                    <a:ext uri="{FF2B5EF4-FFF2-40B4-BE49-F238E27FC236}">
                      <a16:creationId xmlns:a16="http://schemas.microsoft.com/office/drawing/2014/main" id="{D8A61A98-B63E-E0DE-7EAD-E6B063E3BE64}"/>
                    </a:ext>
                  </a:extLst>
                </p:cNvPr>
                <p:cNvPicPr/>
                <p:nvPr/>
              </p:nvPicPr>
              <p:blipFill>
                <a:blip r:embed="rId103"/>
                <a:stretch>
                  <a:fillRect/>
                </a:stretch>
              </p:blipFill>
              <p:spPr>
                <a:xfrm>
                  <a:off x="9663893" y="3096190"/>
                  <a:ext cx="275400" cy="61438"/>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9" name="筆跡 98">
                  <a:extLst>
                    <a:ext uri="{FF2B5EF4-FFF2-40B4-BE49-F238E27FC236}">
                      <a16:creationId xmlns:a16="http://schemas.microsoft.com/office/drawing/2014/main" id="{A8692E44-8214-FDD3-0E00-C7C4ED24BA7B}"/>
                    </a:ext>
                  </a:extLst>
                </p14:cNvPr>
                <p14:cNvContentPartPr/>
                <p14:nvPr/>
              </p14:nvContentPartPr>
              <p14:xfrm>
                <a:off x="10075373" y="2923147"/>
                <a:ext cx="50760" cy="433440"/>
              </p14:xfrm>
            </p:contentPart>
          </mc:Choice>
          <mc:Fallback>
            <p:pic>
              <p:nvPicPr>
                <p:cNvPr id="99" name="筆跡 98">
                  <a:extLst>
                    <a:ext uri="{FF2B5EF4-FFF2-40B4-BE49-F238E27FC236}">
                      <a16:creationId xmlns:a16="http://schemas.microsoft.com/office/drawing/2014/main" id="{A8692E44-8214-FDD3-0E00-C7C4ED24BA7B}"/>
                    </a:ext>
                  </a:extLst>
                </p:cNvPr>
                <p:cNvPicPr/>
                <p:nvPr/>
              </p:nvPicPr>
              <p:blipFill>
                <a:blip r:embed="rId105"/>
                <a:stretch>
                  <a:fillRect/>
                </a:stretch>
              </p:blipFill>
              <p:spPr>
                <a:xfrm>
                  <a:off x="10057500" y="2905147"/>
                  <a:ext cx="86149"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0" name="筆跡 99">
                  <a:extLst>
                    <a:ext uri="{FF2B5EF4-FFF2-40B4-BE49-F238E27FC236}">
                      <a16:creationId xmlns:a16="http://schemas.microsoft.com/office/drawing/2014/main" id="{A018803C-947E-E31F-D15F-8A4397DF385C}"/>
                    </a:ext>
                  </a:extLst>
                </p14:cNvPr>
                <p14:cNvContentPartPr/>
                <p14:nvPr/>
              </p14:nvContentPartPr>
              <p14:xfrm>
                <a:off x="10082933" y="2934667"/>
                <a:ext cx="182520" cy="362880"/>
              </p14:xfrm>
            </p:contentPart>
          </mc:Choice>
          <mc:Fallback>
            <p:pic>
              <p:nvPicPr>
                <p:cNvPr id="100" name="筆跡 99">
                  <a:extLst>
                    <a:ext uri="{FF2B5EF4-FFF2-40B4-BE49-F238E27FC236}">
                      <a16:creationId xmlns:a16="http://schemas.microsoft.com/office/drawing/2014/main" id="{A018803C-947E-E31F-D15F-8A4397DF385C}"/>
                    </a:ext>
                  </a:extLst>
                </p:cNvPr>
                <p:cNvPicPr/>
                <p:nvPr/>
              </p:nvPicPr>
              <p:blipFill>
                <a:blip r:embed="rId107"/>
                <a:stretch>
                  <a:fillRect/>
                </a:stretch>
              </p:blipFill>
              <p:spPr>
                <a:xfrm>
                  <a:off x="10064933" y="2916685"/>
                  <a:ext cx="218160" cy="398485"/>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1" name="筆跡 100">
                  <a:extLst>
                    <a:ext uri="{FF2B5EF4-FFF2-40B4-BE49-F238E27FC236}">
                      <a16:creationId xmlns:a16="http://schemas.microsoft.com/office/drawing/2014/main" id="{567ABDFD-997C-6C31-A319-FF4C73BE2478}"/>
                    </a:ext>
                  </a:extLst>
                </p14:cNvPr>
                <p14:cNvContentPartPr/>
                <p14:nvPr/>
              </p14:nvContentPartPr>
              <p14:xfrm>
                <a:off x="10062773" y="3333907"/>
                <a:ext cx="171720" cy="9720"/>
              </p14:xfrm>
            </p:contentPart>
          </mc:Choice>
          <mc:Fallback>
            <p:pic>
              <p:nvPicPr>
                <p:cNvPr id="101" name="筆跡 100">
                  <a:extLst>
                    <a:ext uri="{FF2B5EF4-FFF2-40B4-BE49-F238E27FC236}">
                      <a16:creationId xmlns:a16="http://schemas.microsoft.com/office/drawing/2014/main" id="{567ABDFD-997C-6C31-A319-FF4C73BE2478}"/>
                    </a:ext>
                  </a:extLst>
                </p:cNvPr>
                <p:cNvPicPr/>
                <p:nvPr/>
              </p:nvPicPr>
              <p:blipFill>
                <a:blip r:embed="rId109"/>
                <a:stretch>
                  <a:fillRect/>
                </a:stretch>
              </p:blipFill>
              <p:spPr>
                <a:xfrm>
                  <a:off x="10044773" y="3315215"/>
                  <a:ext cx="207360" cy="46731"/>
                </a:xfrm>
                <a:prstGeom prst="rect">
                  <a:avLst/>
                </a:prstGeom>
              </p:spPr>
            </p:pic>
          </mc:Fallback>
        </mc:AlternateContent>
      </p:grpSp>
      <p:grpSp>
        <p:nvGrpSpPr>
          <p:cNvPr id="113" name="群組 112">
            <a:extLst>
              <a:ext uri="{FF2B5EF4-FFF2-40B4-BE49-F238E27FC236}">
                <a16:creationId xmlns:a16="http://schemas.microsoft.com/office/drawing/2014/main" id="{A8294897-1B42-7EC5-45D0-77E4F6745E3F}"/>
              </a:ext>
            </a:extLst>
          </p:cNvPr>
          <p:cNvGrpSpPr/>
          <p:nvPr/>
        </p:nvGrpSpPr>
        <p:grpSpPr>
          <a:xfrm>
            <a:off x="5373773" y="1538947"/>
            <a:ext cx="1218600" cy="497880"/>
            <a:chOff x="5373773" y="1538947"/>
            <a:chExt cx="1218600" cy="497880"/>
          </a:xfrm>
        </p:grpSpPr>
        <mc:AlternateContent xmlns:mc="http://schemas.openxmlformats.org/markup-compatibility/2006">
          <mc:Choice xmlns:p14="http://schemas.microsoft.com/office/powerpoint/2010/main" Requires="p14">
            <p:contentPart p14:bwMode="auto" r:id="rId110">
              <p14:nvContentPartPr>
                <p14:cNvPr id="103" name="筆跡 102">
                  <a:extLst>
                    <a:ext uri="{FF2B5EF4-FFF2-40B4-BE49-F238E27FC236}">
                      <a16:creationId xmlns:a16="http://schemas.microsoft.com/office/drawing/2014/main" id="{A7B4910C-3441-BA64-C0F5-1EB0AD4269EB}"/>
                    </a:ext>
                  </a:extLst>
                </p14:cNvPr>
                <p14:cNvContentPartPr/>
                <p14:nvPr/>
              </p14:nvContentPartPr>
              <p14:xfrm>
                <a:off x="5391053" y="1603027"/>
                <a:ext cx="46800" cy="433800"/>
              </p14:xfrm>
            </p:contentPart>
          </mc:Choice>
          <mc:Fallback>
            <p:pic>
              <p:nvPicPr>
                <p:cNvPr id="103" name="筆跡 102">
                  <a:extLst>
                    <a:ext uri="{FF2B5EF4-FFF2-40B4-BE49-F238E27FC236}">
                      <a16:creationId xmlns:a16="http://schemas.microsoft.com/office/drawing/2014/main" id="{A7B4910C-3441-BA64-C0F5-1EB0AD4269EB}"/>
                    </a:ext>
                  </a:extLst>
                </p:cNvPr>
                <p:cNvPicPr/>
                <p:nvPr/>
              </p:nvPicPr>
              <p:blipFill>
                <a:blip r:embed="rId111"/>
                <a:stretch>
                  <a:fillRect/>
                </a:stretch>
              </p:blipFill>
              <p:spPr>
                <a:xfrm>
                  <a:off x="5382122" y="1594020"/>
                  <a:ext cx="64305" cy="451455"/>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4" name="筆跡 103">
                  <a:extLst>
                    <a:ext uri="{FF2B5EF4-FFF2-40B4-BE49-F238E27FC236}">
                      <a16:creationId xmlns:a16="http://schemas.microsoft.com/office/drawing/2014/main" id="{9C136A56-8737-0E3F-5166-44CA8BEDDBF9}"/>
                    </a:ext>
                  </a:extLst>
                </p14:cNvPr>
                <p14:cNvContentPartPr/>
                <p14:nvPr/>
              </p14:nvContentPartPr>
              <p14:xfrm>
                <a:off x="5373773" y="1579987"/>
                <a:ext cx="153720" cy="436680"/>
              </p14:xfrm>
            </p:contentPart>
          </mc:Choice>
          <mc:Fallback>
            <p:pic>
              <p:nvPicPr>
                <p:cNvPr id="104" name="筆跡 103">
                  <a:extLst>
                    <a:ext uri="{FF2B5EF4-FFF2-40B4-BE49-F238E27FC236}">
                      <a16:creationId xmlns:a16="http://schemas.microsoft.com/office/drawing/2014/main" id="{9C136A56-8737-0E3F-5166-44CA8BEDDBF9}"/>
                    </a:ext>
                  </a:extLst>
                </p:cNvPr>
                <p:cNvPicPr/>
                <p:nvPr/>
              </p:nvPicPr>
              <p:blipFill>
                <a:blip r:embed="rId113"/>
                <a:stretch>
                  <a:fillRect/>
                </a:stretch>
              </p:blipFill>
              <p:spPr>
                <a:xfrm>
                  <a:off x="5364794" y="1570987"/>
                  <a:ext cx="171319"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5" name="筆跡 104">
                  <a:extLst>
                    <a:ext uri="{FF2B5EF4-FFF2-40B4-BE49-F238E27FC236}">
                      <a16:creationId xmlns:a16="http://schemas.microsoft.com/office/drawing/2014/main" id="{10D5C41C-7157-4B65-DE82-D13A4053EA1C}"/>
                    </a:ext>
                  </a:extLst>
                </p14:cNvPr>
                <p14:cNvContentPartPr/>
                <p14:nvPr/>
              </p14:nvContentPartPr>
              <p14:xfrm>
                <a:off x="5424173" y="1962667"/>
                <a:ext cx="105840" cy="43920"/>
              </p14:xfrm>
            </p:contentPart>
          </mc:Choice>
          <mc:Fallback>
            <p:pic>
              <p:nvPicPr>
                <p:cNvPr id="105" name="筆跡 104">
                  <a:extLst>
                    <a:ext uri="{FF2B5EF4-FFF2-40B4-BE49-F238E27FC236}">
                      <a16:creationId xmlns:a16="http://schemas.microsoft.com/office/drawing/2014/main" id="{10D5C41C-7157-4B65-DE82-D13A4053EA1C}"/>
                    </a:ext>
                  </a:extLst>
                </p:cNvPr>
                <p:cNvPicPr/>
                <p:nvPr/>
              </p:nvPicPr>
              <p:blipFill>
                <a:blip r:embed="rId115"/>
                <a:stretch>
                  <a:fillRect/>
                </a:stretch>
              </p:blipFill>
              <p:spPr>
                <a:xfrm>
                  <a:off x="5415173" y="1953593"/>
                  <a:ext cx="123480" cy="61706"/>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6" name="筆跡 105">
                  <a:extLst>
                    <a:ext uri="{FF2B5EF4-FFF2-40B4-BE49-F238E27FC236}">
                      <a16:creationId xmlns:a16="http://schemas.microsoft.com/office/drawing/2014/main" id="{272FA788-0F06-7870-BA7C-FBAFF74C356C}"/>
                    </a:ext>
                  </a:extLst>
                </p14:cNvPr>
                <p14:cNvContentPartPr/>
                <p14:nvPr/>
              </p14:nvContentPartPr>
              <p14:xfrm>
                <a:off x="5611733" y="1538947"/>
                <a:ext cx="44280" cy="476640"/>
              </p14:xfrm>
            </p:contentPart>
          </mc:Choice>
          <mc:Fallback>
            <p:pic>
              <p:nvPicPr>
                <p:cNvPr id="106" name="筆跡 105">
                  <a:extLst>
                    <a:ext uri="{FF2B5EF4-FFF2-40B4-BE49-F238E27FC236}">
                      <a16:creationId xmlns:a16="http://schemas.microsoft.com/office/drawing/2014/main" id="{272FA788-0F06-7870-BA7C-FBAFF74C356C}"/>
                    </a:ext>
                  </a:extLst>
                </p:cNvPr>
                <p:cNvPicPr/>
                <p:nvPr/>
              </p:nvPicPr>
              <p:blipFill>
                <a:blip r:embed="rId117"/>
                <a:stretch>
                  <a:fillRect/>
                </a:stretch>
              </p:blipFill>
              <p:spPr>
                <a:xfrm>
                  <a:off x="5602806" y="1529947"/>
                  <a:ext cx="61778"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7" name="筆跡 106">
                  <a:extLst>
                    <a:ext uri="{FF2B5EF4-FFF2-40B4-BE49-F238E27FC236}">
                      <a16:creationId xmlns:a16="http://schemas.microsoft.com/office/drawing/2014/main" id="{88A96880-909B-4BA6-57F0-84DF6995515C}"/>
                    </a:ext>
                  </a:extLst>
                </p14:cNvPr>
                <p14:cNvContentPartPr/>
                <p14:nvPr/>
              </p14:nvContentPartPr>
              <p14:xfrm>
                <a:off x="5605613" y="1591867"/>
                <a:ext cx="184680" cy="439920"/>
              </p14:xfrm>
            </p:contentPart>
          </mc:Choice>
          <mc:Fallback>
            <p:pic>
              <p:nvPicPr>
                <p:cNvPr id="107" name="筆跡 106">
                  <a:extLst>
                    <a:ext uri="{FF2B5EF4-FFF2-40B4-BE49-F238E27FC236}">
                      <a16:creationId xmlns:a16="http://schemas.microsoft.com/office/drawing/2014/main" id="{88A96880-909B-4BA6-57F0-84DF6995515C}"/>
                    </a:ext>
                  </a:extLst>
                </p:cNvPr>
                <p:cNvPicPr/>
                <p:nvPr/>
              </p:nvPicPr>
              <p:blipFill>
                <a:blip r:embed="rId119"/>
                <a:stretch>
                  <a:fillRect/>
                </a:stretch>
              </p:blipFill>
              <p:spPr>
                <a:xfrm>
                  <a:off x="5596631" y="1582874"/>
                  <a:ext cx="202286" cy="457546"/>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8" name="筆跡 107">
                  <a:extLst>
                    <a:ext uri="{FF2B5EF4-FFF2-40B4-BE49-F238E27FC236}">
                      <a16:creationId xmlns:a16="http://schemas.microsoft.com/office/drawing/2014/main" id="{DCBA8A91-24AE-E5ED-DB5B-BB7ADC1DF5FA}"/>
                    </a:ext>
                  </a:extLst>
                </p14:cNvPr>
                <p14:cNvContentPartPr/>
                <p14:nvPr/>
              </p14:nvContentPartPr>
              <p14:xfrm>
                <a:off x="5885333" y="1801387"/>
                <a:ext cx="27000" cy="5040"/>
              </p14:xfrm>
            </p:contentPart>
          </mc:Choice>
          <mc:Fallback>
            <p:pic>
              <p:nvPicPr>
                <p:cNvPr id="108" name="筆跡 107">
                  <a:extLst>
                    <a:ext uri="{FF2B5EF4-FFF2-40B4-BE49-F238E27FC236}">
                      <a16:creationId xmlns:a16="http://schemas.microsoft.com/office/drawing/2014/main" id="{DCBA8A91-24AE-E5ED-DB5B-BB7ADC1DF5FA}"/>
                    </a:ext>
                  </a:extLst>
                </p:cNvPr>
                <p:cNvPicPr/>
                <p:nvPr/>
              </p:nvPicPr>
              <p:blipFill>
                <a:blip r:embed="rId121"/>
                <a:stretch>
                  <a:fillRect/>
                </a:stretch>
              </p:blipFill>
              <p:spPr>
                <a:xfrm>
                  <a:off x="5876211" y="1792387"/>
                  <a:ext cx="44878"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9" name="筆跡 108">
                  <a:extLst>
                    <a:ext uri="{FF2B5EF4-FFF2-40B4-BE49-F238E27FC236}">
                      <a16:creationId xmlns:a16="http://schemas.microsoft.com/office/drawing/2014/main" id="{24A437A5-FBEB-F53C-6A56-12297C365587}"/>
                    </a:ext>
                  </a:extLst>
                </p14:cNvPr>
                <p14:cNvContentPartPr/>
                <p14:nvPr/>
              </p14:nvContentPartPr>
              <p14:xfrm>
                <a:off x="6069653" y="1781587"/>
                <a:ext cx="225360" cy="25200"/>
              </p14:xfrm>
            </p:contentPart>
          </mc:Choice>
          <mc:Fallback>
            <p:pic>
              <p:nvPicPr>
                <p:cNvPr id="109" name="筆跡 108">
                  <a:extLst>
                    <a:ext uri="{FF2B5EF4-FFF2-40B4-BE49-F238E27FC236}">
                      <a16:creationId xmlns:a16="http://schemas.microsoft.com/office/drawing/2014/main" id="{24A437A5-FBEB-F53C-6A56-12297C365587}"/>
                    </a:ext>
                  </a:extLst>
                </p:cNvPr>
                <p:cNvPicPr/>
                <p:nvPr/>
              </p:nvPicPr>
              <p:blipFill>
                <a:blip r:embed="rId123"/>
                <a:stretch>
                  <a:fillRect/>
                </a:stretch>
              </p:blipFill>
              <p:spPr>
                <a:xfrm>
                  <a:off x="6060653" y="1772457"/>
                  <a:ext cx="243000" cy="43096"/>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0" name="筆跡 109">
                  <a:extLst>
                    <a:ext uri="{FF2B5EF4-FFF2-40B4-BE49-F238E27FC236}">
                      <a16:creationId xmlns:a16="http://schemas.microsoft.com/office/drawing/2014/main" id="{F5186959-5DD2-28FC-0554-A4DB1FD6466D}"/>
                    </a:ext>
                  </a:extLst>
                </p14:cNvPr>
                <p14:cNvContentPartPr/>
                <p14:nvPr/>
              </p14:nvContentPartPr>
              <p14:xfrm>
                <a:off x="6392933" y="1618867"/>
                <a:ext cx="37800" cy="360720"/>
              </p14:xfrm>
            </p:contentPart>
          </mc:Choice>
          <mc:Fallback>
            <p:pic>
              <p:nvPicPr>
                <p:cNvPr id="110" name="筆跡 109">
                  <a:extLst>
                    <a:ext uri="{FF2B5EF4-FFF2-40B4-BE49-F238E27FC236}">
                      <a16:creationId xmlns:a16="http://schemas.microsoft.com/office/drawing/2014/main" id="{F5186959-5DD2-28FC-0554-A4DB1FD6466D}"/>
                    </a:ext>
                  </a:extLst>
                </p:cNvPr>
                <p:cNvPicPr/>
                <p:nvPr/>
              </p:nvPicPr>
              <p:blipFill>
                <a:blip r:embed="rId125"/>
                <a:stretch>
                  <a:fillRect/>
                </a:stretch>
              </p:blipFill>
              <p:spPr>
                <a:xfrm>
                  <a:off x="6383933" y="1609867"/>
                  <a:ext cx="5544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1" name="筆跡 110">
                  <a:extLst>
                    <a:ext uri="{FF2B5EF4-FFF2-40B4-BE49-F238E27FC236}">
                      <a16:creationId xmlns:a16="http://schemas.microsoft.com/office/drawing/2014/main" id="{83370936-00B9-8BC7-8912-DF1019B213BD}"/>
                    </a:ext>
                  </a:extLst>
                </p14:cNvPr>
                <p14:cNvContentPartPr/>
                <p14:nvPr/>
              </p14:nvContentPartPr>
              <p14:xfrm>
                <a:off x="6390053" y="1561627"/>
                <a:ext cx="202320" cy="426240"/>
              </p14:xfrm>
            </p:contentPart>
          </mc:Choice>
          <mc:Fallback>
            <p:pic>
              <p:nvPicPr>
                <p:cNvPr id="111" name="筆跡 110">
                  <a:extLst>
                    <a:ext uri="{FF2B5EF4-FFF2-40B4-BE49-F238E27FC236}">
                      <a16:creationId xmlns:a16="http://schemas.microsoft.com/office/drawing/2014/main" id="{83370936-00B9-8BC7-8912-DF1019B213BD}"/>
                    </a:ext>
                  </a:extLst>
                </p:cNvPr>
                <p:cNvPicPr/>
                <p:nvPr/>
              </p:nvPicPr>
              <p:blipFill>
                <a:blip r:embed="rId127"/>
                <a:stretch>
                  <a:fillRect/>
                </a:stretch>
              </p:blipFill>
              <p:spPr>
                <a:xfrm>
                  <a:off x="6381053" y="1552619"/>
                  <a:ext cx="219960" cy="443895"/>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2" name="筆跡 111">
                  <a:extLst>
                    <a:ext uri="{FF2B5EF4-FFF2-40B4-BE49-F238E27FC236}">
                      <a16:creationId xmlns:a16="http://schemas.microsoft.com/office/drawing/2014/main" id="{8C513F32-044A-584A-9897-78EF8506F9E7}"/>
                    </a:ext>
                  </a:extLst>
                </p14:cNvPr>
                <p14:cNvContentPartPr/>
                <p14:nvPr/>
              </p14:nvContentPartPr>
              <p14:xfrm>
                <a:off x="6443333" y="1968427"/>
                <a:ext cx="131400" cy="14040"/>
              </p14:xfrm>
            </p:contentPart>
          </mc:Choice>
          <mc:Fallback>
            <p:pic>
              <p:nvPicPr>
                <p:cNvPr id="112" name="筆跡 111">
                  <a:extLst>
                    <a:ext uri="{FF2B5EF4-FFF2-40B4-BE49-F238E27FC236}">
                      <a16:creationId xmlns:a16="http://schemas.microsoft.com/office/drawing/2014/main" id="{8C513F32-044A-584A-9897-78EF8506F9E7}"/>
                    </a:ext>
                  </a:extLst>
                </p:cNvPr>
                <p:cNvPicPr/>
                <p:nvPr/>
              </p:nvPicPr>
              <p:blipFill>
                <a:blip r:embed="rId129"/>
                <a:stretch>
                  <a:fillRect/>
                </a:stretch>
              </p:blipFill>
              <p:spPr>
                <a:xfrm>
                  <a:off x="6434333" y="1959427"/>
                  <a:ext cx="149040" cy="31680"/>
                </a:xfrm>
                <a:prstGeom prst="rect">
                  <a:avLst/>
                </a:prstGeom>
              </p:spPr>
            </p:pic>
          </mc:Fallback>
        </mc:AlternateContent>
      </p:grpSp>
      <p:grpSp>
        <p:nvGrpSpPr>
          <p:cNvPr id="141" name="群組 140">
            <a:extLst>
              <a:ext uri="{FF2B5EF4-FFF2-40B4-BE49-F238E27FC236}">
                <a16:creationId xmlns:a16="http://schemas.microsoft.com/office/drawing/2014/main" id="{1DD81CD6-222E-366A-AA73-D83B46481114}"/>
              </a:ext>
            </a:extLst>
          </p:cNvPr>
          <p:cNvGrpSpPr/>
          <p:nvPr/>
        </p:nvGrpSpPr>
        <p:grpSpPr>
          <a:xfrm>
            <a:off x="8738884" y="3595848"/>
            <a:ext cx="283320" cy="244800"/>
            <a:chOff x="8738884" y="3595848"/>
            <a:chExt cx="283320" cy="244800"/>
          </a:xfrm>
        </p:grpSpPr>
        <mc:AlternateContent xmlns:mc="http://schemas.openxmlformats.org/markup-compatibility/2006">
          <mc:Choice xmlns:p14="http://schemas.microsoft.com/office/powerpoint/2010/main" Requires="p14">
            <p:contentPart p14:bwMode="auto" r:id="rId130">
              <p14:nvContentPartPr>
                <p14:cNvPr id="131" name="筆跡 130">
                  <a:extLst>
                    <a:ext uri="{FF2B5EF4-FFF2-40B4-BE49-F238E27FC236}">
                      <a16:creationId xmlns:a16="http://schemas.microsoft.com/office/drawing/2014/main" id="{AAAFD289-132F-0DA1-1850-65C726F555C2}"/>
                    </a:ext>
                  </a:extLst>
                </p14:cNvPr>
                <p14:cNvContentPartPr/>
                <p14:nvPr/>
              </p14:nvContentPartPr>
              <p14:xfrm>
                <a:off x="8738884" y="3595848"/>
                <a:ext cx="99720" cy="145440"/>
              </p14:xfrm>
            </p:contentPart>
          </mc:Choice>
          <mc:Fallback>
            <p:pic>
              <p:nvPicPr>
                <p:cNvPr id="131" name="筆跡 130">
                  <a:extLst>
                    <a:ext uri="{FF2B5EF4-FFF2-40B4-BE49-F238E27FC236}">
                      <a16:creationId xmlns:a16="http://schemas.microsoft.com/office/drawing/2014/main" id="{AAAFD289-132F-0DA1-1850-65C726F555C2}"/>
                    </a:ext>
                  </a:extLst>
                </p:cNvPr>
                <p:cNvPicPr/>
                <p:nvPr/>
              </p:nvPicPr>
              <p:blipFill>
                <a:blip r:embed="rId131"/>
                <a:stretch>
                  <a:fillRect/>
                </a:stretch>
              </p:blipFill>
              <p:spPr>
                <a:xfrm>
                  <a:off x="8729884" y="3586848"/>
                  <a:ext cx="117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2" name="筆跡 131">
                  <a:extLst>
                    <a:ext uri="{FF2B5EF4-FFF2-40B4-BE49-F238E27FC236}">
                      <a16:creationId xmlns:a16="http://schemas.microsoft.com/office/drawing/2014/main" id="{968C7DB9-4E00-AAAD-3510-7DFCE1D30720}"/>
                    </a:ext>
                  </a:extLst>
                </p14:cNvPr>
                <p14:cNvContentPartPr/>
                <p14:nvPr/>
              </p14:nvContentPartPr>
              <p14:xfrm>
                <a:off x="8789644" y="3673608"/>
                <a:ext cx="26640" cy="167040"/>
              </p14:xfrm>
            </p:contentPart>
          </mc:Choice>
          <mc:Fallback>
            <p:pic>
              <p:nvPicPr>
                <p:cNvPr id="132" name="筆跡 131">
                  <a:extLst>
                    <a:ext uri="{FF2B5EF4-FFF2-40B4-BE49-F238E27FC236}">
                      <a16:creationId xmlns:a16="http://schemas.microsoft.com/office/drawing/2014/main" id="{968C7DB9-4E00-AAAD-3510-7DFCE1D30720}"/>
                    </a:ext>
                  </a:extLst>
                </p:cNvPr>
                <p:cNvPicPr/>
                <p:nvPr/>
              </p:nvPicPr>
              <p:blipFill>
                <a:blip r:embed="rId133"/>
                <a:stretch>
                  <a:fillRect/>
                </a:stretch>
              </p:blipFill>
              <p:spPr>
                <a:xfrm>
                  <a:off x="8780644" y="3664608"/>
                  <a:ext cx="44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3" name="筆跡 132">
                  <a:extLst>
                    <a:ext uri="{FF2B5EF4-FFF2-40B4-BE49-F238E27FC236}">
                      <a16:creationId xmlns:a16="http://schemas.microsoft.com/office/drawing/2014/main" id="{6601453D-9CE4-355A-B8C8-7784EF20FFCF}"/>
                    </a:ext>
                  </a:extLst>
                </p14:cNvPr>
                <p14:cNvContentPartPr/>
                <p14:nvPr/>
              </p14:nvContentPartPr>
              <p14:xfrm>
                <a:off x="8838964" y="3623568"/>
                <a:ext cx="100080" cy="92160"/>
              </p14:xfrm>
            </p:contentPart>
          </mc:Choice>
          <mc:Fallback>
            <p:pic>
              <p:nvPicPr>
                <p:cNvPr id="133" name="筆跡 132">
                  <a:extLst>
                    <a:ext uri="{FF2B5EF4-FFF2-40B4-BE49-F238E27FC236}">
                      <a16:creationId xmlns:a16="http://schemas.microsoft.com/office/drawing/2014/main" id="{6601453D-9CE4-355A-B8C8-7784EF20FFCF}"/>
                    </a:ext>
                  </a:extLst>
                </p:cNvPr>
                <p:cNvPicPr/>
                <p:nvPr/>
              </p:nvPicPr>
              <p:blipFill>
                <a:blip r:embed="rId135"/>
                <a:stretch>
                  <a:fillRect/>
                </a:stretch>
              </p:blipFill>
              <p:spPr>
                <a:xfrm>
                  <a:off x="8829964" y="3614568"/>
                  <a:ext cx="117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4" name="筆跡 133">
                  <a:extLst>
                    <a:ext uri="{FF2B5EF4-FFF2-40B4-BE49-F238E27FC236}">
                      <a16:creationId xmlns:a16="http://schemas.microsoft.com/office/drawing/2014/main" id="{ED7B44A4-9674-0B4C-4E2B-921E2252C925}"/>
                    </a:ext>
                  </a:extLst>
                </p14:cNvPr>
                <p14:cNvContentPartPr/>
                <p14:nvPr/>
              </p14:nvContentPartPr>
              <p14:xfrm>
                <a:off x="8878924" y="3697368"/>
                <a:ext cx="51120" cy="138960"/>
              </p14:xfrm>
            </p:contentPart>
          </mc:Choice>
          <mc:Fallback>
            <p:pic>
              <p:nvPicPr>
                <p:cNvPr id="134" name="筆跡 133">
                  <a:extLst>
                    <a:ext uri="{FF2B5EF4-FFF2-40B4-BE49-F238E27FC236}">
                      <a16:creationId xmlns:a16="http://schemas.microsoft.com/office/drawing/2014/main" id="{ED7B44A4-9674-0B4C-4E2B-921E2252C925}"/>
                    </a:ext>
                  </a:extLst>
                </p:cNvPr>
                <p:cNvPicPr/>
                <p:nvPr/>
              </p:nvPicPr>
              <p:blipFill>
                <a:blip r:embed="rId137"/>
                <a:stretch>
                  <a:fillRect/>
                </a:stretch>
              </p:blipFill>
              <p:spPr>
                <a:xfrm>
                  <a:off x="8869924" y="3688368"/>
                  <a:ext cx="68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5" name="筆跡 134">
                  <a:extLst>
                    <a:ext uri="{FF2B5EF4-FFF2-40B4-BE49-F238E27FC236}">
                      <a16:creationId xmlns:a16="http://schemas.microsoft.com/office/drawing/2014/main" id="{3A6676F2-6D2A-7C35-18E6-555CABB5940D}"/>
                    </a:ext>
                  </a:extLst>
                </p14:cNvPr>
                <p14:cNvContentPartPr/>
                <p14:nvPr/>
              </p14:nvContentPartPr>
              <p14:xfrm>
                <a:off x="8979364" y="3721128"/>
                <a:ext cx="42840" cy="48240"/>
              </p14:xfrm>
            </p:contentPart>
          </mc:Choice>
          <mc:Fallback>
            <p:pic>
              <p:nvPicPr>
                <p:cNvPr id="135" name="筆跡 134">
                  <a:extLst>
                    <a:ext uri="{FF2B5EF4-FFF2-40B4-BE49-F238E27FC236}">
                      <a16:creationId xmlns:a16="http://schemas.microsoft.com/office/drawing/2014/main" id="{3A6676F2-6D2A-7C35-18E6-555CABB5940D}"/>
                    </a:ext>
                  </a:extLst>
                </p:cNvPr>
                <p:cNvPicPr/>
                <p:nvPr/>
              </p:nvPicPr>
              <p:blipFill>
                <a:blip r:embed="rId139"/>
                <a:stretch>
                  <a:fillRect/>
                </a:stretch>
              </p:blipFill>
              <p:spPr>
                <a:xfrm>
                  <a:off x="8970364" y="3712128"/>
                  <a:ext cx="60480" cy="65880"/>
                </a:xfrm>
                <a:prstGeom prst="rect">
                  <a:avLst/>
                </a:prstGeom>
              </p:spPr>
            </p:pic>
          </mc:Fallback>
        </mc:AlternateContent>
      </p:grpSp>
      <p:grpSp>
        <p:nvGrpSpPr>
          <p:cNvPr id="151" name="群組 150">
            <a:extLst>
              <a:ext uri="{FF2B5EF4-FFF2-40B4-BE49-F238E27FC236}">
                <a16:creationId xmlns:a16="http://schemas.microsoft.com/office/drawing/2014/main" id="{448422E3-474C-E340-633D-BA1B61B35EC6}"/>
              </a:ext>
            </a:extLst>
          </p:cNvPr>
          <p:cNvGrpSpPr/>
          <p:nvPr/>
        </p:nvGrpSpPr>
        <p:grpSpPr>
          <a:xfrm>
            <a:off x="9197164" y="3496128"/>
            <a:ext cx="632520" cy="304200"/>
            <a:chOff x="9197164" y="3496128"/>
            <a:chExt cx="632520" cy="304200"/>
          </a:xfrm>
        </p:grpSpPr>
        <mc:AlternateContent xmlns:mc="http://schemas.openxmlformats.org/markup-compatibility/2006">
          <mc:Choice xmlns:p14="http://schemas.microsoft.com/office/powerpoint/2010/main" Requires="p14">
            <p:contentPart p14:bwMode="auto" r:id="rId140">
              <p14:nvContentPartPr>
                <p14:cNvPr id="136" name="筆跡 135">
                  <a:extLst>
                    <a:ext uri="{FF2B5EF4-FFF2-40B4-BE49-F238E27FC236}">
                      <a16:creationId xmlns:a16="http://schemas.microsoft.com/office/drawing/2014/main" id="{1467A3F0-C8B1-2162-E580-C80842751D0E}"/>
                    </a:ext>
                  </a:extLst>
                </p14:cNvPr>
                <p14:cNvContentPartPr/>
                <p14:nvPr/>
              </p14:nvContentPartPr>
              <p14:xfrm>
                <a:off x="9244684" y="3596568"/>
                <a:ext cx="95040" cy="163800"/>
              </p14:xfrm>
            </p:contentPart>
          </mc:Choice>
          <mc:Fallback>
            <p:pic>
              <p:nvPicPr>
                <p:cNvPr id="136" name="筆跡 135">
                  <a:extLst>
                    <a:ext uri="{FF2B5EF4-FFF2-40B4-BE49-F238E27FC236}">
                      <a16:creationId xmlns:a16="http://schemas.microsoft.com/office/drawing/2014/main" id="{1467A3F0-C8B1-2162-E580-C80842751D0E}"/>
                    </a:ext>
                  </a:extLst>
                </p:cNvPr>
                <p:cNvPicPr/>
                <p:nvPr/>
              </p:nvPicPr>
              <p:blipFill>
                <a:blip r:embed="rId141"/>
                <a:stretch>
                  <a:fillRect/>
                </a:stretch>
              </p:blipFill>
              <p:spPr>
                <a:xfrm>
                  <a:off x="9235684" y="3587568"/>
                  <a:ext cx="1126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7" name="筆跡 136">
                  <a:extLst>
                    <a:ext uri="{FF2B5EF4-FFF2-40B4-BE49-F238E27FC236}">
                      <a16:creationId xmlns:a16="http://schemas.microsoft.com/office/drawing/2014/main" id="{0126D880-1906-E5A5-BDD6-CF3443AE482B}"/>
                    </a:ext>
                  </a:extLst>
                </p14:cNvPr>
                <p14:cNvContentPartPr/>
                <p14:nvPr/>
              </p14:nvContentPartPr>
              <p14:xfrm>
                <a:off x="9197164" y="3590808"/>
                <a:ext cx="136080" cy="205920"/>
              </p14:xfrm>
            </p:contentPart>
          </mc:Choice>
          <mc:Fallback>
            <p:pic>
              <p:nvPicPr>
                <p:cNvPr id="137" name="筆跡 136">
                  <a:extLst>
                    <a:ext uri="{FF2B5EF4-FFF2-40B4-BE49-F238E27FC236}">
                      <a16:creationId xmlns:a16="http://schemas.microsoft.com/office/drawing/2014/main" id="{0126D880-1906-E5A5-BDD6-CF3443AE482B}"/>
                    </a:ext>
                  </a:extLst>
                </p:cNvPr>
                <p:cNvPicPr/>
                <p:nvPr/>
              </p:nvPicPr>
              <p:blipFill>
                <a:blip r:embed="rId143"/>
                <a:stretch>
                  <a:fillRect/>
                </a:stretch>
              </p:blipFill>
              <p:spPr>
                <a:xfrm>
                  <a:off x="9188164" y="3581808"/>
                  <a:ext cx="153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8" name="筆跡 137">
                  <a:extLst>
                    <a:ext uri="{FF2B5EF4-FFF2-40B4-BE49-F238E27FC236}">
                      <a16:creationId xmlns:a16="http://schemas.microsoft.com/office/drawing/2014/main" id="{B40DFCA9-4A31-B0E4-8D0D-76AD6D7BF6D3}"/>
                    </a:ext>
                  </a:extLst>
                </p14:cNvPr>
                <p14:cNvContentPartPr/>
                <p14:nvPr/>
              </p14:nvContentPartPr>
              <p14:xfrm>
                <a:off x="9432964" y="3523848"/>
                <a:ext cx="74880" cy="241920"/>
              </p14:xfrm>
            </p:contentPart>
          </mc:Choice>
          <mc:Fallback>
            <p:pic>
              <p:nvPicPr>
                <p:cNvPr id="138" name="筆跡 137">
                  <a:extLst>
                    <a:ext uri="{FF2B5EF4-FFF2-40B4-BE49-F238E27FC236}">
                      <a16:creationId xmlns:a16="http://schemas.microsoft.com/office/drawing/2014/main" id="{B40DFCA9-4A31-B0E4-8D0D-76AD6D7BF6D3}"/>
                    </a:ext>
                  </a:extLst>
                </p:cNvPr>
                <p:cNvPicPr/>
                <p:nvPr/>
              </p:nvPicPr>
              <p:blipFill>
                <a:blip r:embed="rId145"/>
                <a:stretch>
                  <a:fillRect/>
                </a:stretch>
              </p:blipFill>
              <p:spPr>
                <a:xfrm>
                  <a:off x="9423964" y="3514848"/>
                  <a:ext cx="925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9" name="筆跡 138">
                  <a:extLst>
                    <a:ext uri="{FF2B5EF4-FFF2-40B4-BE49-F238E27FC236}">
                      <a16:creationId xmlns:a16="http://schemas.microsoft.com/office/drawing/2014/main" id="{93551A4D-025D-6EE9-1DA6-C781CDFA5F8B}"/>
                    </a:ext>
                  </a:extLst>
                </p14:cNvPr>
                <p14:cNvContentPartPr/>
                <p14:nvPr/>
              </p14:nvContentPartPr>
              <p14:xfrm>
                <a:off x="9345124" y="3642288"/>
                <a:ext cx="182880" cy="83520"/>
              </p14:xfrm>
            </p:contentPart>
          </mc:Choice>
          <mc:Fallback>
            <p:pic>
              <p:nvPicPr>
                <p:cNvPr id="139" name="筆跡 138">
                  <a:extLst>
                    <a:ext uri="{FF2B5EF4-FFF2-40B4-BE49-F238E27FC236}">
                      <a16:creationId xmlns:a16="http://schemas.microsoft.com/office/drawing/2014/main" id="{93551A4D-025D-6EE9-1DA6-C781CDFA5F8B}"/>
                    </a:ext>
                  </a:extLst>
                </p:cNvPr>
                <p:cNvPicPr/>
                <p:nvPr/>
              </p:nvPicPr>
              <p:blipFill>
                <a:blip r:embed="rId147"/>
                <a:stretch>
                  <a:fillRect/>
                </a:stretch>
              </p:blipFill>
              <p:spPr>
                <a:xfrm>
                  <a:off x="9336124" y="3633288"/>
                  <a:ext cx="200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7" name="筆跡 146">
                  <a:extLst>
                    <a:ext uri="{FF2B5EF4-FFF2-40B4-BE49-F238E27FC236}">
                      <a16:creationId xmlns:a16="http://schemas.microsoft.com/office/drawing/2014/main" id="{598FF454-2C28-3175-F5FB-8BF11030B87C}"/>
                    </a:ext>
                  </a:extLst>
                </p14:cNvPr>
                <p14:cNvContentPartPr/>
                <p14:nvPr/>
              </p14:nvContentPartPr>
              <p14:xfrm>
                <a:off x="9629164" y="3590448"/>
                <a:ext cx="189360" cy="59760"/>
              </p14:xfrm>
            </p:contentPart>
          </mc:Choice>
          <mc:Fallback>
            <p:pic>
              <p:nvPicPr>
                <p:cNvPr id="147" name="筆跡 146">
                  <a:extLst>
                    <a:ext uri="{FF2B5EF4-FFF2-40B4-BE49-F238E27FC236}">
                      <a16:creationId xmlns:a16="http://schemas.microsoft.com/office/drawing/2014/main" id="{598FF454-2C28-3175-F5FB-8BF11030B87C}"/>
                    </a:ext>
                  </a:extLst>
                </p:cNvPr>
                <p:cNvPicPr/>
                <p:nvPr/>
              </p:nvPicPr>
              <p:blipFill>
                <a:blip r:embed="rId149"/>
                <a:stretch>
                  <a:fillRect/>
                </a:stretch>
              </p:blipFill>
              <p:spPr>
                <a:xfrm>
                  <a:off x="9620181" y="3581448"/>
                  <a:ext cx="206967"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8" name="筆跡 147">
                  <a:extLst>
                    <a:ext uri="{FF2B5EF4-FFF2-40B4-BE49-F238E27FC236}">
                      <a16:creationId xmlns:a16="http://schemas.microsoft.com/office/drawing/2014/main" id="{FC8AB924-06D0-BB22-5435-3247E69221BB}"/>
                    </a:ext>
                  </a:extLst>
                </p14:cNvPr>
                <p14:cNvContentPartPr/>
                <p14:nvPr/>
              </p14:nvContentPartPr>
              <p14:xfrm>
                <a:off x="9731764" y="3525648"/>
                <a:ext cx="19800" cy="180720"/>
              </p14:xfrm>
            </p:contentPart>
          </mc:Choice>
          <mc:Fallback>
            <p:pic>
              <p:nvPicPr>
                <p:cNvPr id="148" name="筆跡 147">
                  <a:extLst>
                    <a:ext uri="{FF2B5EF4-FFF2-40B4-BE49-F238E27FC236}">
                      <a16:creationId xmlns:a16="http://schemas.microsoft.com/office/drawing/2014/main" id="{FC8AB924-06D0-BB22-5435-3247E69221BB}"/>
                    </a:ext>
                  </a:extLst>
                </p:cNvPr>
                <p:cNvPicPr/>
                <p:nvPr/>
              </p:nvPicPr>
              <p:blipFill>
                <a:blip r:embed="rId151"/>
                <a:stretch>
                  <a:fillRect/>
                </a:stretch>
              </p:blipFill>
              <p:spPr>
                <a:xfrm>
                  <a:off x="9722764" y="3516648"/>
                  <a:ext cx="37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9" name="筆跡 148">
                  <a:extLst>
                    <a:ext uri="{FF2B5EF4-FFF2-40B4-BE49-F238E27FC236}">
                      <a16:creationId xmlns:a16="http://schemas.microsoft.com/office/drawing/2014/main" id="{9297D155-0430-60D0-226F-A63E563BE3F8}"/>
                    </a:ext>
                  </a:extLst>
                </p14:cNvPr>
                <p14:cNvContentPartPr/>
                <p14:nvPr/>
              </p14:nvContentPartPr>
              <p14:xfrm>
                <a:off x="9725284" y="3496128"/>
                <a:ext cx="73800" cy="231120"/>
              </p14:xfrm>
            </p:contentPart>
          </mc:Choice>
          <mc:Fallback>
            <p:pic>
              <p:nvPicPr>
                <p:cNvPr id="149" name="筆跡 148">
                  <a:extLst>
                    <a:ext uri="{FF2B5EF4-FFF2-40B4-BE49-F238E27FC236}">
                      <a16:creationId xmlns:a16="http://schemas.microsoft.com/office/drawing/2014/main" id="{9297D155-0430-60D0-226F-A63E563BE3F8}"/>
                    </a:ext>
                  </a:extLst>
                </p:cNvPr>
                <p:cNvPicPr/>
                <p:nvPr/>
              </p:nvPicPr>
              <p:blipFill>
                <a:blip r:embed="rId153"/>
                <a:stretch>
                  <a:fillRect/>
                </a:stretch>
              </p:blipFill>
              <p:spPr>
                <a:xfrm>
                  <a:off x="9716284" y="3487114"/>
                  <a:ext cx="91440" cy="248788"/>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0" name="筆跡 149">
                  <a:extLst>
                    <a:ext uri="{FF2B5EF4-FFF2-40B4-BE49-F238E27FC236}">
                      <a16:creationId xmlns:a16="http://schemas.microsoft.com/office/drawing/2014/main" id="{A097F28A-D0D8-2E77-F538-3F91EF076D1C}"/>
                    </a:ext>
                  </a:extLst>
                </p14:cNvPr>
                <p14:cNvContentPartPr/>
                <p14:nvPr/>
              </p14:nvContentPartPr>
              <p14:xfrm>
                <a:off x="9649684" y="3589008"/>
                <a:ext cx="180000" cy="211320"/>
              </p14:xfrm>
            </p:contentPart>
          </mc:Choice>
          <mc:Fallback>
            <p:pic>
              <p:nvPicPr>
                <p:cNvPr id="150" name="筆跡 149">
                  <a:extLst>
                    <a:ext uri="{FF2B5EF4-FFF2-40B4-BE49-F238E27FC236}">
                      <a16:creationId xmlns:a16="http://schemas.microsoft.com/office/drawing/2014/main" id="{A097F28A-D0D8-2E77-F538-3F91EF076D1C}"/>
                    </a:ext>
                  </a:extLst>
                </p:cNvPr>
                <p:cNvPicPr/>
                <p:nvPr/>
              </p:nvPicPr>
              <p:blipFill>
                <a:blip r:embed="rId155"/>
                <a:stretch>
                  <a:fillRect/>
                </a:stretch>
              </p:blipFill>
              <p:spPr>
                <a:xfrm>
                  <a:off x="9640684" y="3580008"/>
                  <a:ext cx="197640" cy="22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52" name="筆跡 151">
                <a:extLst>
                  <a:ext uri="{FF2B5EF4-FFF2-40B4-BE49-F238E27FC236}">
                    <a16:creationId xmlns:a16="http://schemas.microsoft.com/office/drawing/2014/main" id="{91475CDC-3C61-B635-A033-8C46C61A5D30}"/>
                  </a:ext>
                </a:extLst>
              </p14:cNvPr>
              <p14:cNvContentPartPr/>
              <p14:nvPr/>
            </p14:nvContentPartPr>
            <p14:xfrm>
              <a:off x="5443444" y="1321728"/>
              <a:ext cx="3830040" cy="800640"/>
            </p14:xfrm>
          </p:contentPart>
        </mc:Choice>
        <mc:Fallback>
          <p:pic>
            <p:nvPicPr>
              <p:cNvPr id="152" name="筆跡 151">
                <a:extLst>
                  <a:ext uri="{FF2B5EF4-FFF2-40B4-BE49-F238E27FC236}">
                    <a16:creationId xmlns:a16="http://schemas.microsoft.com/office/drawing/2014/main" id="{91475CDC-3C61-B635-A033-8C46C61A5D30}"/>
                  </a:ext>
                </a:extLst>
              </p:cNvPr>
              <p:cNvPicPr/>
              <p:nvPr/>
            </p:nvPicPr>
            <p:blipFill>
              <a:blip r:embed="rId157"/>
              <a:stretch>
                <a:fillRect/>
              </a:stretch>
            </p:blipFill>
            <p:spPr>
              <a:xfrm>
                <a:off x="5434444" y="1312728"/>
                <a:ext cx="3847680" cy="818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6" name="筆跡 155">
                <a:extLst>
                  <a:ext uri="{FF2B5EF4-FFF2-40B4-BE49-F238E27FC236}">
                    <a16:creationId xmlns:a16="http://schemas.microsoft.com/office/drawing/2014/main" id="{996AAACA-1107-D61A-9749-13DF967F80AF}"/>
                  </a:ext>
                </a:extLst>
              </p14:cNvPr>
              <p14:cNvContentPartPr/>
              <p14:nvPr/>
            </p14:nvContentPartPr>
            <p14:xfrm>
              <a:off x="6609844" y="1701888"/>
              <a:ext cx="2526480" cy="745200"/>
            </p14:xfrm>
          </p:contentPart>
        </mc:Choice>
        <mc:Fallback>
          <p:pic>
            <p:nvPicPr>
              <p:cNvPr id="156" name="筆跡 155">
                <a:extLst>
                  <a:ext uri="{FF2B5EF4-FFF2-40B4-BE49-F238E27FC236}">
                    <a16:creationId xmlns:a16="http://schemas.microsoft.com/office/drawing/2014/main" id="{996AAACA-1107-D61A-9749-13DF967F80AF}"/>
                  </a:ext>
                </a:extLst>
              </p:cNvPr>
              <p:cNvPicPr/>
              <p:nvPr/>
            </p:nvPicPr>
            <p:blipFill>
              <a:blip r:embed="rId159"/>
              <a:stretch>
                <a:fillRect/>
              </a:stretch>
            </p:blipFill>
            <p:spPr>
              <a:xfrm>
                <a:off x="6600844" y="1692888"/>
                <a:ext cx="2544120" cy="762840"/>
              </a:xfrm>
              <a:prstGeom prst="rect">
                <a:avLst/>
              </a:prstGeom>
            </p:spPr>
          </p:pic>
        </mc:Fallback>
      </mc:AlternateContent>
      <p:grpSp>
        <p:nvGrpSpPr>
          <p:cNvPr id="162" name="群組 161">
            <a:extLst>
              <a:ext uri="{FF2B5EF4-FFF2-40B4-BE49-F238E27FC236}">
                <a16:creationId xmlns:a16="http://schemas.microsoft.com/office/drawing/2014/main" id="{9DF69174-3015-2572-5BD3-FDB2FCD91C02}"/>
              </a:ext>
            </a:extLst>
          </p:cNvPr>
          <p:cNvGrpSpPr/>
          <p:nvPr/>
        </p:nvGrpSpPr>
        <p:grpSpPr>
          <a:xfrm>
            <a:off x="5125204" y="1130208"/>
            <a:ext cx="4271400" cy="1478520"/>
            <a:chOff x="5125204" y="1130208"/>
            <a:chExt cx="4271400" cy="1478520"/>
          </a:xfrm>
        </p:grpSpPr>
        <mc:AlternateContent xmlns:mc="http://schemas.openxmlformats.org/markup-compatibility/2006">
          <mc:Choice xmlns:p14="http://schemas.microsoft.com/office/powerpoint/2010/main" Requires="p14">
            <p:contentPart p14:bwMode="auto" r:id="rId160">
              <p14:nvContentPartPr>
                <p14:cNvPr id="158" name="筆跡 157">
                  <a:extLst>
                    <a:ext uri="{FF2B5EF4-FFF2-40B4-BE49-F238E27FC236}">
                      <a16:creationId xmlns:a16="http://schemas.microsoft.com/office/drawing/2014/main" id="{6906B79E-01C6-DE08-E521-11A9C13F59B5}"/>
                    </a:ext>
                  </a:extLst>
                </p14:cNvPr>
                <p14:cNvContentPartPr/>
                <p14:nvPr/>
              </p14:nvContentPartPr>
              <p14:xfrm>
                <a:off x="5427964" y="1418568"/>
                <a:ext cx="813600" cy="194400"/>
              </p14:xfrm>
            </p:contentPart>
          </mc:Choice>
          <mc:Fallback>
            <p:pic>
              <p:nvPicPr>
                <p:cNvPr id="158" name="筆跡 157">
                  <a:extLst>
                    <a:ext uri="{FF2B5EF4-FFF2-40B4-BE49-F238E27FC236}">
                      <a16:creationId xmlns:a16="http://schemas.microsoft.com/office/drawing/2014/main" id="{6906B79E-01C6-DE08-E521-11A9C13F59B5}"/>
                    </a:ext>
                  </a:extLst>
                </p:cNvPr>
                <p:cNvPicPr/>
                <p:nvPr/>
              </p:nvPicPr>
              <p:blipFill>
                <a:blip r:embed="rId161"/>
                <a:stretch>
                  <a:fillRect/>
                </a:stretch>
              </p:blipFill>
              <p:spPr>
                <a:xfrm>
                  <a:off x="5418968" y="1409551"/>
                  <a:ext cx="831232" cy="212073"/>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4" name="筆跡 113">
                  <a:extLst>
                    <a:ext uri="{FF2B5EF4-FFF2-40B4-BE49-F238E27FC236}">
                      <a16:creationId xmlns:a16="http://schemas.microsoft.com/office/drawing/2014/main" id="{AAB9F935-EC66-137A-DDC7-61D8082031FE}"/>
                    </a:ext>
                  </a:extLst>
                </p14:cNvPr>
                <p14:cNvContentPartPr/>
                <p14:nvPr/>
              </p14:nvContentPartPr>
              <p14:xfrm>
                <a:off x="5125204" y="1247928"/>
                <a:ext cx="25560" cy="212040"/>
              </p14:xfrm>
            </p:contentPart>
          </mc:Choice>
          <mc:Fallback>
            <p:pic>
              <p:nvPicPr>
                <p:cNvPr id="114" name="筆跡 113">
                  <a:extLst>
                    <a:ext uri="{FF2B5EF4-FFF2-40B4-BE49-F238E27FC236}">
                      <a16:creationId xmlns:a16="http://schemas.microsoft.com/office/drawing/2014/main" id="{AAB9F935-EC66-137A-DDC7-61D8082031FE}"/>
                    </a:ext>
                  </a:extLst>
                </p:cNvPr>
                <p:cNvPicPr/>
                <p:nvPr/>
              </p:nvPicPr>
              <p:blipFill>
                <a:blip r:embed="rId163"/>
                <a:stretch>
                  <a:fillRect/>
                </a:stretch>
              </p:blipFill>
              <p:spPr>
                <a:xfrm>
                  <a:off x="5116204" y="1238928"/>
                  <a:ext cx="432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5" name="筆跡 114">
                  <a:extLst>
                    <a:ext uri="{FF2B5EF4-FFF2-40B4-BE49-F238E27FC236}">
                      <a16:creationId xmlns:a16="http://schemas.microsoft.com/office/drawing/2014/main" id="{E56221B9-C011-4240-DF34-88C677AF6BB6}"/>
                    </a:ext>
                  </a:extLst>
                </p14:cNvPr>
                <p14:cNvContentPartPr/>
                <p14:nvPr/>
              </p14:nvContentPartPr>
              <p14:xfrm>
                <a:off x="5136364" y="1325328"/>
                <a:ext cx="57960" cy="52920"/>
              </p14:xfrm>
            </p:contentPart>
          </mc:Choice>
          <mc:Fallback>
            <p:pic>
              <p:nvPicPr>
                <p:cNvPr id="115" name="筆跡 114">
                  <a:extLst>
                    <a:ext uri="{FF2B5EF4-FFF2-40B4-BE49-F238E27FC236}">
                      <a16:creationId xmlns:a16="http://schemas.microsoft.com/office/drawing/2014/main" id="{E56221B9-C011-4240-DF34-88C677AF6BB6}"/>
                    </a:ext>
                  </a:extLst>
                </p:cNvPr>
                <p:cNvPicPr/>
                <p:nvPr/>
              </p:nvPicPr>
              <p:blipFill>
                <a:blip r:embed="rId165"/>
                <a:stretch>
                  <a:fillRect/>
                </a:stretch>
              </p:blipFill>
              <p:spPr>
                <a:xfrm>
                  <a:off x="5127308" y="1316328"/>
                  <a:ext cx="7571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筆跡 115">
                  <a:extLst>
                    <a:ext uri="{FF2B5EF4-FFF2-40B4-BE49-F238E27FC236}">
                      <a16:creationId xmlns:a16="http://schemas.microsoft.com/office/drawing/2014/main" id="{D4B5679F-7CD2-2943-453E-55E1C2005483}"/>
                    </a:ext>
                  </a:extLst>
                </p14:cNvPr>
                <p14:cNvContentPartPr/>
                <p14:nvPr/>
              </p14:nvContentPartPr>
              <p14:xfrm>
                <a:off x="5194324" y="1256928"/>
                <a:ext cx="15120" cy="200520"/>
              </p14:xfrm>
            </p:contentPart>
          </mc:Choice>
          <mc:Fallback>
            <p:pic>
              <p:nvPicPr>
                <p:cNvPr id="116" name="筆跡 115">
                  <a:extLst>
                    <a:ext uri="{FF2B5EF4-FFF2-40B4-BE49-F238E27FC236}">
                      <a16:creationId xmlns:a16="http://schemas.microsoft.com/office/drawing/2014/main" id="{D4B5679F-7CD2-2943-453E-55E1C2005483}"/>
                    </a:ext>
                  </a:extLst>
                </p:cNvPr>
                <p:cNvPicPr/>
                <p:nvPr/>
              </p:nvPicPr>
              <p:blipFill>
                <a:blip r:embed="rId167"/>
                <a:stretch>
                  <a:fillRect/>
                </a:stretch>
              </p:blipFill>
              <p:spPr>
                <a:xfrm>
                  <a:off x="5185324" y="1247912"/>
                  <a:ext cx="32760" cy="218192"/>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7" name="筆跡 116">
                  <a:extLst>
                    <a:ext uri="{FF2B5EF4-FFF2-40B4-BE49-F238E27FC236}">
                      <a16:creationId xmlns:a16="http://schemas.microsoft.com/office/drawing/2014/main" id="{B823ED16-7356-7471-540C-0582ADFE7DFF}"/>
                    </a:ext>
                  </a:extLst>
                </p14:cNvPr>
                <p14:cNvContentPartPr/>
                <p14:nvPr/>
              </p14:nvContentPartPr>
              <p14:xfrm>
                <a:off x="5237524" y="1207608"/>
                <a:ext cx="110880" cy="210600"/>
              </p14:xfrm>
            </p:contentPart>
          </mc:Choice>
          <mc:Fallback>
            <p:pic>
              <p:nvPicPr>
                <p:cNvPr id="117" name="筆跡 116">
                  <a:extLst>
                    <a:ext uri="{FF2B5EF4-FFF2-40B4-BE49-F238E27FC236}">
                      <a16:creationId xmlns:a16="http://schemas.microsoft.com/office/drawing/2014/main" id="{B823ED16-7356-7471-540C-0582ADFE7DFF}"/>
                    </a:ext>
                  </a:extLst>
                </p:cNvPr>
                <p:cNvPicPr/>
                <p:nvPr/>
              </p:nvPicPr>
              <p:blipFill>
                <a:blip r:embed="rId169"/>
                <a:stretch>
                  <a:fillRect/>
                </a:stretch>
              </p:blipFill>
              <p:spPr>
                <a:xfrm>
                  <a:off x="5228495" y="1198608"/>
                  <a:ext cx="128577"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8" name="筆跡 117">
                  <a:extLst>
                    <a:ext uri="{FF2B5EF4-FFF2-40B4-BE49-F238E27FC236}">
                      <a16:creationId xmlns:a16="http://schemas.microsoft.com/office/drawing/2014/main" id="{231B8AA8-A6D4-999E-0E76-7FE73D04B9A1}"/>
                    </a:ext>
                  </a:extLst>
                </p14:cNvPr>
                <p14:cNvContentPartPr/>
                <p14:nvPr/>
              </p14:nvContentPartPr>
              <p14:xfrm>
                <a:off x="5363524" y="1195368"/>
                <a:ext cx="31680" cy="241920"/>
              </p14:xfrm>
            </p:contentPart>
          </mc:Choice>
          <mc:Fallback>
            <p:pic>
              <p:nvPicPr>
                <p:cNvPr id="118" name="筆跡 117">
                  <a:extLst>
                    <a:ext uri="{FF2B5EF4-FFF2-40B4-BE49-F238E27FC236}">
                      <a16:creationId xmlns:a16="http://schemas.microsoft.com/office/drawing/2014/main" id="{231B8AA8-A6D4-999E-0E76-7FE73D04B9A1}"/>
                    </a:ext>
                  </a:extLst>
                </p:cNvPr>
                <p:cNvPicPr/>
                <p:nvPr/>
              </p:nvPicPr>
              <p:blipFill>
                <a:blip r:embed="rId171"/>
                <a:stretch>
                  <a:fillRect/>
                </a:stretch>
              </p:blipFill>
              <p:spPr>
                <a:xfrm>
                  <a:off x="5354524" y="1186368"/>
                  <a:ext cx="493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9" name="筆跡 118">
                  <a:extLst>
                    <a:ext uri="{FF2B5EF4-FFF2-40B4-BE49-F238E27FC236}">
                      <a16:creationId xmlns:a16="http://schemas.microsoft.com/office/drawing/2014/main" id="{860ABD62-B032-5989-9020-13756D6FD916}"/>
                    </a:ext>
                  </a:extLst>
                </p14:cNvPr>
                <p14:cNvContentPartPr/>
                <p14:nvPr/>
              </p14:nvContentPartPr>
              <p14:xfrm>
                <a:off x="5406724" y="1369968"/>
                <a:ext cx="55800" cy="41040"/>
              </p14:xfrm>
            </p:contentPart>
          </mc:Choice>
          <mc:Fallback>
            <p:pic>
              <p:nvPicPr>
                <p:cNvPr id="119" name="筆跡 118">
                  <a:extLst>
                    <a:ext uri="{FF2B5EF4-FFF2-40B4-BE49-F238E27FC236}">
                      <a16:creationId xmlns:a16="http://schemas.microsoft.com/office/drawing/2014/main" id="{860ABD62-B032-5989-9020-13756D6FD916}"/>
                    </a:ext>
                  </a:extLst>
                </p:cNvPr>
                <p:cNvPicPr/>
                <p:nvPr/>
              </p:nvPicPr>
              <p:blipFill>
                <a:blip r:embed="rId173"/>
                <a:stretch>
                  <a:fillRect/>
                </a:stretch>
              </p:blipFill>
              <p:spPr>
                <a:xfrm>
                  <a:off x="5397724" y="1360968"/>
                  <a:ext cx="734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1" name="筆跡 120">
                  <a:extLst>
                    <a:ext uri="{FF2B5EF4-FFF2-40B4-BE49-F238E27FC236}">
                      <a16:creationId xmlns:a16="http://schemas.microsoft.com/office/drawing/2014/main" id="{634D12F3-745B-18DC-E237-084334D32612}"/>
                    </a:ext>
                  </a:extLst>
                </p14:cNvPr>
                <p14:cNvContentPartPr/>
                <p14:nvPr/>
              </p14:nvContentPartPr>
              <p14:xfrm>
                <a:off x="5656924" y="1278168"/>
                <a:ext cx="107280" cy="129960"/>
              </p14:xfrm>
            </p:contentPart>
          </mc:Choice>
          <mc:Fallback>
            <p:pic>
              <p:nvPicPr>
                <p:cNvPr id="121" name="筆跡 120">
                  <a:extLst>
                    <a:ext uri="{FF2B5EF4-FFF2-40B4-BE49-F238E27FC236}">
                      <a16:creationId xmlns:a16="http://schemas.microsoft.com/office/drawing/2014/main" id="{634D12F3-745B-18DC-E237-084334D32612}"/>
                    </a:ext>
                  </a:extLst>
                </p:cNvPr>
                <p:cNvPicPr/>
                <p:nvPr/>
              </p:nvPicPr>
              <p:blipFill>
                <a:blip r:embed="rId175"/>
                <a:stretch>
                  <a:fillRect/>
                </a:stretch>
              </p:blipFill>
              <p:spPr>
                <a:xfrm>
                  <a:off x="5647954" y="1269193"/>
                  <a:ext cx="124861" cy="147551"/>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2" name="筆跡 121">
                  <a:extLst>
                    <a:ext uri="{FF2B5EF4-FFF2-40B4-BE49-F238E27FC236}">
                      <a16:creationId xmlns:a16="http://schemas.microsoft.com/office/drawing/2014/main" id="{BDFB2D67-FFD6-6995-AF81-A1A8932E75FA}"/>
                    </a:ext>
                  </a:extLst>
                </p14:cNvPr>
                <p14:cNvContentPartPr/>
                <p14:nvPr/>
              </p14:nvContentPartPr>
              <p14:xfrm>
                <a:off x="5773924" y="1320288"/>
                <a:ext cx="46440" cy="35280"/>
              </p14:xfrm>
            </p:contentPart>
          </mc:Choice>
          <mc:Fallback>
            <p:pic>
              <p:nvPicPr>
                <p:cNvPr id="122" name="筆跡 121">
                  <a:extLst>
                    <a:ext uri="{FF2B5EF4-FFF2-40B4-BE49-F238E27FC236}">
                      <a16:creationId xmlns:a16="http://schemas.microsoft.com/office/drawing/2014/main" id="{BDFB2D67-FFD6-6995-AF81-A1A8932E75FA}"/>
                    </a:ext>
                  </a:extLst>
                </p:cNvPr>
                <p:cNvPicPr/>
                <p:nvPr/>
              </p:nvPicPr>
              <p:blipFill>
                <a:blip r:embed="rId177"/>
                <a:stretch>
                  <a:fillRect/>
                </a:stretch>
              </p:blipFill>
              <p:spPr>
                <a:xfrm>
                  <a:off x="5764924" y="1311288"/>
                  <a:ext cx="64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3" name="筆跡 122">
                  <a:extLst>
                    <a:ext uri="{FF2B5EF4-FFF2-40B4-BE49-F238E27FC236}">
                      <a16:creationId xmlns:a16="http://schemas.microsoft.com/office/drawing/2014/main" id="{3B3FC68A-3356-06BA-0C2D-0457B17A8E44}"/>
                    </a:ext>
                  </a:extLst>
                </p14:cNvPr>
                <p14:cNvContentPartPr/>
                <p14:nvPr/>
              </p14:nvContentPartPr>
              <p14:xfrm>
                <a:off x="5832604" y="1275648"/>
                <a:ext cx="78120" cy="97920"/>
              </p14:xfrm>
            </p:contentPart>
          </mc:Choice>
          <mc:Fallback>
            <p:pic>
              <p:nvPicPr>
                <p:cNvPr id="123" name="筆跡 122">
                  <a:extLst>
                    <a:ext uri="{FF2B5EF4-FFF2-40B4-BE49-F238E27FC236}">
                      <a16:creationId xmlns:a16="http://schemas.microsoft.com/office/drawing/2014/main" id="{3B3FC68A-3356-06BA-0C2D-0457B17A8E44}"/>
                    </a:ext>
                  </a:extLst>
                </p:cNvPr>
                <p:cNvPicPr/>
                <p:nvPr/>
              </p:nvPicPr>
              <p:blipFill>
                <a:blip r:embed="rId179"/>
                <a:stretch>
                  <a:fillRect/>
                </a:stretch>
              </p:blipFill>
              <p:spPr>
                <a:xfrm>
                  <a:off x="5823604" y="1266648"/>
                  <a:ext cx="95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4" name="筆跡 123">
                  <a:extLst>
                    <a:ext uri="{FF2B5EF4-FFF2-40B4-BE49-F238E27FC236}">
                      <a16:creationId xmlns:a16="http://schemas.microsoft.com/office/drawing/2014/main" id="{27973EFA-EF22-6B88-9ED3-CABC1194993E}"/>
                    </a:ext>
                  </a:extLst>
                </p14:cNvPr>
                <p14:cNvContentPartPr/>
                <p14:nvPr/>
              </p14:nvContentPartPr>
              <p14:xfrm>
                <a:off x="5934484" y="1147848"/>
                <a:ext cx="33120" cy="231120"/>
              </p14:xfrm>
            </p:contentPart>
          </mc:Choice>
          <mc:Fallback>
            <p:pic>
              <p:nvPicPr>
                <p:cNvPr id="124" name="筆跡 123">
                  <a:extLst>
                    <a:ext uri="{FF2B5EF4-FFF2-40B4-BE49-F238E27FC236}">
                      <a16:creationId xmlns:a16="http://schemas.microsoft.com/office/drawing/2014/main" id="{27973EFA-EF22-6B88-9ED3-CABC1194993E}"/>
                    </a:ext>
                  </a:extLst>
                </p:cNvPr>
                <p:cNvPicPr/>
                <p:nvPr/>
              </p:nvPicPr>
              <p:blipFill>
                <a:blip r:embed="rId181"/>
                <a:stretch>
                  <a:fillRect/>
                </a:stretch>
              </p:blipFill>
              <p:spPr>
                <a:xfrm>
                  <a:off x="5925484" y="1138848"/>
                  <a:ext cx="50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5" name="筆跡 124">
                  <a:extLst>
                    <a:ext uri="{FF2B5EF4-FFF2-40B4-BE49-F238E27FC236}">
                      <a16:creationId xmlns:a16="http://schemas.microsoft.com/office/drawing/2014/main" id="{88B8D186-FB2E-2934-198A-994745166483}"/>
                    </a:ext>
                  </a:extLst>
                </p14:cNvPr>
                <p14:cNvContentPartPr/>
                <p14:nvPr/>
              </p14:nvContentPartPr>
              <p14:xfrm>
                <a:off x="5983804" y="1130208"/>
                <a:ext cx="68760" cy="243360"/>
              </p14:xfrm>
            </p:contentPart>
          </mc:Choice>
          <mc:Fallback>
            <p:pic>
              <p:nvPicPr>
                <p:cNvPr id="125" name="筆跡 124">
                  <a:extLst>
                    <a:ext uri="{FF2B5EF4-FFF2-40B4-BE49-F238E27FC236}">
                      <a16:creationId xmlns:a16="http://schemas.microsoft.com/office/drawing/2014/main" id="{88B8D186-FB2E-2934-198A-994745166483}"/>
                    </a:ext>
                  </a:extLst>
                </p:cNvPr>
                <p:cNvPicPr/>
                <p:nvPr/>
              </p:nvPicPr>
              <p:blipFill>
                <a:blip r:embed="rId183"/>
                <a:stretch>
                  <a:fillRect/>
                </a:stretch>
              </p:blipFill>
              <p:spPr>
                <a:xfrm>
                  <a:off x="5974804" y="1121208"/>
                  <a:ext cx="864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7" name="筆跡 126">
                  <a:extLst>
                    <a:ext uri="{FF2B5EF4-FFF2-40B4-BE49-F238E27FC236}">
                      <a16:creationId xmlns:a16="http://schemas.microsoft.com/office/drawing/2014/main" id="{29D20E8E-0BD1-E7C8-2D3A-0D27F2BBEA88}"/>
                    </a:ext>
                  </a:extLst>
                </p14:cNvPr>
                <p14:cNvContentPartPr/>
                <p14:nvPr/>
              </p14:nvContentPartPr>
              <p14:xfrm>
                <a:off x="9264124" y="2221728"/>
                <a:ext cx="11520" cy="364320"/>
              </p14:xfrm>
            </p:contentPart>
          </mc:Choice>
          <mc:Fallback>
            <p:pic>
              <p:nvPicPr>
                <p:cNvPr id="127" name="筆跡 126">
                  <a:extLst>
                    <a:ext uri="{FF2B5EF4-FFF2-40B4-BE49-F238E27FC236}">
                      <a16:creationId xmlns:a16="http://schemas.microsoft.com/office/drawing/2014/main" id="{29D20E8E-0BD1-E7C8-2D3A-0D27F2BBEA88}"/>
                    </a:ext>
                  </a:extLst>
                </p:cNvPr>
                <p:cNvPicPr/>
                <p:nvPr/>
              </p:nvPicPr>
              <p:blipFill>
                <a:blip r:embed="rId185"/>
                <a:stretch>
                  <a:fillRect/>
                </a:stretch>
              </p:blipFill>
              <p:spPr>
                <a:xfrm>
                  <a:off x="9255124" y="2212728"/>
                  <a:ext cx="2916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筆跡 127">
                  <a:extLst>
                    <a:ext uri="{FF2B5EF4-FFF2-40B4-BE49-F238E27FC236}">
                      <a16:creationId xmlns:a16="http://schemas.microsoft.com/office/drawing/2014/main" id="{EFF4C8F4-C641-0581-0681-8B9228208D6A}"/>
                    </a:ext>
                  </a:extLst>
                </p14:cNvPr>
                <p14:cNvContentPartPr/>
                <p14:nvPr/>
              </p14:nvContentPartPr>
              <p14:xfrm>
                <a:off x="9263044" y="2170608"/>
                <a:ext cx="133560" cy="393120"/>
              </p14:xfrm>
            </p:contentPart>
          </mc:Choice>
          <mc:Fallback>
            <p:pic>
              <p:nvPicPr>
                <p:cNvPr id="128" name="筆跡 127">
                  <a:extLst>
                    <a:ext uri="{FF2B5EF4-FFF2-40B4-BE49-F238E27FC236}">
                      <a16:creationId xmlns:a16="http://schemas.microsoft.com/office/drawing/2014/main" id="{EFF4C8F4-C641-0581-0681-8B9228208D6A}"/>
                    </a:ext>
                  </a:extLst>
                </p:cNvPr>
                <p:cNvPicPr/>
                <p:nvPr/>
              </p:nvPicPr>
              <p:blipFill>
                <a:blip r:embed="rId187"/>
                <a:stretch>
                  <a:fillRect/>
                </a:stretch>
              </p:blipFill>
              <p:spPr>
                <a:xfrm>
                  <a:off x="9254020" y="2161608"/>
                  <a:ext cx="151248"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9" name="筆跡 128">
                  <a:extLst>
                    <a:ext uri="{FF2B5EF4-FFF2-40B4-BE49-F238E27FC236}">
                      <a16:creationId xmlns:a16="http://schemas.microsoft.com/office/drawing/2014/main" id="{E488EF31-3DF9-3D03-F42D-4934E5D5F00C}"/>
                    </a:ext>
                  </a:extLst>
                </p14:cNvPr>
                <p14:cNvContentPartPr/>
                <p14:nvPr/>
              </p14:nvContentPartPr>
              <p14:xfrm>
                <a:off x="9253324" y="2572368"/>
                <a:ext cx="123840" cy="36360"/>
              </p14:xfrm>
            </p:contentPart>
          </mc:Choice>
          <mc:Fallback>
            <p:pic>
              <p:nvPicPr>
                <p:cNvPr id="129" name="筆跡 128">
                  <a:extLst>
                    <a:ext uri="{FF2B5EF4-FFF2-40B4-BE49-F238E27FC236}">
                      <a16:creationId xmlns:a16="http://schemas.microsoft.com/office/drawing/2014/main" id="{E488EF31-3DF9-3D03-F42D-4934E5D5F00C}"/>
                    </a:ext>
                  </a:extLst>
                </p:cNvPr>
                <p:cNvPicPr/>
                <p:nvPr/>
              </p:nvPicPr>
              <p:blipFill>
                <a:blip r:embed="rId189"/>
                <a:stretch>
                  <a:fillRect/>
                </a:stretch>
              </p:blipFill>
              <p:spPr>
                <a:xfrm>
                  <a:off x="9244350" y="2563368"/>
                  <a:ext cx="141429"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9" name="筆跡 158">
                  <a:extLst>
                    <a:ext uri="{FF2B5EF4-FFF2-40B4-BE49-F238E27FC236}">
                      <a16:creationId xmlns:a16="http://schemas.microsoft.com/office/drawing/2014/main" id="{0C087071-BDE6-0793-30E1-A7B0AB2184DF}"/>
                    </a:ext>
                  </a:extLst>
                </p14:cNvPr>
                <p14:cNvContentPartPr/>
                <p14:nvPr/>
              </p14:nvContentPartPr>
              <p14:xfrm>
                <a:off x="5706244" y="1476888"/>
                <a:ext cx="3592800" cy="797400"/>
              </p14:xfrm>
            </p:contentPart>
          </mc:Choice>
          <mc:Fallback>
            <p:pic>
              <p:nvPicPr>
                <p:cNvPr id="159" name="筆跡 158">
                  <a:extLst>
                    <a:ext uri="{FF2B5EF4-FFF2-40B4-BE49-F238E27FC236}">
                      <a16:creationId xmlns:a16="http://schemas.microsoft.com/office/drawing/2014/main" id="{0C087071-BDE6-0793-30E1-A7B0AB2184DF}"/>
                    </a:ext>
                  </a:extLst>
                </p:cNvPr>
                <p:cNvPicPr/>
                <p:nvPr/>
              </p:nvPicPr>
              <p:blipFill>
                <a:blip r:embed="rId191"/>
                <a:stretch>
                  <a:fillRect/>
                </a:stretch>
              </p:blipFill>
              <p:spPr>
                <a:xfrm>
                  <a:off x="5697244" y="1467888"/>
                  <a:ext cx="3610440" cy="815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0" name="筆跡 159">
                  <a:extLst>
                    <a:ext uri="{FF2B5EF4-FFF2-40B4-BE49-F238E27FC236}">
                      <a16:creationId xmlns:a16="http://schemas.microsoft.com/office/drawing/2014/main" id="{27A6572D-2A77-85F1-421B-4A49FE85CBE9}"/>
                    </a:ext>
                  </a:extLst>
                </p14:cNvPr>
                <p14:cNvContentPartPr/>
                <p14:nvPr/>
              </p14:nvContentPartPr>
              <p14:xfrm>
                <a:off x="6123124" y="1342248"/>
                <a:ext cx="431640" cy="91080"/>
              </p14:xfrm>
            </p:contentPart>
          </mc:Choice>
          <mc:Fallback>
            <p:pic>
              <p:nvPicPr>
                <p:cNvPr id="160" name="筆跡 159">
                  <a:extLst>
                    <a:ext uri="{FF2B5EF4-FFF2-40B4-BE49-F238E27FC236}">
                      <a16:creationId xmlns:a16="http://schemas.microsoft.com/office/drawing/2014/main" id="{27A6572D-2A77-85F1-421B-4A49FE85CBE9}"/>
                    </a:ext>
                  </a:extLst>
                </p:cNvPr>
                <p:cNvPicPr/>
                <p:nvPr/>
              </p:nvPicPr>
              <p:blipFill>
                <a:blip r:embed="rId193"/>
                <a:stretch>
                  <a:fillRect/>
                </a:stretch>
              </p:blipFill>
              <p:spPr>
                <a:xfrm>
                  <a:off x="6114124" y="1333248"/>
                  <a:ext cx="449280" cy="108720"/>
                </a:xfrm>
                <a:prstGeom prst="rect">
                  <a:avLst/>
                </a:prstGeom>
              </p:spPr>
            </p:pic>
          </mc:Fallback>
        </mc:AlternateContent>
      </p:grpSp>
    </p:spTree>
    <p:extLst>
      <p:ext uri="{BB962C8B-B14F-4D97-AF65-F5344CB8AC3E}">
        <p14:creationId xmlns:p14="http://schemas.microsoft.com/office/powerpoint/2010/main" val="138989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608F8D-94B0-9364-07FC-BA8B79968736}"/>
              </a:ext>
            </a:extLst>
          </p:cNvPr>
          <p:cNvSpPr>
            <a:spLocks noGrp="1"/>
          </p:cNvSpPr>
          <p:nvPr>
            <p:ph type="title"/>
          </p:nvPr>
        </p:nvSpPr>
        <p:spPr/>
        <p:txBody>
          <a:bodyPr/>
          <a:lstStyle/>
          <a:p>
            <a:r>
              <a:rPr lang="en-US" altLang="zh-TW">
                <a:latin typeface="微軟正黑體" panose="020B0604030504040204" pitchFamily="34" charset="-120"/>
                <a:ea typeface="微軟正黑體" panose="020B0604030504040204" pitchFamily="34" charset="-120"/>
              </a:rPr>
              <a:t>Abstract</a:t>
            </a:r>
            <a:endParaRPr lang="zh-TW" altLang="en-US">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F722E03-4496-2874-D148-7F0198A521C7}"/>
              </a:ext>
            </a:extLst>
          </p:cNvPr>
          <p:cNvSpPr>
            <a:spLocks noGrp="1"/>
          </p:cNvSpPr>
          <p:nvPr>
            <p:ph idx="1"/>
          </p:nvPr>
        </p:nvSpPr>
        <p:spPr/>
        <p:txBody>
          <a:bodyPr>
            <a:normAutofit fontScale="62500" lnSpcReduction="20000"/>
          </a:bodyPr>
          <a:lstStyle/>
          <a:p>
            <a:pPr>
              <a:lnSpc>
                <a:spcPts val="3360"/>
              </a:lnSpc>
            </a:pPr>
            <a:r>
              <a:rPr lang="zh-TW" altLang="en-US">
                <a:latin typeface="微軟正黑體" panose="020B0604030504040204" pitchFamily="34" charset="-120"/>
                <a:ea typeface="微軟正黑體" panose="020B0604030504040204" pitchFamily="34" charset="-120"/>
              </a:rPr>
              <a:t>現今主要的</a:t>
            </a:r>
            <a:r>
              <a:rPr lang="en-US" altLang="zh-TW">
                <a:latin typeface="微軟正黑體" panose="020B0604030504040204" pitchFamily="34" charset="-120"/>
                <a:ea typeface="微軟正黑體" panose="020B0604030504040204" pitchFamily="34" charset="-120"/>
              </a:rPr>
              <a:t>seq2seq</a:t>
            </a:r>
            <a:r>
              <a:rPr lang="zh-TW" altLang="en-US">
                <a:latin typeface="微軟正黑體" panose="020B0604030504040204" pitchFamily="34" charset="-120"/>
                <a:ea typeface="微軟正黑體" panose="020B0604030504040204" pitchFamily="34" charset="-120"/>
              </a:rPr>
              <a:t>工作主要依賴比較複雜的</a:t>
            </a:r>
            <a:r>
              <a:rPr lang="en-US" altLang="zh-TW">
                <a:latin typeface="微軟正黑體" panose="020B0604030504040204" pitchFamily="34" charset="-120"/>
                <a:ea typeface="微軟正黑體" panose="020B0604030504040204" pitchFamily="34" charset="-120"/>
              </a:rPr>
              <a:t>CNN</a:t>
            </a:r>
            <a:r>
              <a:rPr lang="zh-TW" altLang="en-US">
                <a:latin typeface="微軟正黑體" panose="020B0604030504040204" pitchFamily="34" charset="-120"/>
                <a:ea typeface="微軟正黑體" panose="020B0604030504040204" pitchFamily="34" charset="-120"/>
              </a:rPr>
              <a:t>和</a:t>
            </a:r>
            <a:r>
              <a:rPr lang="en-US" altLang="zh-TW">
                <a:latin typeface="微軟正黑體" panose="020B0604030504040204" pitchFamily="34" charset="-120"/>
                <a:ea typeface="微軟正黑體" panose="020B0604030504040204" pitchFamily="34" charset="-120"/>
              </a:rPr>
              <a:t>RNN</a:t>
            </a:r>
            <a:r>
              <a:rPr lang="zh-TW" altLang="en-US">
                <a:latin typeface="微軟正黑體" panose="020B0604030504040204" pitchFamily="34" charset="-120"/>
                <a:ea typeface="微軟正黑體" panose="020B0604030504040204" pitchFamily="34" charset="-120"/>
              </a:rPr>
              <a:t>，一般使用</a:t>
            </a:r>
            <a:r>
              <a:rPr lang="en-US" altLang="zh-TW">
                <a:latin typeface="微軟正黑體" panose="020B0604030504040204" pitchFamily="34" charset="-120"/>
                <a:ea typeface="微軟正黑體" panose="020B0604030504040204" pitchFamily="34" charset="-120"/>
              </a:rPr>
              <a:t>encoder-decoder</a:t>
            </a:r>
            <a:r>
              <a:rPr lang="zh-TW" altLang="en-US">
                <a:latin typeface="微軟正黑體" panose="020B0604030504040204" pitchFamily="34" charset="-120"/>
                <a:ea typeface="微軟正黑體" panose="020B0604030504040204" pitchFamily="34" charset="-120"/>
              </a:rPr>
              <a:t>架構。</a:t>
            </a:r>
            <a:endParaRPr lang="en-US" altLang="zh-TW">
              <a:latin typeface="微軟正黑體" panose="020B0604030504040204" pitchFamily="34" charset="-120"/>
              <a:ea typeface="微軟正黑體" panose="020B0604030504040204" pitchFamily="34" charset="-120"/>
            </a:endParaRPr>
          </a:p>
          <a:p>
            <a:pPr>
              <a:lnSpc>
                <a:spcPts val="3360"/>
              </a:lnSpc>
            </a:pPr>
            <a:r>
              <a:rPr lang="zh-TW" altLang="en-US">
                <a:latin typeface="微軟正黑體" panose="020B0604030504040204" pitchFamily="34" charset="-120"/>
                <a:ea typeface="微軟正黑體" panose="020B0604030504040204" pitchFamily="34" charset="-120"/>
              </a:rPr>
              <a:t>在表現較好的模型裡會使用注意力機制在</a:t>
            </a:r>
            <a:r>
              <a:rPr lang="en-US" altLang="zh-TW">
                <a:latin typeface="微軟正黑體" panose="020B0604030504040204" pitchFamily="34" charset="-120"/>
                <a:ea typeface="微軟正黑體" panose="020B0604030504040204" pitchFamily="34" charset="-120"/>
              </a:rPr>
              <a:t>encoder</a:t>
            </a:r>
            <a:r>
              <a:rPr lang="zh-TW" altLang="en-US">
                <a:latin typeface="微軟正黑體" panose="020B0604030504040204" pitchFamily="34" charset="-120"/>
                <a:ea typeface="微軟正黑體" panose="020B0604030504040204" pitchFamily="34" charset="-120"/>
              </a:rPr>
              <a:t>、</a:t>
            </a:r>
            <a:r>
              <a:rPr lang="en-US" altLang="zh-TW">
                <a:latin typeface="微軟正黑體" panose="020B0604030504040204" pitchFamily="34" charset="-120"/>
                <a:ea typeface="微軟正黑體" panose="020B0604030504040204" pitchFamily="34" charset="-120"/>
              </a:rPr>
              <a:t>decoder</a:t>
            </a:r>
            <a:r>
              <a:rPr lang="zh-TW" altLang="en-US">
                <a:latin typeface="微軟正黑體" panose="020B0604030504040204" pitchFamily="34" charset="-120"/>
                <a:ea typeface="微軟正黑體" panose="020B0604030504040204" pitchFamily="34" charset="-120"/>
              </a:rPr>
              <a:t>之間。</a:t>
            </a:r>
            <a:endParaRPr lang="en-US" altLang="zh-TW">
              <a:latin typeface="微軟正黑體" panose="020B0604030504040204" pitchFamily="34" charset="-120"/>
              <a:ea typeface="微軟正黑體" panose="020B0604030504040204" pitchFamily="34" charset="-120"/>
            </a:endParaRPr>
          </a:p>
          <a:p>
            <a:pPr>
              <a:lnSpc>
                <a:spcPts val="3360"/>
              </a:lnSpc>
            </a:pPr>
            <a:r>
              <a:rPr lang="zh-TW" altLang="en-US">
                <a:latin typeface="微軟正黑體" panose="020B0604030504040204" pitchFamily="34" charset="-120"/>
                <a:ea typeface="微軟正黑體" panose="020B0604030504040204" pitchFamily="34" charset="-120"/>
              </a:rPr>
              <a:t>這篇論文提出了一個簡單的</a:t>
            </a:r>
            <a:r>
              <a:rPr lang="en-US" altLang="zh-TW">
                <a:latin typeface="微軟正黑體" panose="020B0604030504040204" pitchFamily="34" charset="-120"/>
                <a:ea typeface="微軟正黑體" panose="020B0604030504040204" pitchFamily="34" charset="-120"/>
              </a:rPr>
              <a:t>network</a:t>
            </a:r>
            <a:r>
              <a:rPr lang="zh-TW" altLang="en-US">
                <a:latin typeface="微軟正黑體" panose="020B0604030504040204" pitchFamily="34" charset="-120"/>
                <a:ea typeface="微軟正黑體" panose="020B0604030504040204" pitchFamily="34" charset="-120"/>
              </a:rPr>
              <a:t>架構</a:t>
            </a:r>
            <a:r>
              <a:rPr lang="en-US" altLang="zh-TW">
                <a:latin typeface="微軟正黑體" panose="020B0604030504040204" pitchFamily="34" charset="-120"/>
                <a:ea typeface="微軟正黑體" panose="020B0604030504040204" pitchFamily="34" charset="-120"/>
              </a:rPr>
              <a:t>(Transformer)</a:t>
            </a:r>
            <a:r>
              <a:rPr lang="zh-TW" altLang="en-US">
                <a:latin typeface="微軟正黑體" panose="020B0604030504040204" pitchFamily="34" charset="-120"/>
                <a:ea typeface="微軟正黑體" panose="020B0604030504040204" pitchFamily="34" charset="-120"/>
              </a:rPr>
              <a:t>，僅僅只用了注意力機制，而沒有使用</a:t>
            </a:r>
            <a:r>
              <a:rPr lang="en-US" altLang="zh-TW">
                <a:latin typeface="微軟正黑體" panose="020B0604030504040204" pitchFamily="34" charset="-120"/>
                <a:ea typeface="微軟正黑體" panose="020B0604030504040204" pitchFamily="34" charset="-120"/>
              </a:rPr>
              <a:t>recurrence</a:t>
            </a:r>
            <a:r>
              <a:rPr lang="zh-TW" altLang="en-US">
                <a:latin typeface="微軟正黑體" panose="020B0604030504040204" pitchFamily="34" charset="-120"/>
                <a:ea typeface="微軟正黑體" panose="020B0604030504040204" pitchFamily="34" charset="-120"/>
              </a:rPr>
              <a:t>或</a:t>
            </a:r>
            <a:r>
              <a:rPr lang="en-US" altLang="zh-TW">
                <a:latin typeface="微軟正黑體" panose="020B0604030504040204" pitchFamily="34" charset="-120"/>
                <a:ea typeface="微軟正黑體" panose="020B0604030504040204" pitchFamily="34" charset="-120"/>
              </a:rPr>
              <a:t>convolution</a:t>
            </a:r>
            <a:r>
              <a:rPr lang="zh-TW" altLang="en-US">
                <a:latin typeface="微軟正黑體" panose="020B0604030504040204" pitchFamily="34" charset="-120"/>
                <a:ea typeface="微軟正黑體" panose="020B0604030504040204" pitchFamily="34" charset="-120"/>
              </a:rPr>
              <a:t>。</a:t>
            </a:r>
            <a:endParaRPr lang="en-US" altLang="zh-TW">
              <a:latin typeface="微軟正黑體" panose="020B0604030504040204" pitchFamily="34" charset="-120"/>
              <a:ea typeface="微軟正黑體" panose="020B0604030504040204" pitchFamily="34" charset="-120"/>
            </a:endParaRPr>
          </a:p>
          <a:p>
            <a:pPr>
              <a:lnSpc>
                <a:spcPts val="3360"/>
              </a:lnSpc>
            </a:pPr>
            <a:r>
              <a:rPr lang="zh-TW" altLang="en-US">
                <a:latin typeface="微軟正黑體" panose="020B0604030504040204" pitchFamily="34" charset="-120"/>
                <a:ea typeface="微軟正黑體" panose="020B0604030504040204" pitchFamily="34" charset="-120"/>
              </a:rPr>
              <a:t>在機器翻譯的實驗上得到了平行化更好，使用更少時間去訓練。</a:t>
            </a:r>
            <a:endParaRPr lang="en-US" altLang="zh-TW">
              <a:latin typeface="微軟正黑體" panose="020B0604030504040204" pitchFamily="34" charset="-120"/>
              <a:ea typeface="微軟正黑體" panose="020B0604030504040204" pitchFamily="34" charset="-120"/>
            </a:endParaRPr>
          </a:p>
          <a:p>
            <a:pPr lvl="1">
              <a:lnSpc>
                <a:spcPts val="3360"/>
              </a:lnSpc>
            </a:pPr>
            <a:r>
              <a:rPr lang="zh-TW" altLang="en-US">
                <a:latin typeface="微軟正黑體" panose="020B0604030504040204" pitchFamily="34" charset="-120"/>
                <a:ea typeface="微軟正黑體" panose="020B0604030504040204" pitchFamily="34" charset="-120"/>
              </a:rPr>
              <a:t>英語</a:t>
            </a:r>
            <a:r>
              <a:rPr lang="en-US" altLang="zh-TW">
                <a:latin typeface="微軟正黑體" panose="020B0604030504040204" pitchFamily="34" charset="-120"/>
                <a:ea typeface="微軟正黑體" panose="020B0604030504040204" pitchFamily="34" charset="-120"/>
              </a:rPr>
              <a:t>-&gt;</a:t>
            </a:r>
            <a:r>
              <a:rPr lang="zh-TW" altLang="en-US">
                <a:latin typeface="微軟正黑體" panose="020B0604030504040204" pitchFamily="34" charset="-120"/>
                <a:ea typeface="微軟正黑體" panose="020B0604030504040204" pitchFamily="34" charset="-120"/>
              </a:rPr>
              <a:t>德語 </a:t>
            </a:r>
            <a:r>
              <a:rPr lang="en-US" altLang="zh-TW">
                <a:latin typeface="微軟正黑體" panose="020B0604030504040204" pitchFamily="34" charset="-120"/>
                <a:ea typeface="微軟正黑體" panose="020B0604030504040204" pitchFamily="34" charset="-120"/>
              </a:rPr>
              <a:t>28.4 BLEU score</a:t>
            </a:r>
            <a:r>
              <a:rPr lang="zh-TW" altLang="en-US">
                <a:latin typeface="微軟正黑體" panose="020B0604030504040204" pitchFamily="34" charset="-120"/>
                <a:ea typeface="微軟正黑體" panose="020B0604030504040204" pitchFamily="34" charset="-120"/>
              </a:rPr>
              <a:t>，和當時最好的相比好了</a:t>
            </a:r>
            <a:r>
              <a:rPr lang="en-US" altLang="zh-TW">
                <a:latin typeface="微軟正黑體" panose="020B0604030504040204" pitchFamily="34" charset="-120"/>
                <a:ea typeface="微軟正黑體" panose="020B0604030504040204" pitchFamily="34" charset="-120"/>
              </a:rPr>
              <a:t>2</a:t>
            </a:r>
            <a:r>
              <a:rPr lang="zh-TW" altLang="en-US">
                <a:latin typeface="微軟正黑體" panose="020B0604030504040204" pitchFamily="34" charset="-120"/>
                <a:ea typeface="微軟正黑體" panose="020B0604030504040204" pitchFamily="34" charset="-120"/>
              </a:rPr>
              <a:t>個</a:t>
            </a:r>
            <a:r>
              <a:rPr lang="en-US" altLang="zh-TW">
                <a:latin typeface="微軟正黑體" panose="020B0604030504040204" pitchFamily="34" charset="-120"/>
                <a:ea typeface="微軟正黑體" panose="020B0604030504040204" pitchFamily="34" charset="-120"/>
              </a:rPr>
              <a:t>BLEU score</a:t>
            </a:r>
          </a:p>
          <a:p>
            <a:pPr lvl="1">
              <a:lnSpc>
                <a:spcPts val="3360"/>
              </a:lnSpc>
            </a:pPr>
            <a:r>
              <a:rPr lang="zh-TW" altLang="en-US">
                <a:latin typeface="微軟正黑體" panose="020B0604030504040204" pitchFamily="34" charset="-120"/>
                <a:ea typeface="微軟正黑體" panose="020B0604030504040204" pitchFamily="34" charset="-120"/>
              </a:rPr>
              <a:t>英語</a:t>
            </a:r>
            <a:r>
              <a:rPr lang="en-US" altLang="zh-TW">
                <a:latin typeface="微軟正黑體" panose="020B0604030504040204" pitchFamily="34" charset="-120"/>
                <a:ea typeface="微軟正黑體" panose="020B0604030504040204" pitchFamily="34" charset="-120"/>
              </a:rPr>
              <a:t>-&gt;</a:t>
            </a:r>
            <a:r>
              <a:rPr lang="zh-TW" altLang="en-US">
                <a:latin typeface="微軟正黑體" panose="020B0604030504040204" pitchFamily="34" charset="-120"/>
                <a:ea typeface="微軟正黑體" panose="020B0604030504040204" pitchFamily="34" charset="-120"/>
              </a:rPr>
              <a:t>法語 </a:t>
            </a:r>
            <a:r>
              <a:rPr lang="en-US" altLang="zh-TW">
                <a:latin typeface="微軟正黑體" panose="020B0604030504040204" pitchFamily="34" charset="-120"/>
                <a:ea typeface="微軟正黑體" panose="020B0604030504040204" pitchFamily="34" charset="-120"/>
              </a:rPr>
              <a:t>establish a new single-model state of the art BLEU score 41.8</a:t>
            </a:r>
            <a:r>
              <a:rPr lang="zh-TW" altLang="en-US">
                <a:latin typeface="微軟正黑體" panose="020B0604030504040204" pitchFamily="34" charset="-120"/>
                <a:ea typeface="微軟正黑體" panose="020B0604030504040204" pitchFamily="34" charset="-120"/>
              </a:rPr>
              <a:t> </a:t>
            </a:r>
            <a:r>
              <a:rPr lang="en-US" altLang="zh-TW">
                <a:latin typeface="微軟正黑體" panose="020B0604030504040204" pitchFamily="34" charset="-120"/>
                <a:ea typeface="微軟正黑體" panose="020B0604030504040204" pitchFamily="34" charset="-120"/>
              </a:rPr>
              <a:t>after training 3.5 days on eight 8 GPUs</a:t>
            </a:r>
            <a:r>
              <a:rPr lang="zh-TW" altLang="en-US">
                <a:latin typeface="微軟正黑體" panose="020B0604030504040204" pitchFamily="34" charset="-120"/>
                <a:ea typeface="微軟正黑體" panose="020B0604030504040204" pitchFamily="34" charset="-120"/>
              </a:rPr>
              <a:t> </a:t>
            </a:r>
            <a:r>
              <a:rPr lang="en-US" altLang="zh-TW">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210734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7217E9-A690-BED9-BEF1-2A441D3417B5}"/>
              </a:ext>
            </a:extLst>
          </p:cNvPr>
          <p:cNvSpPr>
            <a:spLocks noGrp="1"/>
          </p:cNvSpPr>
          <p:nvPr>
            <p:ph type="title"/>
          </p:nvPr>
        </p:nvSpPr>
        <p:spPr/>
        <p:txBody>
          <a:bodyPr/>
          <a:lstStyle/>
          <a:p>
            <a:r>
              <a:rPr lang="en-US" altLang="zh-TW">
                <a:latin typeface="微軟正黑體" panose="020B0604030504040204" pitchFamily="34" charset="-120"/>
                <a:ea typeface="微軟正黑體" panose="020B0604030504040204" pitchFamily="34" charset="-120"/>
              </a:rPr>
              <a:t>7. Conclusion</a:t>
            </a:r>
            <a:endParaRPr lang="zh-TW" altLang="en-US">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CDADA016-C03A-67AE-17C7-9197C6EDD603}"/>
              </a:ext>
            </a:extLst>
          </p:cNvPr>
          <p:cNvSpPr>
            <a:spLocks noGrp="1"/>
          </p:cNvSpPr>
          <p:nvPr>
            <p:ph idx="1"/>
          </p:nvPr>
        </p:nvSpPr>
        <p:spPr/>
        <p:txBody>
          <a:bodyPr/>
          <a:lstStyle/>
          <a:p>
            <a:r>
              <a:rPr lang="en-US" altLang="zh-TW">
                <a:latin typeface="微軟正黑體" panose="020B0604030504040204" pitchFamily="34" charset="-120"/>
                <a:ea typeface="微軟正黑體" panose="020B0604030504040204" pitchFamily="34" charset="-120"/>
              </a:rPr>
              <a:t>Transformer</a:t>
            </a:r>
            <a:r>
              <a:rPr lang="zh-TW" altLang="en-US">
                <a:latin typeface="微軟正黑體" panose="020B0604030504040204" pitchFamily="34" charset="-120"/>
                <a:ea typeface="微軟正黑體" panose="020B0604030504040204" pitchFamily="34" charset="-120"/>
              </a:rPr>
              <a:t>是第一個僅僅使用注意力機制做</a:t>
            </a:r>
            <a:r>
              <a:rPr lang="en-US" altLang="zh-TW">
                <a:latin typeface="微軟正黑體" panose="020B0604030504040204" pitchFamily="34" charset="-120"/>
                <a:ea typeface="微軟正黑體" panose="020B0604030504040204" pitchFamily="34" charset="-120"/>
              </a:rPr>
              <a:t>seq2seq</a:t>
            </a:r>
            <a:r>
              <a:rPr lang="zh-TW" altLang="en-US">
                <a:latin typeface="微軟正黑體" panose="020B0604030504040204" pitchFamily="34" charset="-120"/>
                <a:ea typeface="微軟正黑體" panose="020B0604030504040204" pitchFamily="34" charset="-120"/>
              </a:rPr>
              <a:t>任務的模型，把之前的循環層全部換成</a:t>
            </a:r>
            <a:r>
              <a:rPr lang="en-US" altLang="zh-TW">
                <a:latin typeface="微軟正黑體" panose="020B0604030504040204" pitchFamily="34" charset="-120"/>
                <a:ea typeface="微軟正黑體" panose="020B0604030504040204" pitchFamily="34" charset="-120"/>
              </a:rPr>
              <a:t>multi-head self attention</a:t>
            </a:r>
            <a:r>
              <a:rPr lang="zh-TW" altLang="en-US">
                <a:latin typeface="微軟正黑體" panose="020B0604030504040204" pitchFamily="34" charset="-120"/>
                <a:ea typeface="微軟正黑體" panose="020B0604030504040204" pitchFamily="34" charset="-120"/>
              </a:rPr>
              <a:t>。</a:t>
            </a:r>
            <a:endParaRPr lang="en-US" altLang="zh-TW">
              <a:latin typeface="微軟正黑體" panose="020B0604030504040204" pitchFamily="34" charset="-120"/>
              <a:ea typeface="微軟正黑體" panose="020B0604030504040204" pitchFamily="34" charset="-120"/>
            </a:endParaRPr>
          </a:p>
          <a:p>
            <a:r>
              <a:rPr lang="zh-TW" altLang="en-US">
                <a:latin typeface="微軟正黑體" panose="020B0604030504040204" pitchFamily="34" charset="-120"/>
                <a:ea typeface="微軟正黑體" panose="020B0604030504040204" pitchFamily="34" charset="-120"/>
              </a:rPr>
              <a:t>在機器翻譯的任務上面，</a:t>
            </a:r>
            <a:r>
              <a:rPr lang="en-US" altLang="zh-TW">
                <a:latin typeface="微軟正黑體" panose="020B0604030504040204" pitchFamily="34" charset="-120"/>
                <a:ea typeface="微軟正黑體" panose="020B0604030504040204" pitchFamily="34" charset="-120"/>
              </a:rPr>
              <a:t>Transformer</a:t>
            </a:r>
            <a:r>
              <a:rPr lang="zh-TW" altLang="en-US">
                <a:latin typeface="微軟正黑體" panose="020B0604030504040204" pitchFamily="34" charset="-120"/>
                <a:ea typeface="微軟正黑體" panose="020B0604030504040204" pitchFamily="34" charset="-120"/>
              </a:rPr>
              <a:t>能夠比其他模型快很多且效果確實比較好。</a:t>
            </a:r>
            <a:endParaRPr lang="en-US" altLang="zh-TW">
              <a:latin typeface="微軟正黑體" panose="020B0604030504040204" pitchFamily="34" charset="-120"/>
              <a:ea typeface="微軟正黑體" panose="020B0604030504040204" pitchFamily="34" charset="-120"/>
            </a:endParaRPr>
          </a:p>
          <a:p>
            <a:r>
              <a:rPr lang="zh-TW" altLang="en-US">
                <a:latin typeface="微軟正黑體" panose="020B0604030504040204" pitchFamily="34" charset="-120"/>
                <a:ea typeface="微軟正黑體" panose="020B0604030504040204" pitchFamily="34" charset="-120"/>
              </a:rPr>
              <a:t>把</a:t>
            </a:r>
            <a:r>
              <a:rPr lang="en-US" altLang="zh-TW">
                <a:latin typeface="微軟正黑體" panose="020B0604030504040204" pitchFamily="34" charset="-120"/>
                <a:ea typeface="微軟正黑體" panose="020B0604030504040204" pitchFamily="34" charset="-120"/>
              </a:rPr>
              <a:t>Transformer</a:t>
            </a:r>
            <a:r>
              <a:rPr lang="zh-TW" altLang="en-US">
                <a:latin typeface="微軟正黑體" panose="020B0604030504040204" pitchFamily="34" charset="-120"/>
                <a:ea typeface="微軟正黑體" panose="020B0604030504040204" pitchFamily="34" charset="-120"/>
              </a:rPr>
              <a:t>延伸到文本以外的</a:t>
            </a:r>
            <a:r>
              <a:rPr lang="en-US" altLang="zh-TW">
                <a:latin typeface="微軟正黑體" panose="020B0604030504040204" pitchFamily="34" charset="-120"/>
                <a:ea typeface="微軟正黑體" panose="020B0604030504040204" pitchFamily="34" charset="-120"/>
              </a:rPr>
              <a:t>data</a:t>
            </a:r>
            <a:r>
              <a:rPr lang="zh-TW" altLang="en-US">
                <a:latin typeface="微軟正黑體" panose="020B0604030504040204" pitchFamily="34" charset="-120"/>
                <a:ea typeface="微軟正黑體" panose="020B0604030504040204" pitchFamily="34" charset="-120"/>
              </a:rPr>
              <a:t>上，包括圖片、語音。</a:t>
            </a:r>
          </a:p>
        </p:txBody>
      </p:sp>
    </p:spTree>
    <p:extLst>
      <p:ext uri="{BB962C8B-B14F-4D97-AF65-F5344CB8AC3E}">
        <p14:creationId xmlns:p14="http://schemas.microsoft.com/office/powerpoint/2010/main" val="48590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F021E1-8360-94EF-4B7C-2D45CDEF33FE}"/>
              </a:ext>
            </a:extLst>
          </p:cNvPr>
          <p:cNvSpPr>
            <a:spLocks noGrp="1"/>
          </p:cNvSpPr>
          <p:nvPr>
            <p:ph type="title"/>
          </p:nvPr>
        </p:nvSpPr>
        <p:spPr/>
        <p:txBody>
          <a:bodyPr/>
          <a:lstStyle/>
          <a:p>
            <a:r>
              <a:rPr lang="en-US" altLang="zh-TW">
                <a:latin typeface="微軟正黑體" panose="020B0604030504040204" pitchFamily="34" charset="-120"/>
                <a:ea typeface="微軟正黑體" panose="020B0604030504040204" pitchFamily="34" charset="-120"/>
              </a:rPr>
              <a:t>1. Introduction</a:t>
            </a:r>
            <a:endParaRPr lang="zh-TW" altLang="en-US">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C634C2A1-51D3-D13B-A817-D2A4C1E8F29C}"/>
              </a:ext>
            </a:extLst>
          </p:cNvPr>
          <p:cNvSpPr>
            <a:spLocks noGrp="1"/>
          </p:cNvSpPr>
          <p:nvPr>
            <p:ph idx="1"/>
          </p:nvPr>
        </p:nvSpPr>
        <p:spPr>
          <a:xfrm>
            <a:off x="838200" y="1825625"/>
            <a:ext cx="10270524" cy="4328040"/>
          </a:xfrm>
        </p:spPr>
        <p:txBody>
          <a:bodyPr>
            <a:normAutofit fontScale="62500" lnSpcReduction="20000"/>
          </a:bodyPr>
          <a:lstStyle/>
          <a:p>
            <a:pPr>
              <a:lnSpc>
                <a:spcPts val="2880"/>
              </a:lnSpc>
            </a:pPr>
            <a:r>
              <a:rPr lang="zh-TW" altLang="en-US" b="0" i="0">
                <a:solidFill>
                  <a:srgbClr val="121212"/>
                </a:solidFill>
                <a:effectLst/>
                <a:latin typeface="-apple-system"/>
              </a:rPr>
              <a:t>常見的</a:t>
            </a:r>
            <a:r>
              <a:rPr lang="en-US" altLang="zh-TW" b="0" i="0">
                <a:solidFill>
                  <a:srgbClr val="121212"/>
                </a:solidFill>
                <a:effectLst/>
                <a:latin typeface="-apple-system"/>
              </a:rPr>
              <a:t>seq2seq</a:t>
            </a:r>
            <a:r>
              <a:rPr lang="zh-TW" altLang="en-US" b="0" i="0">
                <a:solidFill>
                  <a:srgbClr val="121212"/>
                </a:solidFill>
                <a:effectLst/>
                <a:latin typeface="-apple-system"/>
              </a:rPr>
              <a:t>模型、語言模型等，之前都是用</a:t>
            </a:r>
            <a:r>
              <a:rPr lang="en-US" altLang="zh-TW" b="0" i="0">
                <a:solidFill>
                  <a:srgbClr val="121212"/>
                </a:solidFill>
                <a:effectLst/>
                <a:latin typeface="-apple-system"/>
              </a:rPr>
              <a:t>RNN</a:t>
            </a:r>
            <a:r>
              <a:rPr lang="zh-TW" altLang="en-US" b="0" i="0">
                <a:solidFill>
                  <a:srgbClr val="121212"/>
                </a:solidFill>
                <a:effectLst/>
                <a:latin typeface="-apple-system"/>
              </a:rPr>
              <a:t>，</a:t>
            </a:r>
            <a:r>
              <a:rPr lang="en-US" altLang="zh-TW" b="0" i="0">
                <a:solidFill>
                  <a:srgbClr val="121212"/>
                </a:solidFill>
                <a:effectLst/>
                <a:latin typeface="-apple-system"/>
              </a:rPr>
              <a:t>LSTM</a:t>
            </a:r>
            <a:r>
              <a:rPr lang="zh-TW" altLang="en-US" b="0" i="0">
                <a:solidFill>
                  <a:srgbClr val="121212"/>
                </a:solidFill>
                <a:effectLst/>
                <a:latin typeface="-apple-system"/>
              </a:rPr>
              <a:t>，</a:t>
            </a:r>
            <a:r>
              <a:rPr lang="en-US" altLang="zh-TW" b="0" i="0">
                <a:solidFill>
                  <a:srgbClr val="121212"/>
                </a:solidFill>
                <a:effectLst/>
                <a:latin typeface="-apple-system"/>
              </a:rPr>
              <a:t>GRU</a:t>
            </a:r>
            <a:r>
              <a:rPr lang="zh-TW" altLang="en-US" b="0" i="0">
                <a:solidFill>
                  <a:srgbClr val="121212"/>
                </a:solidFill>
                <a:effectLst/>
                <a:latin typeface="-apple-system"/>
              </a:rPr>
              <a:t>，</a:t>
            </a:r>
            <a:r>
              <a:rPr lang="en-US" altLang="zh-TW" b="0" i="0">
                <a:solidFill>
                  <a:srgbClr val="121212"/>
                </a:solidFill>
                <a:effectLst/>
                <a:latin typeface="-apple-system"/>
              </a:rPr>
              <a:t>encoder-decoder</a:t>
            </a:r>
            <a:r>
              <a:rPr lang="zh-TW" altLang="en-US" b="0" i="0">
                <a:solidFill>
                  <a:srgbClr val="121212"/>
                </a:solidFill>
                <a:effectLst/>
                <a:latin typeface="-apple-system"/>
              </a:rPr>
              <a:t>結構等等。</a:t>
            </a:r>
            <a:endParaRPr lang="en-US" altLang="zh-TW" b="0" i="0">
              <a:solidFill>
                <a:srgbClr val="121212"/>
              </a:solidFill>
              <a:effectLst/>
              <a:latin typeface="-apple-system"/>
            </a:endParaRPr>
          </a:p>
          <a:p>
            <a:pPr>
              <a:lnSpc>
                <a:spcPts val="2880"/>
              </a:lnSpc>
            </a:pPr>
            <a:r>
              <a:rPr lang="en-US" altLang="zh-TW" i="0">
                <a:solidFill>
                  <a:srgbClr val="121212"/>
                </a:solidFill>
                <a:effectLst/>
                <a:latin typeface="-apple-system"/>
              </a:rPr>
              <a:t>RNN</a:t>
            </a:r>
            <a:r>
              <a:rPr lang="zh-TW" altLang="en-US" i="0">
                <a:solidFill>
                  <a:srgbClr val="121212"/>
                </a:solidFill>
                <a:effectLst/>
                <a:latin typeface="-apple-system"/>
              </a:rPr>
              <a:t>：從左往右一步一步計算，對第 </a:t>
            </a:r>
            <a:r>
              <a:rPr lang="en-US" altLang="zh-TW" i="0">
                <a:solidFill>
                  <a:srgbClr val="121212"/>
                </a:solidFill>
                <a:effectLst/>
                <a:latin typeface="-apple-system"/>
              </a:rPr>
              <a:t>t </a:t>
            </a:r>
            <a:r>
              <a:rPr lang="zh-TW" altLang="en-US" i="0">
                <a:solidFill>
                  <a:srgbClr val="121212"/>
                </a:solidFill>
                <a:effectLst/>
                <a:latin typeface="-apple-system"/>
              </a:rPr>
              <a:t>個狀態 </a:t>
            </a:r>
            <a:r>
              <a:rPr lang="en-US" altLang="zh-TW" i="0" err="1">
                <a:solidFill>
                  <a:srgbClr val="121212"/>
                </a:solidFill>
                <a:effectLst/>
                <a:latin typeface="-apple-system"/>
              </a:rPr>
              <a:t>ht</a:t>
            </a:r>
            <a:r>
              <a:rPr lang="zh-TW" altLang="en-US" i="0">
                <a:solidFill>
                  <a:srgbClr val="121212"/>
                </a:solidFill>
                <a:effectLst/>
                <a:latin typeface="-apple-system"/>
              </a:rPr>
              <a:t>，由 </a:t>
            </a:r>
            <a:r>
              <a:rPr lang="en-US" altLang="zh-TW" i="0">
                <a:solidFill>
                  <a:srgbClr val="121212"/>
                </a:solidFill>
                <a:effectLst/>
                <a:latin typeface="-apple-system"/>
              </a:rPr>
              <a:t>ht-1</a:t>
            </a:r>
            <a:r>
              <a:rPr lang="zh-TW" altLang="en-US" i="0">
                <a:solidFill>
                  <a:srgbClr val="121212"/>
                </a:solidFill>
                <a:effectLst/>
                <a:latin typeface="-apple-system"/>
              </a:rPr>
              <a:t>（歷史資訊）和 當前詞 </a:t>
            </a:r>
            <a:r>
              <a:rPr lang="en-US" altLang="zh-TW" i="0">
                <a:solidFill>
                  <a:srgbClr val="121212"/>
                </a:solidFill>
                <a:effectLst/>
                <a:latin typeface="-apple-system"/>
              </a:rPr>
              <a:t>t </a:t>
            </a:r>
            <a:r>
              <a:rPr lang="zh-TW" altLang="en-US" i="0">
                <a:solidFill>
                  <a:srgbClr val="121212"/>
                </a:solidFill>
                <a:effectLst/>
                <a:latin typeface="-apple-system"/>
              </a:rPr>
              <a:t>計算。</a:t>
            </a:r>
            <a:endParaRPr lang="en-US" altLang="zh-TW" i="0">
              <a:solidFill>
                <a:srgbClr val="121212"/>
              </a:solidFill>
              <a:effectLst/>
              <a:latin typeface="-apple-system"/>
            </a:endParaRPr>
          </a:p>
          <a:p>
            <a:pPr lvl="1">
              <a:lnSpc>
                <a:spcPts val="2880"/>
              </a:lnSpc>
            </a:pPr>
            <a:r>
              <a:rPr lang="zh-TW" altLang="en-US" b="0" i="0">
                <a:solidFill>
                  <a:srgbClr val="121212"/>
                </a:solidFill>
                <a:effectLst/>
                <a:latin typeface="-apple-system"/>
              </a:rPr>
              <a:t>難以並行。 </a:t>
            </a:r>
            <a:r>
              <a:rPr lang="en-US" altLang="zh-TW" b="0" i="0">
                <a:solidFill>
                  <a:srgbClr val="121212"/>
                </a:solidFill>
                <a:effectLst/>
                <a:latin typeface="-apple-system"/>
              </a:rPr>
              <a:t>e.g. 100</a:t>
            </a:r>
            <a:r>
              <a:rPr lang="zh-TW" altLang="en-US" b="0" i="0">
                <a:solidFill>
                  <a:srgbClr val="121212"/>
                </a:solidFill>
                <a:effectLst/>
                <a:latin typeface="-apple-system"/>
              </a:rPr>
              <a:t>個詞要算</a:t>
            </a:r>
            <a:r>
              <a:rPr lang="en-US" altLang="zh-TW" b="0" i="0">
                <a:solidFill>
                  <a:srgbClr val="121212"/>
                </a:solidFill>
                <a:effectLst/>
                <a:latin typeface="-apple-system"/>
              </a:rPr>
              <a:t>100</a:t>
            </a:r>
            <a:r>
              <a:rPr lang="zh-TW" altLang="en-US" b="0" i="0">
                <a:solidFill>
                  <a:srgbClr val="121212"/>
                </a:solidFill>
                <a:effectLst/>
                <a:latin typeface="-apple-system"/>
              </a:rPr>
              <a:t>步</a:t>
            </a:r>
            <a:endParaRPr lang="en-US" altLang="zh-TW" b="0" i="0">
              <a:solidFill>
                <a:srgbClr val="121212"/>
              </a:solidFill>
              <a:effectLst/>
              <a:latin typeface="-apple-system"/>
            </a:endParaRPr>
          </a:p>
          <a:p>
            <a:pPr lvl="1">
              <a:lnSpc>
                <a:spcPts val="2880"/>
              </a:lnSpc>
            </a:pPr>
            <a:r>
              <a:rPr lang="zh-TW" altLang="en-US" b="0" i="0">
                <a:solidFill>
                  <a:srgbClr val="121212"/>
                </a:solidFill>
                <a:effectLst/>
                <a:latin typeface="-apple-system"/>
              </a:rPr>
              <a:t>過早的歷史資訊可能被丟掉。 時序資訊是一步一步往後傳遞的，</a:t>
            </a:r>
            <a:r>
              <a:rPr lang="en-US" altLang="zh-TW" b="0" i="0">
                <a:solidFill>
                  <a:srgbClr val="121212"/>
                </a:solidFill>
                <a:effectLst/>
                <a:latin typeface="-apple-system"/>
              </a:rPr>
              <a:t>e.g. </a:t>
            </a:r>
            <a:r>
              <a:rPr lang="zh-TW" altLang="en-US" b="0" i="0">
                <a:solidFill>
                  <a:srgbClr val="121212"/>
                </a:solidFill>
                <a:effectLst/>
                <a:latin typeface="-apple-system"/>
              </a:rPr>
              <a:t>時序長的時候一個大的 </a:t>
            </a:r>
            <a:r>
              <a:rPr lang="en-US" altLang="zh-TW" b="0" i="0" err="1">
                <a:solidFill>
                  <a:srgbClr val="121212"/>
                </a:solidFill>
                <a:effectLst/>
                <a:latin typeface="-apple-system"/>
              </a:rPr>
              <a:t>ht</a:t>
            </a:r>
            <a:r>
              <a:rPr lang="en-US" altLang="zh-TW" b="0" i="0">
                <a:solidFill>
                  <a:srgbClr val="121212"/>
                </a:solidFill>
                <a:effectLst/>
                <a:latin typeface="-apple-system"/>
              </a:rPr>
              <a:t> </a:t>
            </a:r>
            <a:r>
              <a:rPr lang="zh-TW" altLang="en-US" b="0" i="0">
                <a:solidFill>
                  <a:srgbClr val="121212"/>
                </a:solidFill>
                <a:effectLst/>
                <a:latin typeface="-apple-system"/>
              </a:rPr>
              <a:t>存歷史資訊。 每一個 計算步都需要存儲，記憶體開銷大。</a:t>
            </a:r>
            <a:endParaRPr lang="en-US" altLang="zh-TW" b="0" i="0">
              <a:solidFill>
                <a:srgbClr val="121212"/>
              </a:solidFill>
              <a:effectLst/>
              <a:latin typeface="-apple-system"/>
            </a:endParaRPr>
          </a:p>
          <a:p>
            <a:pPr>
              <a:lnSpc>
                <a:spcPts val="2880"/>
              </a:lnSpc>
            </a:pPr>
            <a:r>
              <a:rPr lang="en-US" altLang="zh-TW"/>
              <a:t>attention </a:t>
            </a:r>
            <a:r>
              <a:rPr lang="zh-TW" altLang="en-US"/>
              <a:t>在 </a:t>
            </a:r>
            <a:r>
              <a:rPr lang="en-US" altLang="zh-TW"/>
              <a:t>RNN </a:t>
            </a:r>
            <a:r>
              <a:rPr lang="zh-TW" altLang="en-US"/>
              <a:t>上的應用</a:t>
            </a:r>
            <a:r>
              <a:rPr lang="en-US" altLang="zh-TW"/>
              <a:t>: Attention mechanisms have become an integral part of compelling sequence modeling and transduction models in various tasks, </a:t>
            </a:r>
            <a:r>
              <a:rPr lang="zh-TW" altLang="en-US"/>
              <a:t>，</a:t>
            </a:r>
            <a:r>
              <a:rPr lang="en-US" altLang="zh-TW"/>
              <a:t>allowing modeling of dependencies without regard to their distance in the input or output sequences </a:t>
            </a:r>
            <a:r>
              <a:rPr lang="zh-TW" altLang="en-US"/>
              <a:t>。</a:t>
            </a:r>
            <a:endParaRPr lang="en-US" altLang="zh-TW"/>
          </a:p>
          <a:p>
            <a:pPr>
              <a:lnSpc>
                <a:spcPts val="2880"/>
              </a:lnSpc>
            </a:pPr>
            <a:r>
              <a:rPr lang="en-US" altLang="zh-TW"/>
              <a:t>Transformer </a:t>
            </a:r>
            <a:r>
              <a:rPr lang="zh-TW" altLang="en-US"/>
              <a:t>不再使用循環結構、純 </a:t>
            </a:r>
            <a:r>
              <a:rPr lang="en-US" altLang="zh-TW"/>
              <a:t>attention</a:t>
            </a:r>
            <a:r>
              <a:rPr lang="zh-TW" altLang="en-US"/>
              <a:t>、並行度高、較短時間達到很好的效果。</a:t>
            </a:r>
          </a:p>
        </p:txBody>
      </p:sp>
    </p:spTree>
    <p:extLst>
      <p:ext uri="{BB962C8B-B14F-4D97-AF65-F5344CB8AC3E}">
        <p14:creationId xmlns:p14="http://schemas.microsoft.com/office/powerpoint/2010/main" val="391446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E5D3A2-4FEA-81D5-9467-2DB643C4F675}"/>
              </a:ext>
            </a:extLst>
          </p:cNvPr>
          <p:cNvSpPr>
            <a:spLocks noGrp="1"/>
          </p:cNvSpPr>
          <p:nvPr>
            <p:ph type="title"/>
          </p:nvPr>
        </p:nvSpPr>
        <p:spPr/>
        <p:txBody>
          <a:bodyPr/>
          <a:lstStyle/>
          <a:p>
            <a:r>
              <a:rPr lang="en-US" altLang="zh-TW"/>
              <a:t>2. Background</a:t>
            </a:r>
            <a:endParaRPr lang="zh-TW" altLang="en-US"/>
          </a:p>
        </p:txBody>
      </p:sp>
      <p:sp>
        <p:nvSpPr>
          <p:cNvPr id="3" name="內容版面配置區 2">
            <a:extLst>
              <a:ext uri="{FF2B5EF4-FFF2-40B4-BE49-F238E27FC236}">
                <a16:creationId xmlns:a16="http://schemas.microsoft.com/office/drawing/2014/main" id="{BA686BA6-07D5-CE23-D1B0-55E1FDA41311}"/>
              </a:ext>
            </a:extLst>
          </p:cNvPr>
          <p:cNvSpPr>
            <a:spLocks noGrp="1"/>
          </p:cNvSpPr>
          <p:nvPr>
            <p:ph idx="1"/>
          </p:nvPr>
        </p:nvSpPr>
        <p:spPr/>
        <p:txBody>
          <a:bodyPr>
            <a:normAutofit fontScale="85000" lnSpcReduction="10000"/>
          </a:bodyPr>
          <a:lstStyle/>
          <a:p>
            <a:pPr>
              <a:lnSpc>
                <a:spcPts val="3360"/>
              </a:lnSpc>
            </a:pPr>
            <a:r>
              <a:rPr lang="zh-TW" altLang="en-US"/>
              <a:t>使用卷積來替換循環神經網路，以此減少時序的計算量。</a:t>
            </a:r>
            <a:endParaRPr lang="en-US" altLang="zh-TW"/>
          </a:p>
          <a:p>
            <a:pPr lvl="1">
              <a:lnSpc>
                <a:spcPts val="3360"/>
              </a:lnSpc>
            </a:pPr>
            <a:r>
              <a:rPr lang="zh-TW" altLang="en-US"/>
              <a:t>難以對長的</a:t>
            </a:r>
            <a:r>
              <a:rPr lang="en-US" altLang="zh-TW"/>
              <a:t>sequence</a:t>
            </a:r>
            <a:r>
              <a:rPr lang="zh-TW" altLang="en-US"/>
              <a:t>去建</a:t>
            </a:r>
            <a:r>
              <a:rPr lang="en-US" altLang="zh-TW"/>
              <a:t>model</a:t>
            </a:r>
            <a:r>
              <a:rPr lang="zh-TW" altLang="en-US"/>
              <a:t>。像素離較遠，必須用多層卷積才能融合。</a:t>
            </a:r>
            <a:endParaRPr lang="en-US" altLang="zh-TW"/>
          </a:p>
          <a:p>
            <a:pPr lvl="1">
              <a:lnSpc>
                <a:spcPts val="3360"/>
              </a:lnSpc>
            </a:pPr>
            <a:r>
              <a:rPr lang="zh-TW" altLang="en-US"/>
              <a:t>注意力機制可以一次看到所有像素</a:t>
            </a:r>
            <a:endParaRPr lang="en-US" altLang="zh-TW"/>
          </a:p>
          <a:p>
            <a:pPr lvl="1">
              <a:lnSpc>
                <a:spcPts val="3360"/>
              </a:lnSpc>
            </a:pPr>
            <a:r>
              <a:rPr lang="en-US" altLang="zh-TW"/>
              <a:t>CNN</a:t>
            </a:r>
            <a:r>
              <a:rPr lang="zh-TW" altLang="en-US"/>
              <a:t>可以有多個通道</a:t>
            </a:r>
            <a:r>
              <a:rPr lang="en-US" altLang="zh-TW"/>
              <a:t>(filter)</a:t>
            </a:r>
            <a:r>
              <a:rPr lang="zh-TW" altLang="en-US"/>
              <a:t>去抓取不同的特徵，於是提出</a:t>
            </a:r>
            <a:r>
              <a:rPr lang="en-US" altLang="zh-TW"/>
              <a:t>Multi-head attention</a:t>
            </a:r>
          </a:p>
          <a:p>
            <a:pPr>
              <a:lnSpc>
                <a:spcPts val="3360"/>
              </a:lnSpc>
            </a:pPr>
            <a:r>
              <a:rPr lang="en-US" altLang="zh-TW"/>
              <a:t>Self-attention</a:t>
            </a:r>
            <a:r>
              <a:rPr lang="zh-TW" altLang="en-US"/>
              <a:t>並不是這篇文章首先提出來的，之前就有被運用在其他任務上</a:t>
            </a:r>
            <a:r>
              <a:rPr lang="en-US" altLang="zh-TW"/>
              <a:t>(reading comprehension)</a:t>
            </a:r>
            <a:r>
              <a:rPr lang="zh-TW" altLang="en-US"/>
              <a:t>。</a:t>
            </a:r>
            <a:endParaRPr lang="en-US" altLang="zh-TW"/>
          </a:p>
          <a:p>
            <a:pPr>
              <a:lnSpc>
                <a:spcPts val="3360"/>
              </a:lnSpc>
            </a:pPr>
            <a:r>
              <a:rPr lang="zh-TW" altLang="en-US"/>
              <a:t>據作者所知，</a:t>
            </a:r>
            <a:r>
              <a:rPr lang="en-US" altLang="zh-TW"/>
              <a:t>Transformer</a:t>
            </a:r>
            <a:r>
              <a:rPr lang="zh-TW" altLang="en-US"/>
              <a:t>是</a:t>
            </a:r>
            <a:r>
              <a:rPr lang="zh-TW" altLang="en-US" b="0" i="0">
                <a:solidFill>
                  <a:srgbClr val="121212"/>
                </a:solidFill>
                <a:effectLst/>
                <a:latin typeface="-apple-system"/>
              </a:rPr>
              <a:t>第一個只依賴</a:t>
            </a:r>
            <a:r>
              <a:rPr lang="en-US" altLang="zh-TW" b="0" i="0">
                <a:solidFill>
                  <a:srgbClr val="121212"/>
                </a:solidFill>
                <a:effectLst/>
                <a:latin typeface="-apple-system"/>
              </a:rPr>
              <a:t>self attention</a:t>
            </a:r>
            <a:r>
              <a:rPr lang="zh-TW" altLang="en-US" b="0" i="0">
                <a:solidFill>
                  <a:srgbClr val="121212"/>
                </a:solidFill>
                <a:effectLst/>
                <a:latin typeface="-apple-system"/>
              </a:rPr>
              <a:t>來實現</a:t>
            </a:r>
            <a:r>
              <a:rPr lang="en-US" altLang="zh-TW" b="0" i="0">
                <a:solidFill>
                  <a:srgbClr val="121212"/>
                </a:solidFill>
                <a:effectLst/>
                <a:latin typeface="-apple-system"/>
              </a:rPr>
              <a:t>encoder-decoder</a:t>
            </a:r>
            <a:r>
              <a:rPr lang="zh-TW" altLang="en-US" b="0" i="0">
                <a:solidFill>
                  <a:srgbClr val="121212"/>
                </a:solidFill>
                <a:effectLst/>
                <a:latin typeface="-apple-system"/>
              </a:rPr>
              <a:t>架構的模型</a:t>
            </a:r>
            <a:r>
              <a:rPr lang="zh-TW" altLang="en-US">
                <a:solidFill>
                  <a:srgbClr val="121212"/>
                </a:solidFill>
                <a:latin typeface="-apple-system"/>
              </a:rPr>
              <a:t>。</a:t>
            </a:r>
            <a:endParaRPr lang="en-US" altLang="zh-TW"/>
          </a:p>
          <a:p>
            <a:pPr>
              <a:lnSpc>
                <a:spcPts val="3360"/>
              </a:lnSpc>
            </a:pPr>
            <a:endParaRPr lang="zh-TW" altLang="en-US"/>
          </a:p>
        </p:txBody>
      </p:sp>
    </p:spTree>
    <p:extLst>
      <p:ext uri="{BB962C8B-B14F-4D97-AF65-F5344CB8AC3E}">
        <p14:creationId xmlns:p14="http://schemas.microsoft.com/office/powerpoint/2010/main" val="423025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276379-17D7-B8F6-2E4A-D87DAD6BCC99}"/>
              </a:ext>
            </a:extLst>
          </p:cNvPr>
          <p:cNvSpPr>
            <a:spLocks noGrp="1"/>
          </p:cNvSpPr>
          <p:nvPr>
            <p:ph type="title"/>
          </p:nvPr>
        </p:nvSpPr>
        <p:spPr/>
        <p:txBody>
          <a:bodyPr/>
          <a:lstStyle/>
          <a:p>
            <a:r>
              <a:rPr lang="en-US" altLang="zh-TW"/>
              <a:t>3. Model Architecture</a:t>
            </a:r>
            <a:endParaRPr lang="zh-TW" altLang="en-US"/>
          </a:p>
        </p:txBody>
      </p:sp>
      <p:sp>
        <p:nvSpPr>
          <p:cNvPr id="3" name="內容版面配置區 2">
            <a:extLst>
              <a:ext uri="{FF2B5EF4-FFF2-40B4-BE49-F238E27FC236}">
                <a16:creationId xmlns:a16="http://schemas.microsoft.com/office/drawing/2014/main" id="{1247EFB7-D6B8-A2B0-4901-8449FD8CA336}"/>
              </a:ext>
            </a:extLst>
          </p:cNvPr>
          <p:cNvSpPr>
            <a:spLocks noGrp="1"/>
          </p:cNvSpPr>
          <p:nvPr>
            <p:ph idx="1"/>
          </p:nvPr>
        </p:nvSpPr>
        <p:spPr/>
        <p:txBody>
          <a:bodyPr/>
          <a:lstStyle/>
          <a:p>
            <a:pPr>
              <a:lnSpc>
                <a:spcPts val="3360"/>
              </a:lnSpc>
            </a:pPr>
            <a:r>
              <a:rPr lang="en-US" altLang="zh-TW"/>
              <a:t>sequence transduction models </a:t>
            </a:r>
            <a:r>
              <a:rPr lang="zh-TW" altLang="en-US"/>
              <a:t>比較好的結構是 </a:t>
            </a:r>
            <a:r>
              <a:rPr lang="en-US" altLang="zh-TW"/>
              <a:t>encoder-decoder</a:t>
            </a:r>
          </a:p>
          <a:p>
            <a:pPr lvl="1">
              <a:lnSpc>
                <a:spcPts val="3360"/>
              </a:lnSpc>
            </a:pPr>
            <a:r>
              <a:rPr lang="en-US" altLang="zh-TW"/>
              <a:t>Encoder</a:t>
            </a:r>
            <a:r>
              <a:rPr lang="zh-TW" altLang="en-US"/>
              <a:t>將輸入</a:t>
            </a:r>
            <a:r>
              <a:rPr lang="en-US" altLang="zh-TW"/>
              <a:t>X=(x1…</a:t>
            </a:r>
            <a:r>
              <a:rPr lang="en-US" altLang="zh-TW" err="1"/>
              <a:t>xt</a:t>
            </a:r>
            <a:r>
              <a:rPr lang="en-US" altLang="zh-TW"/>
              <a:t>…</a:t>
            </a:r>
            <a:r>
              <a:rPr lang="en-US" altLang="zh-TW" err="1"/>
              <a:t>xn</a:t>
            </a:r>
            <a:r>
              <a:rPr lang="en-US" altLang="zh-TW"/>
              <a:t>)</a:t>
            </a:r>
            <a:r>
              <a:rPr lang="zh-TW" altLang="en-US"/>
              <a:t>轉換成輸出為</a:t>
            </a:r>
            <a:r>
              <a:rPr lang="en-US" altLang="zh-TW"/>
              <a:t>Z=(z1…</a:t>
            </a:r>
            <a:r>
              <a:rPr lang="en-US" altLang="zh-TW" err="1"/>
              <a:t>zt</a:t>
            </a:r>
            <a:r>
              <a:rPr lang="en-US" altLang="zh-TW"/>
              <a:t>…</a:t>
            </a:r>
            <a:r>
              <a:rPr lang="en-US" altLang="zh-TW" err="1"/>
              <a:t>zn</a:t>
            </a:r>
            <a:r>
              <a:rPr lang="en-US" altLang="zh-TW"/>
              <a:t>)</a:t>
            </a:r>
            <a:r>
              <a:rPr lang="zh-TW" altLang="en-US"/>
              <a:t>的向量。</a:t>
            </a:r>
            <a:endParaRPr lang="en-US" altLang="zh-TW"/>
          </a:p>
          <a:p>
            <a:pPr lvl="1">
              <a:lnSpc>
                <a:spcPts val="3360"/>
              </a:lnSpc>
            </a:pPr>
            <a:r>
              <a:rPr lang="en-US" altLang="zh-TW"/>
              <a:t>Decoder</a:t>
            </a:r>
            <a:r>
              <a:rPr lang="zh-TW" altLang="en-US"/>
              <a:t>會拿到</a:t>
            </a:r>
            <a:r>
              <a:rPr lang="en-US" altLang="zh-TW"/>
              <a:t>Encoder</a:t>
            </a:r>
            <a:r>
              <a:rPr lang="zh-TW" altLang="en-US"/>
              <a:t>的輸出</a:t>
            </a:r>
            <a:r>
              <a:rPr lang="en-US" altLang="zh-TW"/>
              <a:t>(Z)</a:t>
            </a:r>
            <a:r>
              <a:rPr lang="zh-TW" altLang="en-US"/>
              <a:t>，生成一個</a:t>
            </a:r>
            <a:r>
              <a:rPr lang="en-US" altLang="zh-TW"/>
              <a:t>Y=(y1…</a:t>
            </a:r>
            <a:r>
              <a:rPr lang="en-US" altLang="zh-TW" err="1"/>
              <a:t>yt</a:t>
            </a:r>
            <a:r>
              <a:rPr lang="en-US" altLang="zh-TW"/>
              <a:t>…</a:t>
            </a:r>
            <a:r>
              <a:rPr lang="en-US" altLang="zh-TW" err="1"/>
              <a:t>ym</a:t>
            </a:r>
            <a:r>
              <a:rPr lang="en-US" altLang="zh-TW"/>
              <a:t>)</a:t>
            </a:r>
            <a:r>
              <a:rPr lang="zh-TW" altLang="en-US"/>
              <a:t>長度為</a:t>
            </a:r>
            <a:r>
              <a:rPr lang="en-US" altLang="zh-TW"/>
              <a:t>m</a:t>
            </a:r>
            <a:r>
              <a:rPr lang="zh-TW" altLang="en-US"/>
              <a:t>的</a:t>
            </a:r>
            <a:r>
              <a:rPr lang="en-US" altLang="zh-TW"/>
              <a:t>sequence</a:t>
            </a:r>
            <a:r>
              <a:rPr lang="zh-TW" altLang="en-US"/>
              <a:t>。</a:t>
            </a:r>
            <a:endParaRPr lang="en-US" altLang="zh-TW"/>
          </a:p>
          <a:p>
            <a:pPr lvl="1">
              <a:lnSpc>
                <a:spcPts val="3360"/>
              </a:lnSpc>
            </a:pPr>
            <a:r>
              <a:rPr lang="en-US" altLang="zh-TW"/>
              <a:t>Decoder</a:t>
            </a:r>
            <a:r>
              <a:rPr lang="zh-TW" altLang="en-US"/>
              <a:t>的輸出是一個一個的生成，每一步都是</a:t>
            </a:r>
            <a:r>
              <a:rPr lang="en-US" altLang="zh-TW"/>
              <a:t>auto-regressive</a:t>
            </a:r>
            <a:r>
              <a:rPr lang="zh-TW" altLang="en-US"/>
              <a:t>。</a:t>
            </a:r>
            <a:endParaRPr lang="en-US" altLang="zh-TW"/>
          </a:p>
          <a:p>
            <a:pPr lvl="2">
              <a:lnSpc>
                <a:spcPts val="3360"/>
              </a:lnSpc>
            </a:pPr>
            <a:r>
              <a:rPr lang="zh-TW" altLang="en-US"/>
              <a:t>過去時刻的輸出，會做為當前的輸入</a:t>
            </a:r>
            <a:endParaRPr lang="en-US" altLang="zh-TW"/>
          </a:p>
        </p:txBody>
      </p:sp>
    </p:spTree>
    <p:extLst>
      <p:ext uri="{BB962C8B-B14F-4D97-AF65-F5344CB8AC3E}">
        <p14:creationId xmlns:p14="http://schemas.microsoft.com/office/powerpoint/2010/main" val="123002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6C9374-906C-43B1-8FD0-332DBB013D72}"/>
              </a:ext>
            </a:extLst>
          </p:cNvPr>
          <p:cNvSpPr>
            <a:spLocks noGrp="1"/>
          </p:cNvSpPr>
          <p:nvPr>
            <p:ph type="title"/>
          </p:nvPr>
        </p:nvSpPr>
        <p:spPr/>
        <p:txBody>
          <a:bodyPr/>
          <a:lstStyle/>
          <a:p>
            <a:r>
              <a:rPr lang="en-US" altLang="zh-TW"/>
              <a:t>Autoregressive </a:t>
            </a:r>
            <a:endParaRPr lang="zh-TW" altLang="en-US"/>
          </a:p>
        </p:txBody>
      </p:sp>
      <p:sp>
        <p:nvSpPr>
          <p:cNvPr id="4" name="文字方塊 3">
            <a:extLst>
              <a:ext uri="{FF2B5EF4-FFF2-40B4-BE49-F238E27FC236}">
                <a16:creationId xmlns:a16="http://schemas.microsoft.com/office/drawing/2014/main" id="{5F90B07A-7297-44C9-B7E6-59F27684EB30}"/>
              </a:ext>
            </a:extLst>
          </p:cNvPr>
          <p:cNvSpPr txBox="1"/>
          <p:nvPr/>
        </p:nvSpPr>
        <p:spPr>
          <a:xfrm>
            <a:off x="3779628" y="2033766"/>
            <a:ext cx="1233845" cy="461665"/>
          </a:xfrm>
          <a:prstGeom prst="rect">
            <a:avLst/>
          </a:prstGeom>
          <a:noFill/>
        </p:spPr>
        <p:txBody>
          <a:bodyPr wrap="square" rtlCol="0">
            <a:spAutoFit/>
          </a:bodyPr>
          <a:lstStyle/>
          <a:p>
            <a:pPr algn="r"/>
            <a:r>
              <a:rPr lang="en-US" altLang="zh-TW" sz="2400"/>
              <a:t>max</a:t>
            </a:r>
            <a:endParaRPr lang="zh-TW" altLang="en-US" sz="2400"/>
          </a:p>
        </p:txBody>
      </p:sp>
      <p:sp>
        <p:nvSpPr>
          <p:cNvPr id="8" name="矩形 7">
            <a:extLst>
              <a:ext uri="{FF2B5EF4-FFF2-40B4-BE49-F238E27FC236}">
                <a16:creationId xmlns:a16="http://schemas.microsoft.com/office/drawing/2014/main" id="{7FD03478-F11E-4500-AD95-A2928F396560}"/>
              </a:ext>
            </a:extLst>
          </p:cNvPr>
          <p:cNvSpPr/>
          <p:nvPr/>
        </p:nvSpPr>
        <p:spPr>
          <a:xfrm>
            <a:off x="2193615" y="2883753"/>
            <a:ext cx="1400532" cy="787840"/>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a:extLst>
              <a:ext uri="{FF2B5EF4-FFF2-40B4-BE49-F238E27FC236}">
                <a16:creationId xmlns:a16="http://schemas.microsoft.com/office/drawing/2014/main" id="{D866D0E0-347B-481A-9F3D-93C1B85D8217}"/>
              </a:ext>
            </a:extLst>
          </p:cNvPr>
          <p:cNvCxnSpPr>
            <a:cxnSpLocks/>
          </p:cNvCxnSpPr>
          <p:nvPr/>
        </p:nvCxnSpPr>
        <p:spPr>
          <a:xfrm>
            <a:off x="3691113" y="3258507"/>
            <a:ext cx="411800"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7B58E241-934B-410E-A49B-8AFB36C0D705}"/>
              </a:ext>
            </a:extLst>
          </p:cNvPr>
          <p:cNvCxnSpPr>
            <a:cxnSpLocks/>
          </p:cNvCxnSpPr>
          <p:nvPr/>
        </p:nvCxnSpPr>
        <p:spPr>
          <a:xfrm>
            <a:off x="4107547" y="4479735"/>
            <a:ext cx="367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34E93D9D-2BCB-4122-99BE-C9D02BA4B01D}"/>
              </a:ext>
            </a:extLst>
          </p:cNvPr>
          <p:cNvCxnSpPr>
            <a:cxnSpLocks/>
          </p:cNvCxnSpPr>
          <p:nvPr/>
        </p:nvCxnSpPr>
        <p:spPr>
          <a:xfrm>
            <a:off x="4107547" y="3244313"/>
            <a:ext cx="0" cy="121540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群組 11">
            <a:extLst>
              <a:ext uri="{FF2B5EF4-FFF2-40B4-BE49-F238E27FC236}">
                <a16:creationId xmlns:a16="http://schemas.microsoft.com/office/drawing/2014/main" id="{358004D0-3916-45D6-91CB-189632143609}"/>
              </a:ext>
            </a:extLst>
          </p:cNvPr>
          <p:cNvGrpSpPr/>
          <p:nvPr/>
        </p:nvGrpSpPr>
        <p:grpSpPr>
          <a:xfrm>
            <a:off x="2108201" y="2986246"/>
            <a:ext cx="1588901" cy="2988542"/>
            <a:chOff x="553420" y="2633912"/>
            <a:chExt cx="1588901" cy="2988542"/>
          </a:xfrm>
        </p:grpSpPr>
        <p:sp>
          <p:nvSpPr>
            <p:cNvPr id="13" name="矩形: 圓角 12">
              <a:extLst>
                <a:ext uri="{FF2B5EF4-FFF2-40B4-BE49-F238E27FC236}">
                  <a16:creationId xmlns:a16="http://schemas.microsoft.com/office/drawing/2014/main" id="{64CD2168-74F0-40C1-B183-D4DB8262AC1C}"/>
                </a:ext>
              </a:extLst>
            </p:cNvPr>
            <p:cNvSpPr/>
            <p:nvPr/>
          </p:nvSpPr>
          <p:spPr>
            <a:xfrm>
              <a:off x="553420" y="3459473"/>
              <a:ext cx="1582913" cy="1291009"/>
            </a:xfrm>
            <a:prstGeom prst="roundRect">
              <a:avLst/>
            </a:prstGeom>
            <a:blipFill>
              <a:blip r:embed="rId2"/>
              <a:tile tx="0" ty="0" sx="100000" sy="100000" flip="none" algn="tl"/>
            </a:blip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800"/>
                <a:t>Encoder</a:t>
              </a:r>
              <a:endParaRPr lang="zh-TW" altLang="en-US" sz="2800"/>
            </a:p>
          </p:txBody>
        </p:sp>
        <p:grpSp>
          <p:nvGrpSpPr>
            <p:cNvPr id="14" name="群組 106">
              <a:extLst>
                <a:ext uri="{FF2B5EF4-FFF2-40B4-BE49-F238E27FC236}">
                  <a16:creationId xmlns:a16="http://schemas.microsoft.com/office/drawing/2014/main" id="{EDB84554-75F7-4169-9F67-FDACF40BC0AB}"/>
                </a:ext>
              </a:extLst>
            </p:cNvPr>
            <p:cNvGrpSpPr>
              <a:grpSpLocks/>
            </p:cNvGrpSpPr>
            <p:nvPr/>
          </p:nvGrpSpPr>
          <p:grpSpPr bwMode="auto">
            <a:xfrm flipH="1">
              <a:off x="628650" y="5096765"/>
              <a:ext cx="1513671" cy="525689"/>
              <a:chOff x="467932" y="3914400"/>
              <a:chExt cx="2909888" cy="576263"/>
            </a:xfrm>
          </p:grpSpPr>
          <p:pic>
            <p:nvPicPr>
              <p:cNvPr id="35" name="Picture 9">
                <a:extLst>
                  <a:ext uri="{FF2B5EF4-FFF2-40B4-BE49-F238E27FC236}">
                    <a16:creationId xmlns:a16="http://schemas.microsoft.com/office/drawing/2014/main" id="{998B1EF4-5806-40EA-A47F-656AA4BE7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a:extLst>
                  <a:ext uri="{FF2B5EF4-FFF2-40B4-BE49-F238E27FC236}">
                    <a16:creationId xmlns:a16="http://schemas.microsoft.com/office/drawing/2014/main" id="{C1326BA5-C925-426E-85B5-6E46DBC6D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矩形 14">
              <a:extLst>
                <a:ext uri="{FF2B5EF4-FFF2-40B4-BE49-F238E27FC236}">
                  <a16:creationId xmlns:a16="http://schemas.microsoft.com/office/drawing/2014/main" id="{231D5D1E-FC50-4197-B906-896700B1F2C5}"/>
                </a:ext>
              </a:extLst>
            </p:cNvPr>
            <p:cNvSpPr/>
            <p:nvPr/>
          </p:nvSpPr>
          <p:spPr>
            <a:xfrm>
              <a:off x="764648" y="5075754"/>
              <a:ext cx="154466" cy="5256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0C3E59C7-F6C5-4A5D-A4B9-3D27BFC71411}"/>
                </a:ext>
              </a:extLst>
            </p:cNvPr>
            <p:cNvSpPr/>
            <p:nvPr/>
          </p:nvSpPr>
          <p:spPr>
            <a:xfrm>
              <a:off x="1114984" y="5075754"/>
              <a:ext cx="154466" cy="5256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5C5EF5B5-2EF2-44E4-A295-D307846D0E40}"/>
                </a:ext>
              </a:extLst>
            </p:cNvPr>
            <p:cNvSpPr/>
            <p:nvPr/>
          </p:nvSpPr>
          <p:spPr>
            <a:xfrm>
              <a:off x="1444296" y="5075754"/>
              <a:ext cx="154466" cy="5256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EAEB72F0-13D5-43B4-9E4E-A2A661B831BD}"/>
                </a:ext>
              </a:extLst>
            </p:cNvPr>
            <p:cNvSpPr/>
            <p:nvPr/>
          </p:nvSpPr>
          <p:spPr>
            <a:xfrm>
              <a:off x="1796860" y="5075754"/>
              <a:ext cx="154466" cy="525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grpSp>
          <p:nvGrpSpPr>
            <p:cNvPr id="19" name="群組 18">
              <a:extLst>
                <a:ext uri="{FF2B5EF4-FFF2-40B4-BE49-F238E27FC236}">
                  <a16:creationId xmlns:a16="http://schemas.microsoft.com/office/drawing/2014/main" id="{8E8299E2-EFE4-471B-B06B-F66BD21A1841}"/>
                </a:ext>
              </a:extLst>
            </p:cNvPr>
            <p:cNvGrpSpPr/>
            <p:nvPr/>
          </p:nvGrpSpPr>
          <p:grpSpPr>
            <a:xfrm>
              <a:off x="764648" y="2633912"/>
              <a:ext cx="154466" cy="825561"/>
              <a:chOff x="821798" y="2633912"/>
              <a:chExt cx="154466" cy="825561"/>
            </a:xfrm>
          </p:grpSpPr>
          <p:sp>
            <p:nvSpPr>
              <p:cNvPr id="33" name="矩形 32">
                <a:extLst>
                  <a:ext uri="{FF2B5EF4-FFF2-40B4-BE49-F238E27FC236}">
                    <a16:creationId xmlns:a16="http://schemas.microsoft.com/office/drawing/2014/main" id="{B87F8336-8105-481D-9D78-C72DFE771067}"/>
                  </a:ext>
                </a:extLst>
              </p:cNvPr>
              <p:cNvSpPr/>
              <p:nvPr/>
            </p:nvSpPr>
            <p:spPr>
              <a:xfrm>
                <a:off x="821798" y="2633912"/>
                <a:ext cx="154466" cy="52568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34" name="直線單箭頭接點 33">
                <a:extLst>
                  <a:ext uri="{FF2B5EF4-FFF2-40B4-BE49-F238E27FC236}">
                    <a16:creationId xmlns:a16="http://schemas.microsoft.com/office/drawing/2014/main" id="{4C8D63F1-B82A-4AC9-BB6D-C8B8E7236573}"/>
                  </a:ext>
                </a:extLst>
              </p:cNvPr>
              <p:cNvCxnSpPr>
                <a:cxnSpLocks/>
              </p:cNvCxnSpPr>
              <p:nvPr/>
            </p:nvCxnSpPr>
            <p:spPr>
              <a:xfrm flipV="1">
                <a:off x="900021" y="3159601"/>
                <a:ext cx="0" cy="2998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群組 19">
              <a:extLst>
                <a:ext uri="{FF2B5EF4-FFF2-40B4-BE49-F238E27FC236}">
                  <a16:creationId xmlns:a16="http://schemas.microsoft.com/office/drawing/2014/main" id="{5605D66E-870C-438D-8FA8-2ECCA1C9AC61}"/>
                </a:ext>
              </a:extLst>
            </p:cNvPr>
            <p:cNvGrpSpPr/>
            <p:nvPr/>
          </p:nvGrpSpPr>
          <p:grpSpPr>
            <a:xfrm>
              <a:off x="1104472" y="2633912"/>
              <a:ext cx="154466" cy="825561"/>
              <a:chOff x="1069744" y="2633912"/>
              <a:chExt cx="154466" cy="825561"/>
            </a:xfrm>
          </p:grpSpPr>
          <p:sp>
            <p:nvSpPr>
              <p:cNvPr id="31" name="矩形 30">
                <a:extLst>
                  <a:ext uri="{FF2B5EF4-FFF2-40B4-BE49-F238E27FC236}">
                    <a16:creationId xmlns:a16="http://schemas.microsoft.com/office/drawing/2014/main" id="{5B85DC7D-2322-489A-AF08-B936F6C8DE18}"/>
                  </a:ext>
                </a:extLst>
              </p:cNvPr>
              <p:cNvSpPr/>
              <p:nvPr/>
            </p:nvSpPr>
            <p:spPr>
              <a:xfrm>
                <a:off x="1069744" y="2633912"/>
                <a:ext cx="154466" cy="5256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32" name="直線單箭頭接點 31">
                <a:extLst>
                  <a:ext uri="{FF2B5EF4-FFF2-40B4-BE49-F238E27FC236}">
                    <a16:creationId xmlns:a16="http://schemas.microsoft.com/office/drawing/2014/main" id="{B42DC66A-815F-43CC-AEB7-70CDBEFFD3C1}"/>
                  </a:ext>
                </a:extLst>
              </p:cNvPr>
              <p:cNvCxnSpPr>
                <a:cxnSpLocks/>
              </p:cNvCxnSpPr>
              <p:nvPr/>
            </p:nvCxnSpPr>
            <p:spPr>
              <a:xfrm flipV="1">
                <a:off x="1146977" y="3159601"/>
                <a:ext cx="0" cy="2998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群組 20">
              <a:extLst>
                <a:ext uri="{FF2B5EF4-FFF2-40B4-BE49-F238E27FC236}">
                  <a16:creationId xmlns:a16="http://schemas.microsoft.com/office/drawing/2014/main" id="{BD9596CA-8B97-4515-83D7-B0240A2EFBBB}"/>
                </a:ext>
              </a:extLst>
            </p:cNvPr>
            <p:cNvGrpSpPr/>
            <p:nvPr/>
          </p:nvGrpSpPr>
          <p:grpSpPr>
            <a:xfrm>
              <a:off x="1444296" y="2633912"/>
              <a:ext cx="154466" cy="825561"/>
              <a:chOff x="1326625" y="2633912"/>
              <a:chExt cx="154466" cy="825561"/>
            </a:xfrm>
          </p:grpSpPr>
          <p:sp>
            <p:nvSpPr>
              <p:cNvPr id="29" name="矩形 28">
                <a:extLst>
                  <a:ext uri="{FF2B5EF4-FFF2-40B4-BE49-F238E27FC236}">
                    <a16:creationId xmlns:a16="http://schemas.microsoft.com/office/drawing/2014/main" id="{58BF90FD-9685-4A88-B42E-A4FDB7F020FC}"/>
                  </a:ext>
                </a:extLst>
              </p:cNvPr>
              <p:cNvSpPr/>
              <p:nvPr/>
            </p:nvSpPr>
            <p:spPr>
              <a:xfrm>
                <a:off x="1326625" y="2633912"/>
                <a:ext cx="154466" cy="5256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30" name="直線單箭頭接點 29">
                <a:extLst>
                  <a:ext uri="{FF2B5EF4-FFF2-40B4-BE49-F238E27FC236}">
                    <a16:creationId xmlns:a16="http://schemas.microsoft.com/office/drawing/2014/main" id="{E58E51A2-D048-44DF-B2C5-62AE3DC0C83E}"/>
                  </a:ext>
                </a:extLst>
              </p:cNvPr>
              <p:cNvCxnSpPr>
                <a:cxnSpLocks/>
              </p:cNvCxnSpPr>
              <p:nvPr/>
            </p:nvCxnSpPr>
            <p:spPr>
              <a:xfrm flipV="1">
                <a:off x="1401485" y="3159601"/>
                <a:ext cx="0" cy="2998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群組 21">
              <a:extLst>
                <a:ext uri="{FF2B5EF4-FFF2-40B4-BE49-F238E27FC236}">
                  <a16:creationId xmlns:a16="http://schemas.microsoft.com/office/drawing/2014/main" id="{9977760B-8948-43EA-958A-FDE3DEAFAC93}"/>
                </a:ext>
              </a:extLst>
            </p:cNvPr>
            <p:cNvGrpSpPr/>
            <p:nvPr/>
          </p:nvGrpSpPr>
          <p:grpSpPr>
            <a:xfrm>
              <a:off x="1784120" y="2633912"/>
              <a:ext cx="154466" cy="825561"/>
              <a:chOff x="1574570" y="2633912"/>
              <a:chExt cx="154466" cy="825561"/>
            </a:xfrm>
          </p:grpSpPr>
          <p:sp>
            <p:nvSpPr>
              <p:cNvPr id="27" name="矩形 26">
                <a:extLst>
                  <a:ext uri="{FF2B5EF4-FFF2-40B4-BE49-F238E27FC236}">
                    <a16:creationId xmlns:a16="http://schemas.microsoft.com/office/drawing/2014/main" id="{F17BC947-2185-4B85-ADB1-2205C76498BC}"/>
                  </a:ext>
                </a:extLst>
              </p:cNvPr>
              <p:cNvSpPr/>
              <p:nvPr/>
            </p:nvSpPr>
            <p:spPr>
              <a:xfrm>
                <a:off x="1574570" y="2633912"/>
                <a:ext cx="154466" cy="5256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28" name="直線單箭頭接點 27">
                <a:extLst>
                  <a:ext uri="{FF2B5EF4-FFF2-40B4-BE49-F238E27FC236}">
                    <a16:creationId xmlns:a16="http://schemas.microsoft.com/office/drawing/2014/main" id="{17249729-5429-4DDB-8A09-7CEC4E03BB82}"/>
                  </a:ext>
                </a:extLst>
              </p:cNvPr>
              <p:cNvCxnSpPr>
                <a:cxnSpLocks/>
              </p:cNvCxnSpPr>
              <p:nvPr/>
            </p:nvCxnSpPr>
            <p:spPr>
              <a:xfrm flipV="1">
                <a:off x="1651803" y="3159601"/>
                <a:ext cx="0" cy="2998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直線單箭頭接點 22">
              <a:extLst>
                <a:ext uri="{FF2B5EF4-FFF2-40B4-BE49-F238E27FC236}">
                  <a16:creationId xmlns:a16="http://schemas.microsoft.com/office/drawing/2014/main" id="{80A9222A-5F79-403A-B1DB-1C23B05CA96A}"/>
                </a:ext>
              </a:extLst>
            </p:cNvPr>
            <p:cNvCxnSpPr>
              <a:cxnSpLocks/>
            </p:cNvCxnSpPr>
            <p:nvPr/>
          </p:nvCxnSpPr>
          <p:spPr>
            <a:xfrm flipV="1">
              <a:off x="861492" y="4763182"/>
              <a:ext cx="0" cy="2998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556B4006-550E-4922-A445-39FAD81F42DE}"/>
                </a:ext>
              </a:extLst>
            </p:cNvPr>
            <p:cNvCxnSpPr>
              <a:cxnSpLocks/>
            </p:cNvCxnSpPr>
            <p:nvPr/>
          </p:nvCxnSpPr>
          <p:spPr>
            <a:xfrm flipV="1">
              <a:off x="1200197" y="4754871"/>
              <a:ext cx="0" cy="2998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610801B4-7B47-482C-A721-E2AB95610719}"/>
                </a:ext>
              </a:extLst>
            </p:cNvPr>
            <p:cNvCxnSpPr>
              <a:cxnSpLocks/>
            </p:cNvCxnSpPr>
            <p:nvPr/>
          </p:nvCxnSpPr>
          <p:spPr>
            <a:xfrm flipV="1">
              <a:off x="1538902" y="4763182"/>
              <a:ext cx="0" cy="2998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6ACEAACB-6B5B-440D-84AC-EAAD02019F5B}"/>
                </a:ext>
              </a:extLst>
            </p:cNvPr>
            <p:cNvCxnSpPr>
              <a:cxnSpLocks/>
            </p:cNvCxnSpPr>
            <p:nvPr/>
          </p:nvCxnSpPr>
          <p:spPr>
            <a:xfrm flipV="1">
              <a:off x="1877608" y="4763182"/>
              <a:ext cx="0" cy="2998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字方塊 38">
            <a:extLst>
              <a:ext uri="{FF2B5EF4-FFF2-40B4-BE49-F238E27FC236}">
                <a16:creationId xmlns:a16="http://schemas.microsoft.com/office/drawing/2014/main" id="{CFF2AD7F-629A-47B3-A3E8-72B920441B37}"/>
              </a:ext>
            </a:extLst>
          </p:cNvPr>
          <p:cNvSpPr txBox="1"/>
          <p:nvPr/>
        </p:nvSpPr>
        <p:spPr>
          <a:xfrm>
            <a:off x="8927943" y="6156899"/>
            <a:ext cx="1030514" cy="369332"/>
          </a:xfrm>
          <a:prstGeom prst="rect">
            <a:avLst/>
          </a:prstGeom>
          <a:noFill/>
        </p:spPr>
        <p:txBody>
          <a:bodyPr wrap="square" rtlCol="0">
            <a:spAutoFit/>
          </a:bodyPr>
          <a:lstStyle/>
          <a:p>
            <a:pPr algn="ctr">
              <a:defRPr/>
            </a:pPr>
            <a:r>
              <a:rPr lang="zh-TW" altLang="en-US"/>
              <a:t>習</a:t>
            </a:r>
          </a:p>
        </p:txBody>
      </p:sp>
      <p:cxnSp>
        <p:nvCxnSpPr>
          <p:cNvPr id="43" name="直線單箭頭接點 42">
            <a:extLst>
              <a:ext uri="{FF2B5EF4-FFF2-40B4-BE49-F238E27FC236}">
                <a16:creationId xmlns:a16="http://schemas.microsoft.com/office/drawing/2014/main" id="{E814BC09-5B20-48F8-9D0E-CE9CDDB6FF7E}"/>
              </a:ext>
            </a:extLst>
          </p:cNvPr>
          <p:cNvCxnSpPr>
            <a:cxnSpLocks/>
          </p:cNvCxnSpPr>
          <p:nvPr/>
        </p:nvCxnSpPr>
        <p:spPr>
          <a:xfrm flipV="1">
            <a:off x="9451360" y="5128217"/>
            <a:ext cx="0" cy="333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文字方塊 45">
            <a:extLst>
              <a:ext uri="{FF2B5EF4-FFF2-40B4-BE49-F238E27FC236}">
                <a16:creationId xmlns:a16="http://schemas.microsoft.com/office/drawing/2014/main" id="{44473E1F-90BF-4AED-8C9B-49FFDE6D1313}"/>
              </a:ext>
            </a:extLst>
          </p:cNvPr>
          <p:cNvSpPr txBox="1"/>
          <p:nvPr/>
        </p:nvSpPr>
        <p:spPr>
          <a:xfrm>
            <a:off x="2108200" y="5974788"/>
            <a:ext cx="1616990" cy="369332"/>
          </a:xfrm>
          <a:prstGeom prst="rect">
            <a:avLst/>
          </a:prstGeom>
          <a:noFill/>
        </p:spPr>
        <p:txBody>
          <a:bodyPr wrap="square" rtlCol="0">
            <a:spAutoFit/>
          </a:bodyPr>
          <a:lstStyle/>
          <a:p>
            <a:pPr algn="ctr"/>
            <a:r>
              <a:rPr lang="en-US" altLang="zh-TW"/>
              <a:t>(</a:t>
            </a:r>
            <a:r>
              <a:rPr lang="zh-TW" altLang="en-US"/>
              <a:t> 機器學習 </a:t>
            </a:r>
            <a:r>
              <a:rPr lang="en-US" altLang="zh-TW"/>
              <a:t>)</a:t>
            </a:r>
            <a:endParaRPr lang="zh-TW" altLang="en-US"/>
          </a:p>
        </p:txBody>
      </p:sp>
      <p:cxnSp>
        <p:nvCxnSpPr>
          <p:cNvPr id="47" name="直線單箭頭接點 46">
            <a:extLst>
              <a:ext uri="{FF2B5EF4-FFF2-40B4-BE49-F238E27FC236}">
                <a16:creationId xmlns:a16="http://schemas.microsoft.com/office/drawing/2014/main" id="{E84EB29F-49B6-4DF8-96E2-2D572FD7A259}"/>
              </a:ext>
            </a:extLst>
          </p:cNvPr>
          <p:cNvCxnSpPr>
            <a:cxnSpLocks/>
          </p:cNvCxnSpPr>
          <p:nvPr/>
        </p:nvCxnSpPr>
        <p:spPr>
          <a:xfrm flipV="1">
            <a:off x="6154392" y="2042973"/>
            <a:ext cx="0" cy="72000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文字方塊 47">
            <a:extLst>
              <a:ext uri="{FF2B5EF4-FFF2-40B4-BE49-F238E27FC236}">
                <a16:creationId xmlns:a16="http://schemas.microsoft.com/office/drawing/2014/main" id="{CCC11D57-6EFE-458D-93DB-1B4048557087}"/>
              </a:ext>
            </a:extLst>
          </p:cNvPr>
          <p:cNvSpPr txBox="1"/>
          <p:nvPr/>
        </p:nvSpPr>
        <p:spPr>
          <a:xfrm>
            <a:off x="5806952" y="1678310"/>
            <a:ext cx="661147" cy="369332"/>
          </a:xfrm>
          <a:prstGeom prst="rect">
            <a:avLst/>
          </a:prstGeom>
          <a:noFill/>
        </p:spPr>
        <p:txBody>
          <a:bodyPr wrap="square">
            <a:spAutoFit/>
          </a:bodyPr>
          <a:lstStyle/>
          <a:p>
            <a:pPr algn="ctr" defTabSz="457200">
              <a:defRPr/>
            </a:pPr>
            <a:r>
              <a:rPr lang="zh-TW" altLang="en-US">
                <a:solidFill>
                  <a:prstClr val="black"/>
                </a:solidFill>
                <a:latin typeface="Calibri" panose="020F0502020204030204"/>
                <a:ea typeface="新細明體" panose="02020500000000000000" pitchFamily="18" charset="-120"/>
              </a:rPr>
              <a:t>器</a:t>
            </a:r>
          </a:p>
        </p:txBody>
      </p:sp>
      <p:cxnSp>
        <p:nvCxnSpPr>
          <p:cNvPr id="49" name="直線單箭頭接點 48">
            <a:extLst>
              <a:ext uri="{FF2B5EF4-FFF2-40B4-BE49-F238E27FC236}">
                <a16:creationId xmlns:a16="http://schemas.microsoft.com/office/drawing/2014/main" id="{3E4D4ADC-0E3F-42C6-8AFC-C69DA094A16E}"/>
              </a:ext>
            </a:extLst>
          </p:cNvPr>
          <p:cNvCxnSpPr>
            <a:cxnSpLocks/>
          </p:cNvCxnSpPr>
          <p:nvPr/>
        </p:nvCxnSpPr>
        <p:spPr>
          <a:xfrm flipV="1">
            <a:off x="7247409" y="2038844"/>
            <a:ext cx="0" cy="72000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文字方塊 49">
            <a:extLst>
              <a:ext uri="{FF2B5EF4-FFF2-40B4-BE49-F238E27FC236}">
                <a16:creationId xmlns:a16="http://schemas.microsoft.com/office/drawing/2014/main" id="{0349AC42-9A40-46E5-B646-3F2FAE777F95}"/>
              </a:ext>
            </a:extLst>
          </p:cNvPr>
          <p:cNvSpPr txBox="1"/>
          <p:nvPr/>
        </p:nvSpPr>
        <p:spPr>
          <a:xfrm>
            <a:off x="5981180" y="2027954"/>
            <a:ext cx="1233845" cy="461665"/>
          </a:xfrm>
          <a:prstGeom prst="rect">
            <a:avLst/>
          </a:prstGeom>
          <a:noFill/>
        </p:spPr>
        <p:txBody>
          <a:bodyPr wrap="square" rtlCol="0">
            <a:spAutoFit/>
          </a:bodyPr>
          <a:lstStyle/>
          <a:p>
            <a:pPr algn="r"/>
            <a:r>
              <a:rPr lang="en-US" altLang="zh-TW" sz="2400"/>
              <a:t>max</a:t>
            </a:r>
            <a:endParaRPr lang="zh-TW" altLang="en-US" sz="2400"/>
          </a:p>
        </p:txBody>
      </p:sp>
      <p:sp>
        <p:nvSpPr>
          <p:cNvPr id="51" name="文字方塊 50">
            <a:extLst>
              <a:ext uri="{FF2B5EF4-FFF2-40B4-BE49-F238E27FC236}">
                <a16:creationId xmlns:a16="http://schemas.microsoft.com/office/drawing/2014/main" id="{5825A94E-1888-4809-BE7F-9B9382E37804}"/>
              </a:ext>
            </a:extLst>
          </p:cNvPr>
          <p:cNvSpPr txBox="1"/>
          <p:nvPr/>
        </p:nvSpPr>
        <p:spPr>
          <a:xfrm>
            <a:off x="6899969" y="1674181"/>
            <a:ext cx="661147" cy="369332"/>
          </a:xfrm>
          <a:prstGeom prst="rect">
            <a:avLst/>
          </a:prstGeom>
          <a:noFill/>
        </p:spPr>
        <p:txBody>
          <a:bodyPr wrap="square">
            <a:spAutoFit/>
          </a:bodyPr>
          <a:lstStyle/>
          <a:p>
            <a:pPr algn="ctr" defTabSz="457200">
              <a:defRPr/>
            </a:pPr>
            <a:r>
              <a:rPr lang="zh-TW" altLang="en-US">
                <a:solidFill>
                  <a:prstClr val="black"/>
                </a:solidFill>
                <a:latin typeface="Calibri" panose="020F0502020204030204"/>
                <a:ea typeface="新細明體" panose="02020500000000000000" pitchFamily="18" charset="-120"/>
              </a:rPr>
              <a:t>學</a:t>
            </a:r>
          </a:p>
        </p:txBody>
      </p:sp>
      <p:cxnSp>
        <p:nvCxnSpPr>
          <p:cNvPr id="52" name="直線單箭頭接點 51">
            <a:extLst>
              <a:ext uri="{FF2B5EF4-FFF2-40B4-BE49-F238E27FC236}">
                <a16:creationId xmlns:a16="http://schemas.microsoft.com/office/drawing/2014/main" id="{B0D5F40E-88DD-4C66-8599-75BC6F539BF1}"/>
              </a:ext>
            </a:extLst>
          </p:cNvPr>
          <p:cNvCxnSpPr>
            <a:cxnSpLocks/>
          </p:cNvCxnSpPr>
          <p:nvPr/>
        </p:nvCxnSpPr>
        <p:spPr>
          <a:xfrm flipV="1">
            <a:off x="8386453" y="2034252"/>
            <a:ext cx="0" cy="72000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3" name="文字方塊 52">
            <a:extLst>
              <a:ext uri="{FF2B5EF4-FFF2-40B4-BE49-F238E27FC236}">
                <a16:creationId xmlns:a16="http://schemas.microsoft.com/office/drawing/2014/main" id="{8820AA0E-4B56-43E2-9CFF-24A5189665FF}"/>
              </a:ext>
            </a:extLst>
          </p:cNvPr>
          <p:cNvSpPr txBox="1"/>
          <p:nvPr/>
        </p:nvSpPr>
        <p:spPr>
          <a:xfrm>
            <a:off x="7120224" y="2023362"/>
            <a:ext cx="1233845" cy="461665"/>
          </a:xfrm>
          <a:prstGeom prst="rect">
            <a:avLst/>
          </a:prstGeom>
          <a:noFill/>
        </p:spPr>
        <p:txBody>
          <a:bodyPr wrap="square" rtlCol="0">
            <a:spAutoFit/>
          </a:bodyPr>
          <a:lstStyle/>
          <a:p>
            <a:pPr algn="r"/>
            <a:r>
              <a:rPr lang="en-US" altLang="zh-TW" sz="2400"/>
              <a:t>max</a:t>
            </a:r>
            <a:endParaRPr lang="zh-TW" altLang="en-US" sz="2400"/>
          </a:p>
        </p:txBody>
      </p:sp>
      <p:sp>
        <p:nvSpPr>
          <p:cNvPr id="54" name="文字方塊 53">
            <a:extLst>
              <a:ext uri="{FF2B5EF4-FFF2-40B4-BE49-F238E27FC236}">
                <a16:creationId xmlns:a16="http://schemas.microsoft.com/office/drawing/2014/main" id="{9A89F5D2-DE70-404A-BA5E-B3394A3608AE}"/>
              </a:ext>
            </a:extLst>
          </p:cNvPr>
          <p:cNvSpPr txBox="1"/>
          <p:nvPr/>
        </p:nvSpPr>
        <p:spPr>
          <a:xfrm>
            <a:off x="8039013" y="1669589"/>
            <a:ext cx="661147" cy="369332"/>
          </a:xfrm>
          <a:prstGeom prst="rect">
            <a:avLst/>
          </a:prstGeom>
          <a:noFill/>
        </p:spPr>
        <p:txBody>
          <a:bodyPr wrap="square">
            <a:spAutoFit/>
          </a:bodyPr>
          <a:lstStyle/>
          <a:p>
            <a:pPr algn="ctr">
              <a:defRPr/>
            </a:pPr>
            <a:r>
              <a:rPr lang="zh-TW" altLang="en-US"/>
              <a:t>習</a:t>
            </a:r>
          </a:p>
        </p:txBody>
      </p:sp>
      <p:cxnSp>
        <p:nvCxnSpPr>
          <p:cNvPr id="55" name="直線單箭頭接點 54">
            <a:extLst>
              <a:ext uri="{FF2B5EF4-FFF2-40B4-BE49-F238E27FC236}">
                <a16:creationId xmlns:a16="http://schemas.microsoft.com/office/drawing/2014/main" id="{63670771-ABD5-4234-9F6D-13D41C75F5E8}"/>
              </a:ext>
            </a:extLst>
          </p:cNvPr>
          <p:cNvCxnSpPr>
            <a:cxnSpLocks/>
          </p:cNvCxnSpPr>
          <p:nvPr/>
        </p:nvCxnSpPr>
        <p:spPr>
          <a:xfrm flipV="1">
            <a:off x="5045857" y="2044656"/>
            <a:ext cx="0" cy="72000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a:extLst>
              <a:ext uri="{FF2B5EF4-FFF2-40B4-BE49-F238E27FC236}">
                <a16:creationId xmlns:a16="http://schemas.microsoft.com/office/drawing/2014/main" id="{5600B382-4E26-4B19-BFDC-934E7569F2BA}"/>
              </a:ext>
            </a:extLst>
          </p:cNvPr>
          <p:cNvCxnSpPr>
            <a:cxnSpLocks/>
          </p:cNvCxnSpPr>
          <p:nvPr/>
        </p:nvCxnSpPr>
        <p:spPr>
          <a:xfrm flipV="1">
            <a:off x="5031343" y="3311593"/>
            <a:ext cx="0" cy="72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a:extLst>
              <a:ext uri="{FF2B5EF4-FFF2-40B4-BE49-F238E27FC236}">
                <a16:creationId xmlns:a16="http://schemas.microsoft.com/office/drawing/2014/main" id="{E82729AE-FA6C-4843-AD8D-7D45B0787291}"/>
              </a:ext>
            </a:extLst>
          </p:cNvPr>
          <p:cNvCxnSpPr>
            <a:cxnSpLocks/>
          </p:cNvCxnSpPr>
          <p:nvPr/>
        </p:nvCxnSpPr>
        <p:spPr>
          <a:xfrm flipV="1">
            <a:off x="5031343" y="5115517"/>
            <a:ext cx="0" cy="333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文字方塊 57">
            <a:extLst>
              <a:ext uri="{FF2B5EF4-FFF2-40B4-BE49-F238E27FC236}">
                <a16:creationId xmlns:a16="http://schemas.microsoft.com/office/drawing/2014/main" id="{B8727418-8D48-4A46-8C51-7B08DF75B73D}"/>
              </a:ext>
            </a:extLst>
          </p:cNvPr>
          <p:cNvSpPr txBox="1"/>
          <p:nvPr/>
        </p:nvSpPr>
        <p:spPr>
          <a:xfrm>
            <a:off x="4524880" y="6156899"/>
            <a:ext cx="1030514" cy="369332"/>
          </a:xfrm>
          <a:prstGeom prst="rect">
            <a:avLst/>
          </a:prstGeom>
          <a:noFill/>
        </p:spPr>
        <p:txBody>
          <a:bodyPr wrap="square" rtlCol="0">
            <a:spAutoFit/>
          </a:bodyPr>
          <a:lstStyle/>
          <a:p>
            <a:pPr algn="ctr"/>
            <a:r>
              <a:rPr lang="en-US" altLang="zh-TW"/>
              <a:t>START</a:t>
            </a:r>
            <a:endParaRPr lang="zh-TW" altLang="en-US"/>
          </a:p>
        </p:txBody>
      </p:sp>
      <p:sp>
        <p:nvSpPr>
          <p:cNvPr id="59" name="矩形 58">
            <a:extLst>
              <a:ext uri="{FF2B5EF4-FFF2-40B4-BE49-F238E27FC236}">
                <a16:creationId xmlns:a16="http://schemas.microsoft.com/office/drawing/2014/main" id="{84E0E6FC-62CF-43A0-A161-AB9DF5593879}"/>
              </a:ext>
            </a:extLst>
          </p:cNvPr>
          <p:cNvSpPr/>
          <p:nvPr/>
        </p:nvSpPr>
        <p:spPr>
          <a:xfrm>
            <a:off x="4911752" y="2532296"/>
            <a:ext cx="239580" cy="72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pSp>
        <p:nvGrpSpPr>
          <p:cNvPr id="60" name="群組 59">
            <a:extLst>
              <a:ext uri="{FF2B5EF4-FFF2-40B4-BE49-F238E27FC236}">
                <a16:creationId xmlns:a16="http://schemas.microsoft.com/office/drawing/2014/main" id="{95576A0C-3681-406D-B274-73B4F5F9E394}"/>
              </a:ext>
            </a:extLst>
          </p:cNvPr>
          <p:cNvGrpSpPr/>
          <p:nvPr/>
        </p:nvGrpSpPr>
        <p:grpSpPr>
          <a:xfrm>
            <a:off x="4920347" y="5449828"/>
            <a:ext cx="239580" cy="720000"/>
            <a:chOff x="3445729" y="5741259"/>
            <a:chExt cx="239580" cy="720000"/>
          </a:xfrm>
        </p:grpSpPr>
        <p:sp>
          <p:nvSpPr>
            <p:cNvPr id="61" name="矩形 60">
              <a:extLst>
                <a:ext uri="{FF2B5EF4-FFF2-40B4-BE49-F238E27FC236}">
                  <a16:creationId xmlns:a16="http://schemas.microsoft.com/office/drawing/2014/main" id="{DDB8810F-623C-4CDF-A277-B0786C6233CF}"/>
                </a:ext>
              </a:extLst>
            </p:cNvPr>
            <p:cNvSpPr/>
            <p:nvPr/>
          </p:nvSpPr>
          <p:spPr>
            <a:xfrm>
              <a:off x="3445729" y="5741259"/>
              <a:ext cx="239580" cy="72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2" name="橢圓 61">
              <a:extLst>
                <a:ext uri="{FF2B5EF4-FFF2-40B4-BE49-F238E27FC236}">
                  <a16:creationId xmlns:a16="http://schemas.microsoft.com/office/drawing/2014/main" id="{9E32748D-AB57-4570-AC74-C73AE4DEC265}"/>
                </a:ext>
              </a:extLst>
            </p:cNvPr>
            <p:cNvSpPr/>
            <p:nvPr/>
          </p:nvSpPr>
          <p:spPr>
            <a:xfrm>
              <a:off x="3483679" y="6179621"/>
              <a:ext cx="180000" cy="1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63" name="文字方塊 62">
            <a:extLst>
              <a:ext uri="{FF2B5EF4-FFF2-40B4-BE49-F238E27FC236}">
                <a16:creationId xmlns:a16="http://schemas.microsoft.com/office/drawing/2014/main" id="{8B9D8156-7B4A-4877-BB80-79A391CD1534}"/>
              </a:ext>
            </a:extLst>
          </p:cNvPr>
          <p:cNvSpPr txBox="1"/>
          <p:nvPr/>
        </p:nvSpPr>
        <p:spPr>
          <a:xfrm>
            <a:off x="4698417" y="1679993"/>
            <a:ext cx="661147" cy="369332"/>
          </a:xfrm>
          <a:prstGeom prst="rect">
            <a:avLst/>
          </a:prstGeom>
          <a:noFill/>
        </p:spPr>
        <p:txBody>
          <a:bodyPr wrap="square">
            <a:spAutoFit/>
          </a:bodyPr>
          <a:lstStyle/>
          <a:p>
            <a:pPr algn="ctr">
              <a:defRPr/>
            </a:pPr>
            <a:r>
              <a:rPr lang="zh-TW" altLang="en-US"/>
              <a:t>機</a:t>
            </a:r>
          </a:p>
        </p:txBody>
      </p:sp>
      <p:cxnSp>
        <p:nvCxnSpPr>
          <p:cNvPr id="64" name="直線單箭頭接點 63">
            <a:extLst>
              <a:ext uri="{FF2B5EF4-FFF2-40B4-BE49-F238E27FC236}">
                <a16:creationId xmlns:a16="http://schemas.microsoft.com/office/drawing/2014/main" id="{3151424A-840E-4DF1-8012-B59D87DFE3BC}"/>
              </a:ext>
            </a:extLst>
          </p:cNvPr>
          <p:cNvCxnSpPr>
            <a:cxnSpLocks/>
          </p:cNvCxnSpPr>
          <p:nvPr/>
        </p:nvCxnSpPr>
        <p:spPr>
          <a:xfrm flipV="1">
            <a:off x="6151593" y="3322637"/>
            <a:ext cx="0" cy="72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矩形 64">
            <a:extLst>
              <a:ext uri="{FF2B5EF4-FFF2-40B4-BE49-F238E27FC236}">
                <a16:creationId xmlns:a16="http://schemas.microsoft.com/office/drawing/2014/main" id="{757E8442-3C77-4CD0-B7D8-B2E6FCC8DC7B}"/>
              </a:ext>
            </a:extLst>
          </p:cNvPr>
          <p:cNvSpPr/>
          <p:nvPr/>
        </p:nvSpPr>
        <p:spPr>
          <a:xfrm>
            <a:off x="6032002" y="2543340"/>
            <a:ext cx="239580" cy="72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defRPr/>
            </a:pPr>
            <a:endParaRPr lang="zh-TW" altLang="en-US">
              <a:solidFill>
                <a:prstClr val="black"/>
              </a:solidFill>
              <a:latin typeface="Calibri" panose="020F0502020204030204"/>
              <a:ea typeface="新細明體" panose="02020500000000000000" pitchFamily="18" charset="-120"/>
            </a:endParaRPr>
          </a:p>
        </p:txBody>
      </p:sp>
      <p:sp>
        <p:nvSpPr>
          <p:cNvPr id="66" name="文字方塊 65">
            <a:extLst>
              <a:ext uri="{FF2B5EF4-FFF2-40B4-BE49-F238E27FC236}">
                <a16:creationId xmlns:a16="http://schemas.microsoft.com/office/drawing/2014/main" id="{7CFB9D1D-76AF-49D8-A328-22E97DF922E0}"/>
              </a:ext>
            </a:extLst>
          </p:cNvPr>
          <p:cNvSpPr txBox="1"/>
          <p:nvPr/>
        </p:nvSpPr>
        <p:spPr>
          <a:xfrm>
            <a:off x="5636336" y="6175349"/>
            <a:ext cx="1030514" cy="369332"/>
          </a:xfrm>
          <a:prstGeom prst="rect">
            <a:avLst/>
          </a:prstGeom>
          <a:noFill/>
        </p:spPr>
        <p:txBody>
          <a:bodyPr wrap="square" rtlCol="0">
            <a:spAutoFit/>
          </a:bodyPr>
          <a:lstStyle/>
          <a:p>
            <a:pPr algn="ctr" defTabSz="457200">
              <a:defRPr/>
            </a:pPr>
            <a:r>
              <a:rPr lang="zh-TW" altLang="en-US">
                <a:solidFill>
                  <a:prstClr val="black"/>
                </a:solidFill>
                <a:latin typeface="Calibri" panose="020F0502020204030204"/>
                <a:ea typeface="新細明體" panose="02020500000000000000" pitchFamily="18" charset="-120"/>
              </a:rPr>
              <a:t>機</a:t>
            </a:r>
          </a:p>
        </p:txBody>
      </p:sp>
      <p:grpSp>
        <p:nvGrpSpPr>
          <p:cNvPr id="67" name="群組 66">
            <a:extLst>
              <a:ext uri="{FF2B5EF4-FFF2-40B4-BE49-F238E27FC236}">
                <a16:creationId xmlns:a16="http://schemas.microsoft.com/office/drawing/2014/main" id="{A38D8308-7ECA-40EE-A3FD-BF159A512908}"/>
              </a:ext>
            </a:extLst>
          </p:cNvPr>
          <p:cNvGrpSpPr/>
          <p:nvPr/>
        </p:nvGrpSpPr>
        <p:grpSpPr>
          <a:xfrm>
            <a:off x="6032002" y="5447076"/>
            <a:ext cx="239580" cy="720000"/>
            <a:chOff x="3445729" y="5741259"/>
            <a:chExt cx="239580" cy="720000"/>
          </a:xfrm>
        </p:grpSpPr>
        <p:sp>
          <p:nvSpPr>
            <p:cNvPr id="68" name="矩形 67">
              <a:extLst>
                <a:ext uri="{FF2B5EF4-FFF2-40B4-BE49-F238E27FC236}">
                  <a16:creationId xmlns:a16="http://schemas.microsoft.com/office/drawing/2014/main" id="{CD53FBD2-6286-479E-B6CB-341F1064C8AC}"/>
                </a:ext>
              </a:extLst>
            </p:cNvPr>
            <p:cNvSpPr/>
            <p:nvPr/>
          </p:nvSpPr>
          <p:spPr>
            <a:xfrm>
              <a:off x="3445729" y="5741259"/>
              <a:ext cx="239580" cy="72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7200">
                <a:defRPr/>
              </a:pPr>
              <a:endParaRPr lang="zh-TW" altLang="en-US">
                <a:solidFill>
                  <a:prstClr val="black"/>
                </a:solidFill>
                <a:latin typeface="Calibri" panose="020F0502020204030204"/>
                <a:ea typeface="新細明體" panose="02020500000000000000" pitchFamily="18" charset="-120"/>
              </a:endParaRPr>
            </a:p>
          </p:txBody>
        </p:sp>
        <p:sp>
          <p:nvSpPr>
            <p:cNvPr id="69" name="橢圓 68">
              <a:extLst>
                <a:ext uri="{FF2B5EF4-FFF2-40B4-BE49-F238E27FC236}">
                  <a16:creationId xmlns:a16="http://schemas.microsoft.com/office/drawing/2014/main" id="{B7A9210D-B90F-432E-86AA-6B7BE4BD944E}"/>
                </a:ext>
              </a:extLst>
            </p:cNvPr>
            <p:cNvSpPr/>
            <p:nvPr/>
          </p:nvSpPr>
          <p:spPr>
            <a:xfrm>
              <a:off x="3483679" y="5963721"/>
              <a:ext cx="18000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defRPr/>
              </a:pPr>
              <a:endParaRPr lang="zh-TW" altLang="en-US">
                <a:solidFill>
                  <a:prstClr val="white"/>
                </a:solidFill>
                <a:latin typeface="Calibri" panose="020F0502020204030204"/>
                <a:ea typeface="新細明體" panose="02020500000000000000" pitchFamily="18" charset="-120"/>
              </a:endParaRPr>
            </a:p>
          </p:txBody>
        </p:sp>
      </p:grpSp>
      <p:cxnSp>
        <p:nvCxnSpPr>
          <p:cNvPr id="70" name="直線單箭頭接點 69">
            <a:extLst>
              <a:ext uri="{FF2B5EF4-FFF2-40B4-BE49-F238E27FC236}">
                <a16:creationId xmlns:a16="http://schemas.microsoft.com/office/drawing/2014/main" id="{C97A0401-9B58-41C6-BACB-05C211CB1A87}"/>
              </a:ext>
            </a:extLst>
          </p:cNvPr>
          <p:cNvCxnSpPr>
            <a:cxnSpLocks/>
          </p:cNvCxnSpPr>
          <p:nvPr/>
        </p:nvCxnSpPr>
        <p:spPr>
          <a:xfrm flipV="1">
            <a:off x="6159952" y="5128217"/>
            <a:ext cx="0" cy="333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a:extLst>
              <a:ext uri="{FF2B5EF4-FFF2-40B4-BE49-F238E27FC236}">
                <a16:creationId xmlns:a16="http://schemas.microsoft.com/office/drawing/2014/main" id="{3EDB26BF-B225-41A6-B4FD-EEC099893FF7}"/>
              </a:ext>
            </a:extLst>
          </p:cNvPr>
          <p:cNvCxnSpPr>
            <a:cxnSpLocks/>
          </p:cNvCxnSpPr>
          <p:nvPr/>
        </p:nvCxnSpPr>
        <p:spPr>
          <a:xfrm flipV="1">
            <a:off x="7262850" y="3322637"/>
            <a:ext cx="0" cy="72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矩形 71">
            <a:extLst>
              <a:ext uri="{FF2B5EF4-FFF2-40B4-BE49-F238E27FC236}">
                <a16:creationId xmlns:a16="http://schemas.microsoft.com/office/drawing/2014/main" id="{B5F9C411-9BB1-48CF-80BE-333BCAF33FD2}"/>
              </a:ext>
            </a:extLst>
          </p:cNvPr>
          <p:cNvSpPr/>
          <p:nvPr/>
        </p:nvSpPr>
        <p:spPr>
          <a:xfrm>
            <a:off x="7143259" y="2543340"/>
            <a:ext cx="239580" cy="72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defRPr/>
            </a:pPr>
            <a:endParaRPr lang="zh-TW" altLang="en-US">
              <a:solidFill>
                <a:prstClr val="black"/>
              </a:solidFill>
              <a:latin typeface="Calibri" panose="020F0502020204030204"/>
              <a:ea typeface="新細明體" panose="02020500000000000000" pitchFamily="18" charset="-120"/>
            </a:endParaRPr>
          </a:p>
        </p:txBody>
      </p:sp>
      <p:sp>
        <p:nvSpPr>
          <p:cNvPr id="73" name="文字方塊 72">
            <a:extLst>
              <a:ext uri="{FF2B5EF4-FFF2-40B4-BE49-F238E27FC236}">
                <a16:creationId xmlns:a16="http://schemas.microsoft.com/office/drawing/2014/main" id="{11608D1A-7756-468F-A4D4-74AC3F616C8C}"/>
              </a:ext>
            </a:extLst>
          </p:cNvPr>
          <p:cNvSpPr txBox="1"/>
          <p:nvPr/>
        </p:nvSpPr>
        <p:spPr>
          <a:xfrm>
            <a:off x="6747792" y="6156899"/>
            <a:ext cx="1030514" cy="369332"/>
          </a:xfrm>
          <a:prstGeom prst="rect">
            <a:avLst/>
          </a:prstGeom>
          <a:noFill/>
        </p:spPr>
        <p:txBody>
          <a:bodyPr wrap="square" rtlCol="0">
            <a:spAutoFit/>
          </a:bodyPr>
          <a:lstStyle/>
          <a:p>
            <a:pPr algn="ctr" defTabSz="457200">
              <a:defRPr/>
            </a:pPr>
            <a:r>
              <a:rPr lang="zh-TW" altLang="en-US">
                <a:solidFill>
                  <a:prstClr val="black"/>
                </a:solidFill>
                <a:latin typeface="Calibri" panose="020F0502020204030204"/>
                <a:ea typeface="新細明體" panose="02020500000000000000" pitchFamily="18" charset="-120"/>
              </a:rPr>
              <a:t>器</a:t>
            </a:r>
          </a:p>
        </p:txBody>
      </p:sp>
      <p:grpSp>
        <p:nvGrpSpPr>
          <p:cNvPr id="74" name="群組 73">
            <a:extLst>
              <a:ext uri="{FF2B5EF4-FFF2-40B4-BE49-F238E27FC236}">
                <a16:creationId xmlns:a16="http://schemas.microsoft.com/office/drawing/2014/main" id="{ED4A455B-55EA-48FC-B63C-4D9D918A4560}"/>
              </a:ext>
            </a:extLst>
          </p:cNvPr>
          <p:cNvGrpSpPr/>
          <p:nvPr/>
        </p:nvGrpSpPr>
        <p:grpSpPr>
          <a:xfrm>
            <a:off x="7143259" y="5447076"/>
            <a:ext cx="239580" cy="720000"/>
            <a:chOff x="3445729" y="5741259"/>
            <a:chExt cx="239580" cy="720000"/>
          </a:xfrm>
        </p:grpSpPr>
        <p:sp>
          <p:nvSpPr>
            <p:cNvPr id="75" name="矩形 74">
              <a:extLst>
                <a:ext uri="{FF2B5EF4-FFF2-40B4-BE49-F238E27FC236}">
                  <a16:creationId xmlns:a16="http://schemas.microsoft.com/office/drawing/2014/main" id="{D7B362A3-9CB5-4725-AFF9-6D628FB8C85F}"/>
                </a:ext>
              </a:extLst>
            </p:cNvPr>
            <p:cNvSpPr/>
            <p:nvPr/>
          </p:nvSpPr>
          <p:spPr>
            <a:xfrm>
              <a:off x="3445729" y="5741259"/>
              <a:ext cx="239580" cy="72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a:defRPr/>
              </a:pPr>
              <a:endParaRPr lang="zh-TW" altLang="en-US">
                <a:solidFill>
                  <a:prstClr val="black"/>
                </a:solidFill>
                <a:latin typeface="Calibri" panose="020F0502020204030204"/>
                <a:ea typeface="新細明體" panose="02020500000000000000" pitchFamily="18" charset="-120"/>
              </a:endParaRPr>
            </a:p>
          </p:txBody>
        </p:sp>
        <p:sp>
          <p:nvSpPr>
            <p:cNvPr id="76" name="橢圓 75">
              <a:extLst>
                <a:ext uri="{FF2B5EF4-FFF2-40B4-BE49-F238E27FC236}">
                  <a16:creationId xmlns:a16="http://schemas.microsoft.com/office/drawing/2014/main" id="{C64E8FD0-D449-40B0-8F3D-7741E9EF65A4}"/>
                </a:ext>
              </a:extLst>
            </p:cNvPr>
            <p:cNvSpPr/>
            <p:nvPr/>
          </p:nvSpPr>
          <p:spPr>
            <a:xfrm>
              <a:off x="3483679" y="5818579"/>
              <a:ext cx="180000"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457200">
                <a:defRPr/>
              </a:pPr>
              <a:endParaRPr lang="zh-TW" altLang="en-US">
                <a:solidFill>
                  <a:prstClr val="white"/>
                </a:solidFill>
                <a:latin typeface="Calibri" panose="020F0502020204030204"/>
                <a:ea typeface="新細明體" panose="02020500000000000000" pitchFamily="18" charset="-120"/>
              </a:endParaRPr>
            </a:p>
          </p:txBody>
        </p:sp>
      </p:grpSp>
      <p:cxnSp>
        <p:nvCxnSpPr>
          <p:cNvPr id="77" name="直線單箭頭接點 76">
            <a:extLst>
              <a:ext uri="{FF2B5EF4-FFF2-40B4-BE49-F238E27FC236}">
                <a16:creationId xmlns:a16="http://schemas.microsoft.com/office/drawing/2014/main" id="{D72D6C1F-55E3-45CD-A7FA-D557EE36EEB5}"/>
              </a:ext>
            </a:extLst>
          </p:cNvPr>
          <p:cNvCxnSpPr>
            <a:cxnSpLocks/>
          </p:cNvCxnSpPr>
          <p:nvPr/>
        </p:nvCxnSpPr>
        <p:spPr>
          <a:xfrm flipV="1">
            <a:off x="7271209" y="5128217"/>
            <a:ext cx="0" cy="333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a:extLst>
              <a:ext uri="{FF2B5EF4-FFF2-40B4-BE49-F238E27FC236}">
                <a16:creationId xmlns:a16="http://schemas.microsoft.com/office/drawing/2014/main" id="{87503CD9-3BEB-4477-B151-D40FD4A34CA5}"/>
              </a:ext>
            </a:extLst>
          </p:cNvPr>
          <p:cNvCxnSpPr>
            <a:cxnSpLocks/>
          </p:cNvCxnSpPr>
          <p:nvPr/>
        </p:nvCxnSpPr>
        <p:spPr>
          <a:xfrm flipV="1">
            <a:off x="8374307" y="3322115"/>
            <a:ext cx="0" cy="72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矩形 78">
            <a:extLst>
              <a:ext uri="{FF2B5EF4-FFF2-40B4-BE49-F238E27FC236}">
                <a16:creationId xmlns:a16="http://schemas.microsoft.com/office/drawing/2014/main" id="{5D1B14DC-B4ED-4310-B485-5EE4DBAE4C5B}"/>
              </a:ext>
            </a:extLst>
          </p:cNvPr>
          <p:cNvSpPr/>
          <p:nvPr/>
        </p:nvSpPr>
        <p:spPr>
          <a:xfrm>
            <a:off x="8254716" y="2542818"/>
            <a:ext cx="239580" cy="72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defRPr/>
            </a:pPr>
            <a:endParaRPr lang="zh-TW" altLang="en-US">
              <a:solidFill>
                <a:prstClr val="black"/>
              </a:solidFill>
              <a:latin typeface="Calibri" panose="020F0502020204030204"/>
              <a:ea typeface="新細明體" panose="02020500000000000000" pitchFamily="18" charset="-120"/>
            </a:endParaRPr>
          </a:p>
        </p:txBody>
      </p:sp>
      <p:sp>
        <p:nvSpPr>
          <p:cNvPr id="80" name="文字方塊 79">
            <a:extLst>
              <a:ext uri="{FF2B5EF4-FFF2-40B4-BE49-F238E27FC236}">
                <a16:creationId xmlns:a16="http://schemas.microsoft.com/office/drawing/2014/main" id="{4D2822AF-C0CD-4DB1-B36F-6929B78441C2}"/>
              </a:ext>
            </a:extLst>
          </p:cNvPr>
          <p:cNvSpPr txBox="1"/>
          <p:nvPr/>
        </p:nvSpPr>
        <p:spPr>
          <a:xfrm>
            <a:off x="7859249" y="6156377"/>
            <a:ext cx="1030514" cy="369332"/>
          </a:xfrm>
          <a:prstGeom prst="rect">
            <a:avLst/>
          </a:prstGeom>
          <a:noFill/>
        </p:spPr>
        <p:txBody>
          <a:bodyPr wrap="square" rtlCol="0">
            <a:spAutoFit/>
          </a:bodyPr>
          <a:lstStyle/>
          <a:p>
            <a:pPr algn="ctr" defTabSz="457200">
              <a:defRPr/>
            </a:pPr>
            <a:r>
              <a:rPr lang="zh-TW" altLang="en-US">
                <a:solidFill>
                  <a:prstClr val="black"/>
                </a:solidFill>
                <a:latin typeface="Calibri" panose="020F0502020204030204"/>
                <a:ea typeface="新細明體" panose="02020500000000000000" pitchFamily="18" charset="-120"/>
              </a:rPr>
              <a:t>學</a:t>
            </a:r>
          </a:p>
        </p:txBody>
      </p:sp>
      <p:grpSp>
        <p:nvGrpSpPr>
          <p:cNvPr id="81" name="群組 80">
            <a:extLst>
              <a:ext uri="{FF2B5EF4-FFF2-40B4-BE49-F238E27FC236}">
                <a16:creationId xmlns:a16="http://schemas.microsoft.com/office/drawing/2014/main" id="{5B9D93BC-715B-4F26-96CD-71C28ED92F24}"/>
              </a:ext>
            </a:extLst>
          </p:cNvPr>
          <p:cNvGrpSpPr/>
          <p:nvPr/>
        </p:nvGrpSpPr>
        <p:grpSpPr>
          <a:xfrm>
            <a:off x="8254716" y="5446554"/>
            <a:ext cx="239580" cy="720000"/>
            <a:chOff x="3445729" y="5741259"/>
            <a:chExt cx="239580" cy="720000"/>
          </a:xfrm>
        </p:grpSpPr>
        <p:sp>
          <p:nvSpPr>
            <p:cNvPr id="82" name="矩形 81">
              <a:extLst>
                <a:ext uri="{FF2B5EF4-FFF2-40B4-BE49-F238E27FC236}">
                  <a16:creationId xmlns:a16="http://schemas.microsoft.com/office/drawing/2014/main" id="{728024C6-FBC5-4F7C-A647-BF1FFF830EE4}"/>
                </a:ext>
              </a:extLst>
            </p:cNvPr>
            <p:cNvSpPr/>
            <p:nvPr/>
          </p:nvSpPr>
          <p:spPr>
            <a:xfrm>
              <a:off x="3445729" y="5741259"/>
              <a:ext cx="239580" cy="72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defRPr/>
              </a:pPr>
              <a:endParaRPr lang="zh-TW" altLang="en-US">
                <a:solidFill>
                  <a:prstClr val="black"/>
                </a:solidFill>
                <a:latin typeface="Calibri" panose="020F0502020204030204"/>
                <a:ea typeface="新細明體" panose="02020500000000000000" pitchFamily="18" charset="-120"/>
              </a:endParaRPr>
            </a:p>
          </p:txBody>
        </p:sp>
        <p:sp>
          <p:nvSpPr>
            <p:cNvPr id="83" name="橢圓 82">
              <a:extLst>
                <a:ext uri="{FF2B5EF4-FFF2-40B4-BE49-F238E27FC236}">
                  <a16:creationId xmlns:a16="http://schemas.microsoft.com/office/drawing/2014/main" id="{266703C8-6D9D-4965-8847-7EA5B2C23D26}"/>
                </a:ext>
              </a:extLst>
            </p:cNvPr>
            <p:cNvSpPr/>
            <p:nvPr/>
          </p:nvSpPr>
          <p:spPr>
            <a:xfrm>
              <a:off x="3483679" y="6137892"/>
              <a:ext cx="180000" cy="1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defRPr/>
              </a:pPr>
              <a:endParaRPr lang="zh-TW" altLang="en-US">
                <a:solidFill>
                  <a:prstClr val="white"/>
                </a:solidFill>
                <a:latin typeface="Calibri" panose="020F0502020204030204"/>
                <a:ea typeface="新細明體" panose="02020500000000000000" pitchFamily="18" charset="-120"/>
              </a:endParaRPr>
            </a:p>
          </p:txBody>
        </p:sp>
      </p:grpSp>
      <p:cxnSp>
        <p:nvCxnSpPr>
          <p:cNvPr id="84" name="直線單箭頭接點 83">
            <a:extLst>
              <a:ext uri="{FF2B5EF4-FFF2-40B4-BE49-F238E27FC236}">
                <a16:creationId xmlns:a16="http://schemas.microsoft.com/office/drawing/2014/main" id="{8DBD1E4F-841A-47BA-A68C-B7266708E4C8}"/>
              </a:ext>
            </a:extLst>
          </p:cNvPr>
          <p:cNvCxnSpPr>
            <a:cxnSpLocks/>
          </p:cNvCxnSpPr>
          <p:nvPr/>
        </p:nvCxnSpPr>
        <p:spPr>
          <a:xfrm flipV="1">
            <a:off x="8382666" y="5127695"/>
            <a:ext cx="0" cy="333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文字方塊 84">
            <a:extLst>
              <a:ext uri="{FF2B5EF4-FFF2-40B4-BE49-F238E27FC236}">
                <a16:creationId xmlns:a16="http://schemas.microsoft.com/office/drawing/2014/main" id="{1214E4F8-CEF8-4C57-BB74-9C030F449E48}"/>
              </a:ext>
            </a:extLst>
          </p:cNvPr>
          <p:cNvSpPr txBox="1"/>
          <p:nvPr/>
        </p:nvSpPr>
        <p:spPr>
          <a:xfrm>
            <a:off x="4888163" y="2032083"/>
            <a:ext cx="1233845" cy="461665"/>
          </a:xfrm>
          <a:prstGeom prst="rect">
            <a:avLst/>
          </a:prstGeom>
          <a:noFill/>
        </p:spPr>
        <p:txBody>
          <a:bodyPr wrap="square" rtlCol="0">
            <a:spAutoFit/>
          </a:bodyPr>
          <a:lstStyle/>
          <a:p>
            <a:pPr algn="r"/>
            <a:r>
              <a:rPr lang="en-US" altLang="zh-TW" sz="2400"/>
              <a:t>max</a:t>
            </a:r>
            <a:endParaRPr lang="zh-TW" altLang="en-US" sz="2400"/>
          </a:p>
        </p:txBody>
      </p:sp>
      <p:cxnSp>
        <p:nvCxnSpPr>
          <p:cNvPr id="88" name="直線單箭頭接點 87">
            <a:extLst>
              <a:ext uri="{FF2B5EF4-FFF2-40B4-BE49-F238E27FC236}">
                <a16:creationId xmlns:a16="http://schemas.microsoft.com/office/drawing/2014/main" id="{7759374D-742C-474E-8D96-40537A1DC634}"/>
              </a:ext>
            </a:extLst>
          </p:cNvPr>
          <p:cNvCxnSpPr>
            <a:cxnSpLocks/>
          </p:cNvCxnSpPr>
          <p:nvPr/>
        </p:nvCxnSpPr>
        <p:spPr>
          <a:xfrm flipV="1">
            <a:off x="9441258" y="2073786"/>
            <a:ext cx="0" cy="72000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9" name="文字方塊 88">
            <a:extLst>
              <a:ext uri="{FF2B5EF4-FFF2-40B4-BE49-F238E27FC236}">
                <a16:creationId xmlns:a16="http://schemas.microsoft.com/office/drawing/2014/main" id="{2F2CFD47-FE44-4D66-AFF1-F3FD018E04BC}"/>
              </a:ext>
            </a:extLst>
          </p:cNvPr>
          <p:cNvSpPr txBox="1"/>
          <p:nvPr/>
        </p:nvSpPr>
        <p:spPr>
          <a:xfrm>
            <a:off x="9043672" y="1678830"/>
            <a:ext cx="800053" cy="369332"/>
          </a:xfrm>
          <a:prstGeom prst="rect">
            <a:avLst/>
          </a:prstGeom>
          <a:noFill/>
        </p:spPr>
        <p:txBody>
          <a:bodyPr wrap="square">
            <a:spAutoFit/>
          </a:bodyPr>
          <a:lstStyle/>
          <a:p>
            <a:pPr algn="ctr"/>
            <a:r>
              <a:rPr lang="en-US" altLang="zh-TW"/>
              <a:t>END</a:t>
            </a:r>
            <a:endParaRPr lang="zh-TW" altLang="en-US"/>
          </a:p>
        </p:txBody>
      </p:sp>
      <p:sp>
        <p:nvSpPr>
          <p:cNvPr id="90" name="文字方塊 89">
            <a:extLst>
              <a:ext uri="{FF2B5EF4-FFF2-40B4-BE49-F238E27FC236}">
                <a16:creationId xmlns:a16="http://schemas.microsoft.com/office/drawing/2014/main" id="{68F996BE-8A0B-4198-B634-D62D2B319057}"/>
              </a:ext>
            </a:extLst>
          </p:cNvPr>
          <p:cNvSpPr txBox="1"/>
          <p:nvPr/>
        </p:nvSpPr>
        <p:spPr>
          <a:xfrm>
            <a:off x="8175029" y="2062896"/>
            <a:ext cx="1233845" cy="461665"/>
          </a:xfrm>
          <a:prstGeom prst="rect">
            <a:avLst/>
          </a:prstGeom>
          <a:noFill/>
        </p:spPr>
        <p:txBody>
          <a:bodyPr wrap="square" rtlCol="0">
            <a:spAutoFit/>
          </a:bodyPr>
          <a:lstStyle/>
          <a:p>
            <a:pPr algn="r"/>
            <a:r>
              <a:rPr lang="en-US" altLang="zh-TW" sz="2400"/>
              <a:t>max</a:t>
            </a:r>
            <a:endParaRPr lang="zh-TW" altLang="en-US" sz="2400"/>
          </a:p>
        </p:txBody>
      </p:sp>
      <p:cxnSp>
        <p:nvCxnSpPr>
          <p:cNvPr id="91" name="直線單箭頭接點 90">
            <a:extLst>
              <a:ext uri="{FF2B5EF4-FFF2-40B4-BE49-F238E27FC236}">
                <a16:creationId xmlns:a16="http://schemas.microsoft.com/office/drawing/2014/main" id="{2E9363D3-E41E-41C3-98FD-C92E9EBC9DCE}"/>
              </a:ext>
            </a:extLst>
          </p:cNvPr>
          <p:cNvCxnSpPr>
            <a:cxnSpLocks/>
          </p:cNvCxnSpPr>
          <p:nvPr/>
        </p:nvCxnSpPr>
        <p:spPr>
          <a:xfrm flipV="1">
            <a:off x="9484036" y="3322115"/>
            <a:ext cx="0" cy="72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矩形 91">
            <a:extLst>
              <a:ext uri="{FF2B5EF4-FFF2-40B4-BE49-F238E27FC236}">
                <a16:creationId xmlns:a16="http://schemas.microsoft.com/office/drawing/2014/main" id="{DFBF9A74-274C-40BE-B26D-3D068EA07425}"/>
              </a:ext>
            </a:extLst>
          </p:cNvPr>
          <p:cNvSpPr/>
          <p:nvPr/>
        </p:nvSpPr>
        <p:spPr>
          <a:xfrm>
            <a:off x="9323410" y="2543340"/>
            <a:ext cx="239580" cy="72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3" name="文字方塊 92">
            <a:extLst>
              <a:ext uri="{FF2B5EF4-FFF2-40B4-BE49-F238E27FC236}">
                <a16:creationId xmlns:a16="http://schemas.microsoft.com/office/drawing/2014/main" id="{03B58549-F465-48F6-B59A-BD568B698D17}"/>
              </a:ext>
            </a:extLst>
          </p:cNvPr>
          <p:cNvSpPr txBox="1"/>
          <p:nvPr/>
        </p:nvSpPr>
        <p:spPr>
          <a:xfrm>
            <a:off x="8254716" y="731658"/>
            <a:ext cx="2361602" cy="523220"/>
          </a:xfrm>
          <a:prstGeom prst="rect">
            <a:avLst/>
          </a:prstGeom>
          <a:noFill/>
        </p:spPr>
        <p:txBody>
          <a:bodyPr wrap="square" rtlCol="0">
            <a:spAutoFit/>
          </a:bodyPr>
          <a:lstStyle/>
          <a:p>
            <a:pPr algn="ctr"/>
            <a:r>
              <a:rPr lang="en-US" altLang="zh-TW" sz="2800">
                <a:solidFill>
                  <a:srgbClr val="FF0000"/>
                </a:solidFill>
              </a:rPr>
              <a:t>Stop at here!</a:t>
            </a:r>
            <a:endParaRPr lang="zh-TW" altLang="en-US" sz="2800">
              <a:solidFill>
                <a:srgbClr val="FF0000"/>
              </a:solidFill>
            </a:endParaRPr>
          </a:p>
        </p:txBody>
      </p:sp>
      <p:sp>
        <p:nvSpPr>
          <p:cNvPr id="44" name="矩形: 圓角 43">
            <a:extLst>
              <a:ext uri="{FF2B5EF4-FFF2-40B4-BE49-F238E27FC236}">
                <a16:creationId xmlns:a16="http://schemas.microsoft.com/office/drawing/2014/main" id="{9E1306B2-832F-4164-8CED-FD9B835944A1}"/>
              </a:ext>
            </a:extLst>
          </p:cNvPr>
          <p:cNvSpPr/>
          <p:nvPr/>
        </p:nvSpPr>
        <p:spPr>
          <a:xfrm>
            <a:off x="4518362" y="3824508"/>
            <a:ext cx="5520989" cy="1291009"/>
          </a:xfrm>
          <a:prstGeom prst="roundRect">
            <a:avLst/>
          </a:prstGeom>
          <a:blipFill>
            <a:blip r:embed="rId2">
              <a:duotone>
                <a:schemeClr val="accent2">
                  <a:shade val="45000"/>
                  <a:satMod val="135000"/>
                </a:schemeClr>
                <a:prstClr val="white"/>
              </a:duotone>
            </a:blip>
            <a:tile tx="0" ty="0" sx="100000" sy="100000" flip="none" algn="tl"/>
          </a:blip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800"/>
              <a:t>Decoder</a:t>
            </a:r>
            <a:endParaRPr lang="zh-TW" altLang="en-US" sz="2800"/>
          </a:p>
        </p:txBody>
      </p:sp>
      <p:grpSp>
        <p:nvGrpSpPr>
          <p:cNvPr id="86" name="群組 85">
            <a:extLst>
              <a:ext uri="{FF2B5EF4-FFF2-40B4-BE49-F238E27FC236}">
                <a16:creationId xmlns:a16="http://schemas.microsoft.com/office/drawing/2014/main" id="{D63E4988-616B-4096-884C-C1B5890FF6A1}"/>
              </a:ext>
            </a:extLst>
          </p:cNvPr>
          <p:cNvGrpSpPr/>
          <p:nvPr/>
        </p:nvGrpSpPr>
        <p:grpSpPr>
          <a:xfrm>
            <a:off x="9331570" y="5466092"/>
            <a:ext cx="239580" cy="720000"/>
            <a:chOff x="3445729" y="5741259"/>
            <a:chExt cx="239580" cy="720000"/>
          </a:xfrm>
        </p:grpSpPr>
        <p:sp>
          <p:nvSpPr>
            <p:cNvPr id="87" name="矩形 86">
              <a:extLst>
                <a:ext uri="{FF2B5EF4-FFF2-40B4-BE49-F238E27FC236}">
                  <a16:creationId xmlns:a16="http://schemas.microsoft.com/office/drawing/2014/main" id="{FA2EBB8C-61FE-45A8-85A9-8CFE8FB12B4E}"/>
                </a:ext>
              </a:extLst>
            </p:cNvPr>
            <p:cNvSpPr/>
            <p:nvPr/>
          </p:nvSpPr>
          <p:spPr>
            <a:xfrm>
              <a:off x="3445729" y="5741259"/>
              <a:ext cx="239580" cy="72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4" name="橢圓 93">
              <a:extLst>
                <a:ext uri="{FF2B5EF4-FFF2-40B4-BE49-F238E27FC236}">
                  <a16:creationId xmlns:a16="http://schemas.microsoft.com/office/drawing/2014/main" id="{9219FB2B-B89C-4E92-BD17-98789C583EA0}"/>
                </a:ext>
              </a:extLst>
            </p:cNvPr>
            <p:cNvSpPr/>
            <p:nvPr/>
          </p:nvSpPr>
          <p:spPr>
            <a:xfrm>
              <a:off x="3483679" y="5818579"/>
              <a:ext cx="18000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5" name="投影片編號版面配置區 4">
            <a:extLst>
              <a:ext uri="{FF2B5EF4-FFF2-40B4-BE49-F238E27FC236}">
                <a16:creationId xmlns:a16="http://schemas.microsoft.com/office/drawing/2014/main" id="{2281AA2C-644F-45F0-B03B-8D83D95E562C}"/>
              </a:ext>
            </a:extLst>
          </p:cNvPr>
          <p:cNvSpPr>
            <a:spLocks noGrp="1"/>
          </p:cNvSpPr>
          <p:nvPr>
            <p:ph type="sldNum" sz="quarter" idx="12"/>
          </p:nvPr>
        </p:nvSpPr>
        <p:spPr/>
        <p:txBody>
          <a:bodyPr/>
          <a:lstStyle/>
          <a:p>
            <a:fld id="{14FE7D4A-7B99-4F9B-9C7F-3AECE8C25A38}" type="slidenum">
              <a:rPr lang="zh-TW" altLang="en-US" smtClean="0"/>
              <a:t>8</a:t>
            </a:fld>
            <a:endParaRPr lang="zh-TW" altLang="en-US"/>
          </a:p>
        </p:txBody>
      </p:sp>
    </p:spTree>
    <p:extLst>
      <p:ext uri="{BB962C8B-B14F-4D97-AF65-F5344CB8AC3E}">
        <p14:creationId xmlns:p14="http://schemas.microsoft.com/office/powerpoint/2010/main" val="4156211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9" grpId="0"/>
      <p:bldP spid="90" grpId="0"/>
      <p:bldP spid="92" grpId="0" animBg="1"/>
      <p:bldP spid="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4D975818-C7EC-E039-C024-128DAA24D68D}"/>
              </a:ext>
            </a:extLst>
          </p:cNvPr>
          <p:cNvPicPr>
            <a:picLocks noGrp="1" noChangeAspect="1"/>
          </p:cNvPicPr>
          <p:nvPr>
            <p:ph idx="1"/>
          </p:nvPr>
        </p:nvPicPr>
        <p:blipFill>
          <a:blip r:embed="rId3"/>
          <a:stretch>
            <a:fillRect/>
          </a:stretch>
        </p:blipFill>
        <p:spPr>
          <a:xfrm>
            <a:off x="3473889" y="-44334"/>
            <a:ext cx="5520611" cy="6858000"/>
          </a:xfrm>
        </p:spPr>
      </p:pic>
      <p:grpSp>
        <p:nvGrpSpPr>
          <p:cNvPr id="16" name="群組 15">
            <a:extLst>
              <a:ext uri="{FF2B5EF4-FFF2-40B4-BE49-F238E27FC236}">
                <a16:creationId xmlns:a16="http://schemas.microsoft.com/office/drawing/2014/main" id="{5C2525EE-E222-4DE9-B3E9-271EBBCE23E5}"/>
              </a:ext>
            </a:extLst>
          </p:cNvPr>
          <p:cNvGrpSpPr/>
          <p:nvPr/>
        </p:nvGrpSpPr>
        <p:grpSpPr>
          <a:xfrm>
            <a:off x="2365811" y="3154844"/>
            <a:ext cx="673560" cy="572400"/>
            <a:chOff x="2365811" y="3154844"/>
            <a:chExt cx="673560" cy="572400"/>
          </a:xfrm>
        </p:grpSpPr>
        <mc:AlternateContent xmlns:mc="http://schemas.openxmlformats.org/markup-compatibility/2006">
          <mc:Choice xmlns:p14="http://schemas.microsoft.com/office/powerpoint/2010/main" Requires="p14">
            <p:contentPart p14:bwMode="auto" r:id="rId4">
              <p14:nvContentPartPr>
                <p14:cNvPr id="10" name="筆跡 9">
                  <a:extLst>
                    <a:ext uri="{FF2B5EF4-FFF2-40B4-BE49-F238E27FC236}">
                      <a16:creationId xmlns:a16="http://schemas.microsoft.com/office/drawing/2014/main" id="{40B38EED-2ADB-0206-F52D-9EDE0F2F1F71}"/>
                    </a:ext>
                  </a:extLst>
                </p14:cNvPr>
                <p14:cNvContentPartPr/>
                <p14:nvPr/>
              </p14:nvContentPartPr>
              <p14:xfrm>
                <a:off x="2365811" y="3154844"/>
                <a:ext cx="36000" cy="322920"/>
              </p14:xfrm>
            </p:contentPart>
          </mc:Choice>
          <mc:Fallback>
            <p:pic>
              <p:nvPicPr>
                <p:cNvPr id="10" name="筆跡 9">
                  <a:extLst>
                    <a:ext uri="{FF2B5EF4-FFF2-40B4-BE49-F238E27FC236}">
                      <a16:creationId xmlns:a16="http://schemas.microsoft.com/office/drawing/2014/main" id="{40B38EED-2ADB-0206-F52D-9EDE0F2F1F71}"/>
                    </a:ext>
                  </a:extLst>
                </p:cNvPr>
                <p:cNvPicPr/>
                <p:nvPr/>
              </p:nvPicPr>
              <p:blipFill>
                <a:blip r:embed="rId5"/>
                <a:stretch>
                  <a:fillRect/>
                </a:stretch>
              </p:blipFill>
              <p:spPr>
                <a:xfrm>
                  <a:off x="2356811" y="3145844"/>
                  <a:ext cx="5364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筆跡 10">
                  <a:extLst>
                    <a:ext uri="{FF2B5EF4-FFF2-40B4-BE49-F238E27FC236}">
                      <a16:creationId xmlns:a16="http://schemas.microsoft.com/office/drawing/2014/main" id="{DFBEC139-17C0-FE63-EA26-F3B95EA2C422}"/>
                    </a:ext>
                  </a:extLst>
                </p14:cNvPr>
                <p14:cNvContentPartPr/>
                <p14:nvPr/>
              </p14:nvContentPartPr>
              <p14:xfrm>
                <a:off x="2485331" y="3318644"/>
                <a:ext cx="133560" cy="160560"/>
              </p14:xfrm>
            </p:contentPart>
          </mc:Choice>
          <mc:Fallback>
            <p:pic>
              <p:nvPicPr>
                <p:cNvPr id="11" name="筆跡 10">
                  <a:extLst>
                    <a:ext uri="{FF2B5EF4-FFF2-40B4-BE49-F238E27FC236}">
                      <a16:creationId xmlns:a16="http://schemas.microsoft.com/office/drawing/2014/main" id="{DFBEC139-17C0-FE63-EA26-F3B95EA2C422}"/>
                    </a:ext>
                  </a:extLst>
                </p:cNvPr>
                <p:cNvPicPr/>
                <p:nvPr/>
              </p:nvPicPr>
              <p:blipFill>
                <a:blip r:embed="rId7"/>
                <a:stretch>
                  <a:fillRect/>
                </a:stretch>
              </p:blipFill>
              <p:spPr>
                <a:xfrm>
                  <a:off x="2476331" y="3309644"/>
                  <a:ext cx="151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筆跡 11">
                  <a:extLst>
                    <a:ext uri="{FF2B5EF4-FFF2-40B4-BE49-F238E27FC236}">
                      <a16:creationId xmlns:a16="http://schemas.microsoft.com/office/drawing/2014/main" id="{67119662-7274-6097-35BF-1C840A97425B}"/>
                    </a:ext>
                  </a:extLst>
                </p14:cNvPr>
                <p14:cNvContentPartPr/>
                <p14:nvPr/>
              </p14:nvContentPartPr>
              <p14:xfrm>
                <a:off x="2669291" y="3304604"/>
                <a:ext cx="74160" cy="147960"/>
              </p14:xfrm>
            </p:contentPart>
          </mc:Choice>
          <mc:Fallback>
            <p:pic>
              <p:nvPicPr>
                <p:cNvPr id="12" name="筆跡 11">
                  <a:extLst>
                    <a:ext uri="{FF2B5EF4-FFF2-40B4-BE49-F238E27FC236}">
                      <a16:creationId xmlns:a16="http://schemas.microsoft.com/office/drawing/2014/main" id="{67119662-7274-6097-35BF-1C840A97425B}"/>
                    </a:ext>
                  </a:extLst>
                </p:cNvPr>
                <p:cNvPicPr/>
                <p:nvPr/>
              </p:nvPicPr>
              <p:blipFill>
                <a:blip r:embed="rId9"/>
                <a:stretch>
                  <a:fillRect/>
                </a:stretch>
              </p:blipFill>
              <p:spPr>
                <a:xfrm>
                  <a:off x="2660291" y="3295604"/>
                  <a:ext cx="91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筆跡 12">
                  <a:extLst>
                    <a:ext uri="{FF2B5EF4-FFF2-40B4-BE49-F238E27FC236}">
                      <a16:creationId xmlns:a16="http://schemas.microsoft.com/office/drawing/2014/main" id="{ABF1562C-6C8B-E4D5-5384-1E2A01440C2B}"/>
                    </a:ext>
                  </a:extLst>
                </p14:cNvPr>
                <p14:cNvContentPartPr/>
                <p14:nvPr/>
              </p14:nvContentPartPr>
              <p14:xfrm>
                <a:off x="2722571" y="3298484"/>
                <a:ext cx="66240" cy="428760"/>
              </p14:xfrm>
            </p:contentPart>
          </mc:Choice>
          <mc:Fallback>
            <p:pic>
              <p:nvPicPr>
                <p:cNvPr id="13" name="筆跡 12">
                  <a:extLst>
                    <a:ext uri="{FF2B5EF4-FFF2-40B4-BE49-F238E27FC236}">
                      <a16:creationId xmlns:a16="http://schemas.microsoft.com/office/drawing/2014/main" id="{ABF1562C-6C8B-E4D5-5384-1E2A01440C2B}"/>
                    </a:ext>
                  </a:extLst>
                </p:cNvPr>
                <p:cNvPicPr/>
                <p:nvPr/>
              </p:nvPicPr>
              <p:blipFill>
                <a:blip r:embed="rId11"/>
                <a:stretch>
                  <a:fillRect/>
                </a:stretch>
              </p:blipFill>
              <p:spPr>
                <a:xfrm>
                  <a:off x="2713571" y="3289484"/>
                  <a:ext cx="8388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筆跡 13">
                  <a:extLst>
                    <a:ext uri="{FF2B5EF4-FFF2-40B4-BE49-F238E27FC236}">
                      <a16:creationId xmlns:a16="http://schemas.microsoft.com/office/drawing/2014/main" id="{DD0FDB11-9180-D103-6D02-81F9CD9B3B11}"/>
                    </a:ext>
                  </a:extLst>
                </p14:cNvPr>
                <p14:cNvContentPartPr/>
                <p14:nvPr/>
              </p14:nvContentPartPr>
              <p14:xfrm>
                <a:off x="2832371" y="3350684"/>
                <a:ext cx="45000" cy="132120"/>
              </p14:xfrm>
            </p:contentPart>
          </mc:Choice>
          <mc:Fallback>
            <p:pic>
              <p:nvPicPr>
                <p:cNvPr id="14" name="筆跡 13">
                  <a:extLst>
                    <a:ext uri="{FF2B5EF4-FFF2-40B4-BE49-F238E27FC236}">
                      <a16:creationId xmlns:a16="http://schemas.microsoft.com/office/drawing/2014/main" id="{DD0FDB11-9180-D103-6D02-81F9CD9B3B11}"/>
                    </a:ext>
                  </a:extLst>
                </p:cNvPr>
                <p:cNvPicPr/>
                <p:nvPr/>
              </p:nvPicPr>
              <p:blipFill>
                <a:blip r:embed="rId13"/>
                <a:stretch>
                  <a:fillRect/>
                </a:stretch>
              </p:blipFill>
              <p:spPr>
                <a:xfrm>
                  <a:off x="2823371" y="3341684"/>
                  <a:ext cx="62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筆跡 14">
                  <a:extLst>
                    <a:ext uri="{FF2B5EF4-FFF2-40B4-BE49-F238E27FC236}">
                      <a16:creationId xmlns:a16="http://schemas.microsoft.com/office/drawing/2014/main" id="{C36C88D8-0226-DFCA-DC24-C4C69001E7C5}"/>
                    </a:ext>
                  </a:extLst>
                </p14:cNvPr>
                <p14:cNvContentPartPr/>
                <p14:nvPr/>
              </p14:nvContentPartPr>
              <p14:xfrm>
                <a:off x="2919491" y="3262844"/>
                <a:ext cx="119880" cy="196920"/>
              </p14:xfrm>
            </p:contentPart>
          </mc:Choice>
          <mc:Fallback>
            <p:pic>
              <p:nvPicPr>
                <p:cNvPr id="15" name="筆跡 14">
                  <a:extLst>
                    <a:ext uri="{FF2B5EF4-FFF2-40B4-BE49-F238E27FC236}">
                      <a16:creationId xmlns:a16="http://schemas.microsoft.com/office/drawing/2014/main" id="{C36C88D8-0226-DFCA-DC24-C4C69001E7C5}"/>
                    </a:ext>
                  </a:extLst>
                </p:cNvPr>
                <p:cNvPicPr/>
                <p:nvPr/>
              </p:nvPicPr>
              <p:blipFill>
                <a:blip r:embed="rId15"/>
                <a:stretch>
                  <a:fillRect/>
                </a:stretch>
              </p:blipFill>
              <p:spPr>
                <a:xfrm>
                  <a:off x="2910491" y="3253844"/>
                  <a:ext cx="137520" cy="214560"/>
                </a:xfrm>
                <a:prstGeom prst="rect">
                  <a:avLst/>
                </a:prstGeom>
              </p:spPr>
            </p:pic>
          </mc:Fallback>
        </mc:AlternateContent>
      </p:grpSp>
      <p:grpSp>
        <p:nvGrpSpPr>
          <p:cNvPr id="33" name="群組 32">
            <a:extLst>
              <a:ext uri="{FF2B5EF4-FFF2-40B4-BE49-F238E27FC236}">
                <a16:creationId xmlns:a16="http://schemas.microsoft.com/office/drawing/2014/main" id="{CF1E8B74-6BBD-42C5-6325-B685B65B4769}"/>
              </a:ext>
            </a:extLst>
          </p:cNvPr>
          <p:cNvGrpSpPr/>
          <p:nvPr/>
        </p:nvGrpSpPr>
        <p:grpSpPr>
          <a:xfrm>
            <a:off x="3474611" y="1774964"/>
            <a:ext cx="1390680" cy="2733480"/>
            <a:chOff x="3474611" y="1774964"/>
            <a:chExt cx="1390680" cy="2733480"/>
          </a:xfrm>
        </p:grpSpPr>
        <mc:AlternateContent xmlns:mc="http://schemas.openxmlformats.org/markup-compatibility/2006">
          <mc:Choice xmlns:p14="http://schemas.microsoft.com/office/powerpoint/2010/main" Requires="p14">
            <p:contentPart p14:bwMode="auto" r:id="rId16">
              <p14:nvContentPartPr>
                <p14:cNvPr id="6" name="筆跡 5">
                  <a:extLst>
                    <a:ext uri="{FF2B5EF4-FFF2-40B4-BE49-F238E27FC236}">
                      <a16:creationId xmlns:a16="http://schemas.microsoft.com/office/drawing/2014/main" id="{D0D977E3-64CB-9F92-C6D9-66D5A15C3DC3}"/>
                    </a:ext>
                  </a:extLst>
                </p14:cNvPr>
                <p14:cNvContentPartPr/>
                <p14:nvPr/>
              </p14:nvContentPartPr>
              <p14:xfrm>
                <a:off x="3474611" y="2565164"/>
                <a:ext cx="292680" cy="55800"/>
              </p14:xfrm>
            </p:contentPart>
          </mc:Choice>
          <mc:Fallback>
            <p:pic>
              <p:nvPicPr>
                <p:cNvPr id="6" name="筆跡 5">
                  <a:extLst>
                    <a:ext uri="{FF2B5EF4-FFF2-40B4-BE49-F238E27FC236}">
                      <a16:creationId xmlns:a16="http://schemas.microsoft.com/office/drawing/2014/main" id="{D0D977E3-64CB-9F92-C6D9-66D5A15C3DC3}"/>
                    </a:ext>
                  </a:extLst>
                </p:cNvPr>
                <p:cNvPicPr/>
                <p:nvPr/>
              </p:nvPicPr>
              <p:blipFill>
                <a:blip r:embed="rId17"/>
                <a:stretch>
                  <a:fillRect/>
                </a:stretch>
              </p:blipFill>
              <p:spPr>
                <a:xfrm>
                  <a:off x="3465611" y="2556106"/>
                  <a:ext cx="310320" cy="7355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筆跡 6">
                  <a:extLst>
                    <a:ext uri="{FF2B5EF4-FFF2-40B4-BE49-F238E27FC236}">
                      <a16:creationId xmlns:a16="http://schemas.microsoft.com/office/drawing/2014/main" id="{8DB8FB8F-AC47-4282-E3E4-B97B89D56300}"/>
                    </a:ext>
                  </a:extLst>
                </p14:cNvPr>
                <p14:cNvContentPartPr/>
                <p14:nvPr/>
              </p14:nvContentPartPr>
              <p14:xfrm>
                <a:off x="3620411" y="2622404"/>
                <a:ext cx="124200" cy="1771200"/>
              </p14:xfrm>
            </p:contentPart>
          </mc:Choice>
          <mc:Fallback>
            <p:pic>
              <p:nvPicPr>
                <p:cNvPr id="7" name="筆跡 6">
                  <a:extLst>
                    <a:ext uri="{FF2B5EF4-FFF2-40B4-BE49-F238E27FC236}">
                      <a16:creationId xmlns:a16="http://schemas.microsoft.com/office/drawing/2014/main" id="{8DB8FB8F-AC47-4282-E3E4-B97B89D56300}"/>
                    </a:ext>
                  </a:extLst>
                </p:cNvPr>
                <p:cNvPicPr/>
                <p:nvPr/>
              </p:nvPicPr>
              <p:blipFill>
                <a:blip r:embed="rId19"/>
                <a:stretch>
                  <a:fillRect/>
                </a:stretch>
              </p:blipFill>
              <p:spPr>
                <a:xfrm>
                  <a:off x="3611437" y="2613404"/>
                  <a:ext cx="141789" cy="1788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筆跡 7">
                  <a:extLst>
                    <a:ext uri="{FF2B5EF4-FFF2-40B4-BE49-F238E27FC236}">
                      <a16:creationId xmlns:a16="http://schemas.microsoft.com/office/drawing/2014/main" id="{27242CE1-4FC8-B251-40B2-41A10CF96108}"/>
                    </a:ext>
                  </a:extLst>
                </p14:cNvPr>
                <p14:cNvContentPartPr/>
                <p14:nvPr/>
              </p14:nvContentPartPr>
              <p14:xfrm>
                <a:off x="3590891" y="4440404"/>
                <a:ext cx="294120" cy="68040"/>
              </p14:xfrm>
            </p:contentPart>
          </mc:Choice>
          <mc:Fallback>
            <p:pic>
              <p:nvPicPr>
                <p:cNvPr id="8" name="筆跡 7">
                  <a:extLst>
                    <a:ext uri="{FF2B5EF4-FFF2-40B4-BE49-F238E27FC236}">
                      <a16:creationId xmlns:a16="http://schemas.microsoft.com/office/drawing/2014/main" id="{27242CE1-4FC8-B251-40B2-41A10CF96108}"/>
                    </a:ext>
                  </a:extLst>
                </p:cNvPr>
                <p:cNvPicPr/>
                <p:nvPr/>
              </p:nvPicPr>
              <p:blipFill>
                <a:blip r:embed="rId21"/>
                <a:stretch>
                  <a:fillRect/>
                </a:stretch>
              </p:blipFill>
              <p:spPr>
                <a:xfrm>
                  <a:off x="3581891" y="4431404"/>
                  <a:ext cx="311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筆跡 16">
                  <a:extLst>
                    <a:ext uri="{FF2B5EF4-FFF2-40B4-BE49-F238E27FC236}">
                      <a16:creationId xmlns:a16="http://schemas.microsoft.com/office/drawing/2014/main" id="{F2587CB9-6045-69EB-542E-CC6FDFA6EFE6}"/>
                    </a:ext>
                  </a:extLst>
                </p14:cNvPr>
                <p14:cNvContentPartPr/>
                <p14:nvPr/>
              </p14:nvContentPartPr>
              <p14:xfrm>
                <a:off x="4052411" y="2605484"/>
                <a:ext cx="174240" cy="87840"/>
              </p14:xfrm>
            </p:contentPart>
          </mc:Choice>
          <mc:Fallback>
            <p:pic>
              <p:nvPicPr>
                <p:cNvPr id="17" name="筆跡 16">
                  <a:extLst>
                    <a:ext uri="{FF2B5EF4-FFF2-40B4-BE49-F238E27FC236}">
                      <a16:creationId xmlns:a16="http://schemas.microsoft.com/office/drawing/2014/main" id="{F2587CB9-6045-69EB-542E-CC6FDFA6EFE6}"/>
                    </a:ext>
                  </a:extLst>
                </p:cNvPr>
                <p:cNvPicPr/>
                <p:nvPr/>
              </p:nvPicPr>
              <p:blipFill>
                <a:blip r:embed="rId23"/>
                <a:stretch>
                  <a:fillRect/>
                </a:stretch>
              </p:blipFill>
              <p:spPr>
                <a:xfrm>
                  <a:off x="4043411" y="2596484"/>
                  <a:ext cx="191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筆跡 17">
                  <a:extLst>
                    <a:ext uri="{FF2B5EF4-FFF2-40B4-BE49-F238E27FC236}">
                      <a16:creationId xmlns:a16="http://schemas.microsoft.com/office/drawing/2014/main" id="{5F755790-F3DE-E962-6AC1-A012B2B33316}"/>
                    </a:ext>
                  </a:extLst>
                </p14:cNvPr>
                <p14:cNvContentPartPr/>
                <p14:nvPr/>
              </p14:nvContentPartPr>
              <p14:xfrm>
                <a:off x="4146011" y="2652284"/>
                <a:ext cx="45720" cy="625320"/>
              </p14:xfrm>
            </p:contentPart>
          </mc:Choice>
          <mc:Fallback>
            <p:pic>
              <p:nvPicPr>
                <p:cNvPr id="18" name="筆跡 17">
                  <a:extLst>
                    <a:ext uri="{FF2B5EF4-FFF2-40B4-BE49-F238E27FC236}">
                      <a16:creationId xmlns:a16="http://schemas.microsoft.com/office/drawing/2014/main" id="{5F755790-F3DE-E962-6AC1-A012B2B33316}"/>
                    </a:ext>
                  </a:extLst>
                </p:cNvPr>
                <p:cNvPicPr/>
                <p:nvPr/>
              </p:nvPicPr>
              <p:blipFill>
                <a:blip r:embed="rId25"/>
                <a:stretch>
                  <a:fillRect/>
                </a:stretch>
              </p:blipFill>
              <p:spPr>
                <a:xfrm>
                  <a:off x="4137081" y="2643289"/>
                  <a:ext cx="63222" cy="64295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筆跡 18">
                  <a:extLst>
                    <a:ext uri="{FF2B5EF4-FFF2-40B4-BE49-F238E27FC236}">
                      <a16:creationId xmlns:a16="http://schemas.microsoft.com/office/drawing/2014/main" id="{FE59AC67-714A-4AB4-7D09-1B7917BC33D6}"/>
                    </a:ext>
                  </a:extLst>
                </p14:cNvPr>
                <p14:cNvContentPartPr/>
                <p14:nvPr/>
              </p14:nvContentPartPr>
              <p14:xfrm>
                <a:off x="4089131" y="3280844"/>
                <a:ext cx="216000" cy="91440"/>
              </p14:xfrm>
            </p:contentPart>
          </mc:Choice>
          <mc:Fallback>
            <p:pic>
              <p:nvPicPr>
                <p:cNvPr id="19" name="筆跡 18">
                  <a:extLst>
                    <a:ext uri="{FF2B5EF4-FFF2-40B4-BE49-F238E27FC236}">
                      <a16:creationId xmlns:a16="http://schemas.microsoft.com/office/drawing/2014/main" id="{FE59AC67-714A-4AB4-7D09-1B7917BC33D6}"/>
                    </a:ext>
                  </a:extLst>
                </p:cNvPr>
                <p:cNvPicPr/>
                <p:nvPr/>
              </p:nvPicPr>
              <p:blipFill>
                <a:blip r:embed="rId27"/>
                <a:stretch>
                  <a:fillRect/>
                </a:stretch>
              </p:blipFill>
              <p:spPr>
                <a:xfrm>
                  <a:off x="4080116" y="3271879"/>
                  <a:ext cx="233669" cy="109011"/>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筆跡 20">
                  <a:extLst>
                    <a:ext uri="{FF2B5EF4-FFF2-40B4-BE49-F238E27FC236}">
                      <a16:creationId xmlns:a16="http://schemas.microsoft.com/office/drawing/2014/main" id="{70DF784F-682E-F5CC-C515-33F8CD02FE33}"/>
                    </a:ext>
                  </a:extLst>
                </p14:cNvPr>
                <p14:cNvContentPartPr/>
                <p14:nvPr/>
              </p14:nvContentPartPr>
              <p14:xfrm>
                <a:off x="3846131" y="2330084"/>
                <a:ext cx="258840" cy="625680"/>
              </p14:xfrm>
            </p:contentPart>
          </mc:Choice>
          <mc:Fallback>
            <p:pic>
              <p:nvPicPr>
                <p:cNvPr id="21" name="筆跡 20">
                  <a:extLst>
                    <a:ext uri="{FF2B5EF4-FFF2-40B4-BE49-F238E27FC236}">
                      <a16:creationId xmlns:a16="http://schemas.microsoft.com/office/drawing/2014/main" id="{70DF784F-682E-F5CC-C515-33F8CD02FE33}"/>
                    </a:ext>
                  </a:extLst>
                </p:cNvPr>
                <p:cNvPicPr/>
                <p:nvPr/>
              </p:nvPicPr>
              <p:blipFill>
                <a:blip r:embed="rId29"/>
                <a:stretch>
                  <a:fillRect/>
                </a:stretch>
              </p:blipFill>
              <p:spPr>
                <a:xfrm>
                  <a:off x="3837131" y="2321089"/>
                  <a:ext cx="276480" cy="64331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筆跡 21">
                  <a:extLst>
                    <a:ext uri="{FF2B5EF4-FFF2-40B4-BE49-F238E27FC236}">
                      <a16:creationId xmlns:a16="http://schemas.microsoft.com/office/drawing/2014/main" id="{4505E181-F023-C056-FD8A-A0809FCE233C}"/>
                    </a:ext>
                  </a:extLst>
                </p14:cNvPr>
                <p14:cNvContentPartPr/>
                <p14:nvPr/>
              </p14:nvContentPartPr>
              <p14:xfrm>
                <a:off x="3885011" y="2284004"/>
                <a:ext cx="125640" cy="164160"/>
              </p14:xfrm>
            </p:contentPart>
          </mc:Choice>
          <mc:Fallback>
            <p:pic>
              <p:nvPicPr>
                <p:cNvPr id="22" name="筆跡 21">
                  <a:extLst>
                    <a:ext uri="{FF2B5EF4-FFF2-40B4-BE49-F238E27FC236}">
                      <a16:creationId xmlns:a16="http://schemas.microsoft.com/office/drawing/2014/main" id="{4505E181-F023-C056-FD8A-A0809FCE233C}"/>
                    </a:ext>
                  </a:extLst>
                </p:cNvPr>
                <p:cNvPicPr/>
                <p:nvPr/>
              </p:nvPicPr>
              <p:blipFill>
                <a:blip r:embed="rId31"/>
                <a:stretch>
                  <a:fillRect/>
                </a:stretch>
              </p:blipFill>
              <p:spPr>
                <a:xfrm>
                  <a:off x="3875985" y="2275004"/>
                  <a:ext cx="143331"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筆跡 22">
                  <a:extLst>
                    <a:ext uri="{FF2B5EF4-FFF2-40B4-BE49-F238E27FC236}">
                      <a16:creationId xmlns:a16="http://schemas.microsoft.com/office/drawing/2014/main" id="{301AAAF0-A3CC-161A-5394-3F625E1F29D2}"/>
                    </a:ext>
                  </a:extLst>
                </p14:cNvPr>
                <p14:cNvContentPartPr/>
                <p14:nvPr/>
              </p14:nvContentPartPr>
              <p14:xfrm>
                <a:off x="3757571" y="1939484"/>
                <a:ext cx="60120" cy="183600"/>
              </p14:xfrm>
            </p:contentPart>
          </mc:Choice>
          <mc:Fallback>
            <p:pic>
              <p:nvPicPr>
                <p:cNvPr id="23" name="筆跡 22">
                  <a:extLst>
                    <a:ext uri="{FF2B5EF4-FFF2-40B4-BE49-F238E27FC236}">
                      <a16:creationId xmlns:a16="http://schemas.microsoft.com/office/drawing/2014/main" id="{301AAAF0-A3CC-161A-5394-3F625E1F29D2}"/>
                    </a:ext>
                  </a:extLst>
                </p:cNvPr>
                <p:cNvPicPr/>
                <p:nvPr/>
              </p:nvPicPr>
              <p:blipFill>
                <a:blip r:embed="rId33"/>
                <a:stretch>
                  <a:fillRect/>
                </a:stretch>
              </p:blipFill>
              <p:spPr>
                <a:xfrm>
                  <a:off x="3748571" y="1930484"/>
                  <a:ext cx="77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筆跡 23">
                  <a:extLst>
                    <a:ext uri="{FF2B5EF4-FFF2-40B4-BE49-F238E27FC236}">
                      <a16:creationId xmlns:a16="http://schemas.microsoft.com/office/drawing/2014/main" id="{B3BD3642-1C5A-C093-A04E-52A8C506C872}"/>
                    </a:ext>
                  </a:extLst>
                </p14:cNvPr>
                <p14:cNvContentPartPr/>
                <p14:nvPr/>
              </p14:nvContentPartPr>
              <p14:xfrm>
                <a:off x="3880691" y="1947044"/>
                <a:ext cx="74520" cy="92880"/>
              </p14:xfrm>
            </p:contentPart>
          </mc:Choice>
          <mc:Fallback>
            <p:pic>
              <p:nvPicPr>
                <p:cNvPr id="24" name="筆跡 23">
                  <a:extLst>
                    <a:ext uri="{FF2B5EF4-FFF2-40B4-BE49-F238E27FC236}">
                      <a16:creationId xmlns:a16="http://schemas.microsoft.com/office/drawing/2014/main" id="{B3BD3642-1C5A-C093-A04E-52A8C506C872}"/>
                    </a:ext>
                  </a:extLst>
                </p:cNvPr>
                <p:cNvPicPr/>
                <p:nvPr/>
              </p:nvPicPr>
              <p:blipFill>
                <a:blip r:embed="rId35"/>
                <a:stretch>
                  <a:fillRect/>
                </a:stretch>
              </p:blipFill>
              <p:spPr>
                <a:xfrm>
                  <a:off x="3871691" y="1938044"/>
                  <a:ext cx="92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筆跡 24">
                  <a:extLst>
                    <a:ext uri="{FF2B5EF4-FFF2-40B4-BE49-F238E27FC236}">
                      <a16:creationId xmlns:a16="http://schemas.microsoft.com/office/drawing/2014/main" id="{3259C4AC-914D-B2D0-5886-302D790D1F94}"/>
                    </a:ext>
                  </a:extLst>
                </p14:cNvPr>
                <p14:cNvContentPartPr/>
                <p14:nvPr/>
              </p14:nvContentPartPr>
              <p14:xfrm>
                <a:off x="4011731" y="1774964"/>
                <a:ext cx="61920" cy="293400"/>
              </p14:xfrm>
            </p:contentPart>
          </mc:Choice>
          <mc:Fallback>
            <p:pic>
              <p:nvPicPr>
                <p:cNvPr id="25" name="筆跡 24">
                  <a:extLst>
                    <a:ext uri="{FF2B5EF4-FFF2-40B4-BE49-F238E27FC236}">
                      <a16:creationId xmlns:a16="http://schemas.microsoft.com/office/drawing/2014/main" id="{3259C4AC-914D-B2D0-5886-302D790D1F94}"/>
                    </a:ext>
                  </a:extLst>
                </p:cNvPr>
                <p:cNvPicPr/>
                <p:nvPr/>
              </p:nvPicPr>
              <p:blipFill>
                <a:blip r:embed="rId37"/>
                <a:stretch>
                  <a:fillRect/>
                </a:stretch>
              </p:blipFill>
              <p:spPr>
                <a:xfrm>
                  <a:off x="4002783" y="1765953"/>
                  <a:ext cx="79458" cy="31106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筆跡 25">
                  <a:extLst>
                    <a:ext uri="{FF2B5EF4-FFF2-40B4-BE49-F238E27FC236}">
                      <a16:creationId xmlns:a16="http://schemas.microsoft.com/office/drawing/2014/main" id="{60D25FE6-37A2-DAC8-4141-9F3D89DB30B4}"/>
                    </a:ext>
                  </a:extLst>
                </p14:cNvPr>
                <p14:cNvContentPartPr/>
                <p14:nvPr/>
              </p14:nvContentPartPr>
              <p14:xfrm>
                <a:off x="4141331" y="1972244"/>
                <a:ext cx="63360" cy="21960"/>
              </p14:xfrm>
            </p:contentPart>
          </mc:Choice>
          <mc:Fallback>
            <p:pic>
              <p:nvPicPr>
                <p:cNvPr id="26" name="筆跡 25">
                  <a:extLst>
                    <a:ext uri="{FF2B5EF4-FFF2-40B4-BE49-F238E27FC236}">
                      <a16:creationId xmlns:a16="http://schemas.microsoft.com/office/drawing/2014/main" id="{60D25FE6-37A2-DAC8-4141-9F3D89DB30B4}"/>
                    </a:ext>
                  </a:extLst>
                </p:cNvPr>
                <p:cNvPicPr/>
                <p:nvPr/>
              </p:nvPicPr>
              <p:blipFill>
                <a:blip r:embed="rId39"/>
                <a:stretch>
                  <a:fillRect/>
                </a:stretch>
              </p:blipFill>
              <p:spPr>
                <a:xfrm>
                  <a:off x="4132331" y="1963244"/>
                  <a:ext cx="81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筆跡 26">
                  <a:extLst>
                    <a:ext uri="{FF2B5EF4-FFF2-40B4-BE49-F238E27FC236}">
                      <a16:creationId xmlns:a16="http://schemas.microsoft.com/office/drawing/2014/main" id="{CAF44195-23BB-BFD3-067F-03A6030F39F2}"/>
                    </a:ext>
                  </a:extLst>
                </p14:cNvPr>
                <p14:cNvContentPartPr/>
                <p14:nvPr/>
              </p14:nvContentPartPr>
              <p14:xfrm>
                <a:off x="4260131" y="1785044"/>
                <a:ext cx="21240" cy="329040"/>
              </p14:xfrm>
            </p:contentPart>
          </mc:Choice>
          <mc:Fallback>
            <p:pic>
              <p:nvPicPr>
                <p:cNvPr id="27" name="筆跡 26">
                  <a:extLst>
                    <a:ext uri="{FF2B5EF4-FFF2-40B4-BE49-F238E27FC236}">
                      <a16:creationId xmlns:a16="http://schemas.microsoft.com/office/drawing/2014/main" id="{CAF44195-23BB-BFD3-067F-03A6030F39F2}"/>
                    </a:ext>
                  </a:extLst>
                </p:cNvPr>
                <p:cNvPicPr/>
                <p:nvPr/>
              </p:nvPicPr>
              <p:blipFill>
                <a:blip r:embed="rId41"/>
                <a:stretch>
                  <a:fillRect/>
                </a:stretch>
              </p:blipFill>
              <p:spPr>
                <a:xfrm>
                  <a:off x="4251131" y="1776044"/>
                  <a:ext cx="3888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筆跡 27">
                  <a:extLst>
                    <a:ext uri="{FF2B5EF4-FFF2-40B4-BE49-F238E27FC236}">
                      <a16:creationId xmlns:a16="http://schemas.microsoft.com/office/drawing/2014/main" id="{14FE6BA6-E315-1E33-A000-3CFAC6A967E9}"/>
                    </a:ext>
                  </a:extLst>
                </p14:cNvPr>
                <p14:cNvContentPartPr/>
                <p14:nvPr/>
              </p14:nvContentPartPr>
              <p14:xfrm>
                <a:off x="4325651" y="1972244"/>
                <a:ext cx="38880" cy="52920"/>
              </p14:xfrm>
            </p:contentPart>
          </mc:Choice>
          <mc:Fallback>
            <p:pic>
              <p:nvPicPr>
                <p:cNvPr id="28" name="筆跡 27">
                  <a:extLst>
                    <a:ext uri="{FF2B5EF4-FFF2-40B4-BE49-F238E27FC236}">
                      <a16:creationId xmlns:a16="http://schemas.microsoft.com/office/drawing/2014/main" id="{14FE6BA6-E315-1E33-A000-3CFAC6A967E9}"/>
                    </a:ext>
                  </a:extLst>
                </p:cNvPr>
                <p:cNvPicPr/>
                <p:nvPr/>
              </p:nvPicPr>
              <p:blipFill>
                <a:blip r:embed="rId43"/>
                <a:stretch>
                  <a:fillRect/>
                </a:stretch>
              </p:blipFill>
              <p:spPr>
                <a:xfrm>
                  <a:off x="4316651" y="1963182"/>
                  <a:ext cx="56520" cy="70681"/>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筆跡 28">
                  <a:extLst>
                    <a:ext uri="{FF2B5EF4-FFF2-40B4-BE49-F238E27FC236}">
                      <a16:creationId xmlns:a16="http://schemas.microsoft.com/office/drawing/2014/main" id="{07C8C578-163B-9EBE-2826-BEAECA1FBF57}"/>
                    </a:ext>
                  </a:extLst>
                </p14:cNvPr>
                <p14:cNvContentPartPr/>
                <p14:nvPr/>
              </p14:nvContentPartPr>
              <p14:xfrm>
                <a:off x="4355171" y="1964324"/>
                <a:ext cx="124200" cy="107640"/>
              </p14:xfrm>
            </p:contentPart>
          </mc:Choice>
          <mc:Fallback>
            <p:pic>
              <p:nvPicPr>
                <p:cNvPr id="29" name="筆跡 28">
                  <a:extLst>
                    <a:ext uri="{FF2B5EF4-FFF2-40B4-BE49-F238E27FC236}">
                      <a16:creationId xmlns:a16="http://schemas.microsoft.com/office/drawing/2014/main" id="{07C8C578-163B-9EBE-2826-BEAECA1FBF57}"/>
                    </a:ext>
                  </a:extLst>
                </p:cNvPr>
                <p:cNvPicPr/>
                <p:nvPr/>
              </p:nvPicPr>
              <p:blipFill>
                <a:blip r:embed="rId45"/>
                <a:stretch>
                  <a:fillRect/>
                </a:stretch>
              </p:blipFill>
              <p:spPr>
                <a:xfrm>
                  <a:off x="4346197" y="1955324"/>
                  <a:ext cx="141789"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筆跡 29">
                  <a:extLst>
                    <a:ext uri="{FF2B5EF4-FFF2-40B4-BE49-F238E27FC236}">
                      <a16:creationId xmlns:a16="http://schemas.microsoft.com/office/drawing/2014/main" id="{87FE9A3B-B45D-A9FE-B4A6-4703E4487BA1}"/>
                    </a:ext>
                  </a:extLst>
                </p14:cNvPr>
                <p14:cNvContentPartPr/>
                <p14:nvPr/>
              </p14:nvContentPartPr>
              <p14:xfrm>
                <a:off x="4502771" y="1933004"/>
                <a:ext cx="51840" cy="80280"/>
              </p14:xfrm>
            </p:contentPart>
          </mc:Choice>
          <mc:Fallback>
            <p:pic>
              <p:nvPicPr>
                <p:cNvPr id="30" name="筆跡 29">
                  <a:extLst>
                    <a:ext uri="{FF2B5EF4-FFF2-40B4-BE49-F238E27FC236}">
                      <a16:creationId xmlns:a16="http://schemas.microsoft.com/office/drawing/2014/main" id="{87FE9A3B-B45D-A9FE-B4A6-4703E4487BA1}"/>
                    </a:ext>
                  </a:extLst>
                </p:cNvPr>
                <p:cNvPicPr/>
                <p:nvPr/>
              </p:nvPicPr>
              <p:blipFill>
                <a:blip r:embed="rId47"/>
                <a:stretch>
                  <a:fillRect/>
                </a:stretch>
              </p:blipFill>
              <p:spPr>
                <a:xfrm>
                  <a:off x="4493771" y="1924004"/>
                  <a:ext cx="69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筆跡 30">
                  <a:extLst>
                    <a:ext uri="{FF2B5EF4-FFF2-40B4-BE49-F238E27FC236}">
                      <a16:creationId xmlns:a16="http://schemas.microsoft.com/office/drawing/2014/main" id="{F325D983-870E-682B-A669-B516D3D45FE2}"/>
                    </a:ext>
                  </a:extLst>
                </p14:cNvPr>
                <p14:cNvContentPartPr/>
                <p14:nvPr/>
              </p14:nvContentPartPr>
              <p14:xfrm>
                <a:off x="4531211" y="1926884"/>
                <a:ext cx="54000" cy="322560"/>
              </p14:xfrm>
            </p:contentPart>
          </mc:Choice>
          <mc:Fallback>
            <p:pic>
              <p:nvPicPr>
                <p:cNvPr id="31" name="筆跡 30">
                  <a:extLst>
                    <a:ext uri="{FF2B5EF4-FFF2-40B4-BE49-F238E27FC236}">
                      <a16:creationId xmlns:a16="http://schemas.microsoft.com/office/drawing/2014/main" id="{F325D983-870E-682B-A669-B516D3D45FE2}"/>
                    </a:ext>
                  </a:extLst>
                </p:cNvPr>
                <p:cNvPicPr/>
                <p:nvPr/>
              </p:nvPicPr>
              <p:blipFill>
                <a:blip r:embed="rId49"/>
                <a:stretch>
                  <a:fillRect/>
                </a:stretch>
              </p:blipFill>
              <p:spPr>
                <a:xfrm>
                  <a:off x="4522211" y="1917884"/>
                  <a:ext cx="7164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筆跡 31">
                  <a:extLst>
                    <a:ext uri="{FF2B5EF4-FFF2-40B4-BE49-F238E27FC236}">
                      <a16:creationId xmlns:a16="http://schemas.microsoft.com/office/drawing/2014/main" id="{7CBFA1EF-4913-0FB7-7510-3994286A27F5}"/>
                    </a:ext>
                  </a:extLst>
                </p14:cNvPr>
                <p14:cNvContentPartPr/>
                <p14:nvPr/>
              </p14:nvContentPartPr>
              <p14:xfrm>
                <a:off x="4642091" y="1897004"/>
                <a:ext cx="223200" cy="173520"/>
              </p14:xfrm>
            </p:contentPart>
          </mc:Choice>
          <mc:Fallback>
            <p:pic>
              <p:nvPicPr>
                <p:cNvPr id="32" name="筆跡 31">
                  <a:extLst>
                    <a:ext uri="{FF2B5EF4-FFF2-40B4-BE49-F238E27FC236}">
                      <a16:creationId xmlns:a16="http://schemas.microsoft.com/office/drawing/2014/main" id="{7CBFA1EF-4913-0FB7-7510-3994286A27F5}"/>
                    </a:ext>
                  </a:extLst>
                </p:cNvPr>
                <p:cNvPicPr/>
                <p:nvPr/>
              </p:nvPicPr>
              <p:blipFill>
                <a:blip r:embed="rId51"/>
                <a:stretch>
                  <a:fillRect/>
                </a:stretch>
              </p:blipFill>
              <p:spPr>
                <a:xfrm>
                  <a:off x="4633091" y="1888004"/>
                  <a:ext cx="240840" cy="19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4" name="筆跡 33">
                <a:extLst>
                  <a:ext uri="{FF2B5EF4-FFF2-40B4-BE49-F238E27FC236}">
                    <a16:creationId xmlns:a16="http://schemas.microsoft.com/office/drawing/2014/main" id="{1D4C069E-A91C-861C-FC0B-8EB18BBFB385}"/>
                  </a:ext>
                </a:extLst>
              </p14:cNvPr>
              <p14:cNvContentPartPr/>
              <p14:nvPr/>
            </p14:nvContentPartPr>
            <p14:xfrm>
              <a:off x="6422651" y="3847484"/>
              <a:ext cx="512280" cy="24120"/>
            </p14:xfrm>
          </p:contentPart>
        </mc:Choice>
        <mc:Fallback>
          <p:pic>
            <p:nvPicPr>
              <p:cNvPr id="34" name="筆跡 33">
                <a:extLst>
                  <a:ext uri="{FF2B5EF4-FFF2-40B4-BE49-F238E27FC236}">
                    <a16:creationId xmlns:a16="http://schemas.microsoft.com/office/drawing/2014/main" id="{1D4C069E-A91C-861C-FC0B-8EB18BBFB385}"/>
                  </a:ext>
                </a:extLst>
              </p:cNvPr>
              <p:cNvPicPr/>
              <p:nvPr/>
            </p:nvPicPr>
            <p:blipFill>
              <a:blip r:embed="rId53"/>
              <a:stretch>
                <a:fillRect/>
              </a:stretch>
            </p:blipFill>
            <p:spPr>
              <a:xfrm>
                <a:off x="6413651" y="3838484"/>
                <a:ext cx="529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筆跡 34">
                <a:extLst>
                  <a:ext uri="{FF2B5EF4-FFF2-40B4-BE49-F238E27FC236}">
                    <a16:creationId xmlns:a16="http://schemas.microsoft.com/office/drawing/2014/main" id="{07F53D74-B39A-3DC5-C22F-1E60B3BEEC24}"/>
                  </a:ext>
                </a:extLst>
              </p14:cNvPr>
              <p14:cNvContentPartPr/>
              <p14:nvPr/>
            </p14:nvContentPartPr>
            <p14:xfrm>
              <a:off x="5807051" y="2347724"/>
              <a:ext cx="20160" cy="10800"/>
            </p14:xfrm>
          </p:contentPart>
        </mc:Choice>
        <mc:Fallback>
          <p:pic>
            <p:nvPicPr>
              <p:cNvPr id="35" name="筆跡 34">
                <a:extLst>
                  <a:ext uri="{FF2B5EF4-FFF2-40B4-BE49-F238E27FC236}">
                    <a16:creationId xmlns:a16="http://schemas.microsoft.com/office/drawing/2014/main" id="{07F53D74-B39A-3DC5-C22F-1E60B3BEEC24}"/>
                  </a:ext>
                </a:extLst>
              </p:cNvPr>
              <p:cNvPicPr/>
              <p:nvPr/>
            </p:nvPicPr>
            <p:blipFill>
              <a:blip r:embed="rId55"/>
              <a:stretch>
                <a:fillRect/>
              </a:stretch>
            </p:blipFill>
            <p:spPr>
              <a:xfrm>
                <a:off x="5789051" y="2329724"/>
                <a:ext cx="55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筆跡 35">
                <a:extLst>
                  <a:ext uri="{FF2B5EF4-FFF2-40B4-BE49-F238E27FC236}">
                    <a16:creationId xmlns:a16="http://schemas.microsoft.com/office/drawing/2014/main" id="{13082FC4-970B-756D-CB3B-3C7BFBFD73F8}"/>
                  </a:ext>
                </a:extLst>
              </p14:cNvPr>
              <p14:cNvContentPartPr/>
              <p14:nvPr/>
            </p14:nvContentPartPr>
            <p14:xfrm>
              <a:off x="5714171" y="2321444"/>
              <a:ext cx="249840" cy="2348280"/>
            </p14:xfrm>
          </p:contentPart>
        </mc:Choice>
        <mc:Fallback>
          <p:pic>
            <p:nvPicPr>
              <p:cNvPr id="36" name="筆跡 35">
                <a:extLst>
                  <a:ext uri="{FF2B5EF4-FFF2-40B4-BE49-F238E27FC236}">
                    <a16:creationId xmlns:a16="http://schemas.microsoft.com/office/drawing/2014/main" id="{13082FC4-970B-756D-CB3B-3C7BFBFD73F8}"/>
                  </a:ext>
                </a:extLst>
              </p:cNvPr>
              <p:cNvPicPr/>
              <p:nvPr/>
            </p:nvPicPr>
            <p:blipFill>
              <a:blip r:embed="rId57"/>
              <a:stretch>
                <a:fillRect/>
              </a:stretch>
            </p:blipFill>
            <p:spPr>
              <a:xfrm>
                <a:off x="5696171" y="2303441"/>
                <a:ext cx="285480" cy="2383925"/>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筆跡 36">
                <a:extLst>
                  <a:ext uri="{FF2B5EF4-FFF2-40B4-BE49-F238E27FC236}">
                    <a16:creationId xmlns:a16="http://schemas.microsoft.com/office/drawing/2014/main" id="{3054C862-2A34-1154-FC18-B3BA5F48D696}"/>
                  </a:ext>
                </a:extLst>
              </p14:cNvPr>
              <p14:cNvContentPartPr/>
              <p14:nvPr/>
            </p14:nvContentPartPr>
            <p14:xfrm>
              <a:off x="7356131" y="1525124"/>
              <a:ext cx="118440" cy="1757880"/>
            </p14:xfrm>
          </p:contentPart>
        </mc:Choice>
        <mc:Fallback>
          <p:pic>
            <p:nvPicPr>
              <p:cNvPr id="37" name="筆跡 36">
                <a:extLst>
                  <a:ext uri="{FF2B5EF4-FFF2-40B4-BE49-F238E27FC236}">
                    <a16:creationId xmlns:a16="http://schemas.microsoft.com/office/drawing/2014/main" id="{3054C862-2A34-1154-FC18-B3BA5F48D696}"/>
                  </a:ext>
                </a:extLst>
              </p:cNvPr>
              <p:cNvPicPr/>
              <p:nvPr/>
            </p:nvPicPr>
            <p:blipFill>
              <a:blip r:embed="rId59"/>
              <a:stretch>
                <a:fillRect/>
              </a:stretch>
            </p:blipFill>
            <p:spPr>
              <a:xfrm>
                <a:off x="7338131" y="1507120"/>
                <a:ext cx="154080" cy="1793527"/>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筆跡 37">
                <a:extLst>
                  <a:ext uri="{FF2B5EF4-FFF2-40B4-BE49-F238E27FC236}">
                    <a16:creationId xmlns:a16="http://schemas.microsoft.com/office/drawing/2014/main" id="{F0B6F45D-0DA9-7B0C-83CB-F265E539F3B8}"/>
                  </a:ext>
                </a:extLst>
              </p14:cNvPr>
              <p14:cNvContentPartPr/>
              <p14:nvPr/>
            </p14:nvContentPartPr>
            <p14:xfrm>
              <a:off x="7299971" y="1496684"/>
              <a:ext cx="142200" cy="180720"/>
            </p14:xfrm>
          </p:contentPart>
        </mc:Choice>
        <mc:Fallback>
          <p:pic>
            <p:nvPicPr>
              <p:cNvPr id="38" name="筆跡 37">
                <a:extLst>
                  <a:ext uri="{FF2B5EF4-FFF2-40B4-BE49-F238E27FC236}">
                    <a16:creationId xmlns:a16="http://schemas.microsoft.com/office/drawing/2014/main" id="{F0B6F45D-0DA9-7B0C-83CB-F265E539F3B8}"/>
                  </a:ext>
                </a:extLst>
              </p:cNvPr>
              <p:cNvPicPr/>
              <p:nvPr/>
            </p:nvPicPr>
            <p:blipFill>
              <a:blip r:embed="rId61"/>
              <a:stretch>
                <a:fillRect/>
              </a:stretch>
            </p:blipFill>
            <p:spPr>
              <a:xfrm>
                <a:off x="7281971" y="1478684"/>
                <a:ext cx="1778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筆跡 38">
                <a:extLst>
                  <a:ext uri="{FF2B5EF4-FFF2-40B4-BE49-F238E27FC236}">
                    <a16:creationId xmlns:a16="http://schemas.microsoft.com/office/drawing/2014/main" id="{73671DA3-99AA-4054-FE2F-9BF6DD104683}"/>
                  </a:ext>
                </a:extLst>
              </p14:cNvPr>
              <p14:cNvContentPartPr/>
              <p14:nvPr/>
            </p14:nvContentPartPr>
            <p14:xfrm>
              <a:off x="5724611" y="2300204"/>
              <a:ext cx="132120" cy="90360"/>
            </p14:xfrm>
          </p:contentPart>
        </mc:Choice>
        <mc:Fallback>
          <p:pic>
            <p:nvPicPr>
              <p:cNvPr id="39" name="筆跡 38">
                <a:extLst>
                  <a:ext uri="{FF2B5EF4-FFF2-40B4-BE49-F238E27FC236}">
                    <a16:creationId xmlns:a16="http://schemas.microsoft.com/office/drawing/2014/main" id="{73671DA3-99AA-4054-FE2F-9BF6DD104683}"/>
                  </a:ext>
                </a:extLst>
              </p:cNvPr>
              <p:cNvPicPr/>
              <p:nvPr/>
            </p:nvPicPr>
            <p:blipFill>
              <a:blip r:embed="rId63"/>
              <a:stretch>
                <a:fillRect/>
              </a:stretch>
            </p:blipFill>
            <p:spPr>
              <a:xfrm>
                <a:off x="5706611" y="2282204"/>
                <a:ext cx="167760" cy="126000"/>
              </a:xfrm>
              <a:prstGeom prst="rect">
                <a:avLst/>
              </a:prstGeom>
            </p:spPr>
          </p:pic>
        </mc:Fallback>
      </mc:AlternateContent>
      <p:grpSp>
        <p:nvGrpSpPr>
          <p:cNvPr id="61" name="群組 60">
            <a:extLst>
              <a:ext uri="{FF2B5EF4-FFF2-40B4-BE49-F238E27FC236}">
                <a16:creationId xmlns:a16="http://schemas.microsoft.com/office/drawing/2014/main" id="{60DE0DA8-5BBC-3C05-FC74-D3A81CEF6ADD}"/>
              </a:ext>
            </a:extLst>
          </p:cNvPr>
          <p:cNvGrpSpPr/>
          <p:nvPr/>
        </p:nvGrpSpPr>
        <p:grpSpPr>
          <a:xfrm>
            <a:off x="6209171" y="5856284"/>
            <a:ext cx="2996280" cy="421920"/>
            <a:chOff x="6209171" y="5856284"/>
            <a:chExt cx="2996280" cy="421920"/>
          </a:xfrm>
        </p:grpSpPr>
        <mc:AlternateContent xmlns:mc="http://schemas.openxmlformats.org/markup-compatibility/2006">
          <mc:Choice xmlns:p14="http://schemas.microsoft.com/office/powerpoint/2010/main" Requires="p14">
            <p:contentPart p14:bwMode="auto" r:id="rId64">
              <p14:nvContentPartPr>
                <p14:cNvPr id="41" name="筆跡 40">
                  <a:extLst>
                    <a:ext uri="{FF2B5EF4-FFF2-40B4-BE49-F238E27FC236}">
                      <a16:creationId xmlns:a16="http://schemas.microsoft.com/office/drawing/2014/main" id="{C69C8F74-FAB1-A47D-6A27-142B3ED9AD11}"/>
                    </a:ext>
                  </a:extLst>
                </p14:cNvPr>
                <p14:cNvContentPartPr/>
                <p14:nvPr/>
              </p14:nvContentPartPr>
              <p14:xfrm>
                <a:off x="6209171" y="6181724"/>
                <a:ext cx="970560" cy="96480"/>
              </p14:xfrm>
            </p:contentPart>
          </mc:Choice>
          <mc:Fallback>
            <p:pic>
              <p:nvPicPr>
                <p:cNvPr id="41" name="筆跡 40">
                  <a:extLst>
                    <a:ext uri="{FF2B5EF4-FFF2-40B4-BE49-F238E27FC236}">
                      <a16:creationId xmlns:a16="http://schemas.microsoft.com/office/drawing/2014/main" id="{C69C8F74-FAB1-A47D-6A27-142B3ED9AD11}"/>
                    </a:ext>
                  </a:extLst>
                </p:cNvPr>
                <p:cNvPicPr/>
                <p:nvPr/>
              </p:nvPicPr>
              <p:blipFill>
                <a:blip r:embed="rId65"/>
                <a:stretch>
                  <a:fillRect/>
                </a:stretch>
              </p:blipFill>
              <p:spPr>
                <a:xfrm>
                  <a:off x="6200171" y="6172724"/>
                  <a:ext cx="988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筆跡 41">
                  <a:extLst>
                    <a:ext uri="{FF2B5EF4-FFF2-40B4-BE49-F238E27FC236}">
                      <a16:creationId xmlns:a16="http://schemas.microsoft.com/office/drawing/2014/main" id="{D950C042-88F8-9594-BE81-9C58DFE039C3}"/>
                    </a:ext>
                  </a:extLst>
                </p14:cNvPr>
                <p14:cNvContentPartPr/>
                <p14:nvPr/>
              </p14:nvContentPartPr>
              <p14:xfrm>
                <a:off x="7306811" y="5975084"/>
                <a:ext cx="27360" cy="188640"/>
              </p14:xfrm>
            </p:contentPart>
          </mc:Choice>
          <mc:Fallback>
            <p:pic>
              <p:nvPicPr>
                <p:cNvPr id="42" name="筆跡 41">
                  <a:extLst>
                    <a:ext uri="{FF2B5EF4-FFF2-40B4-BE49-F238E27FC236}">
                      <a16:creationId xmlns:a16="http://schemas.microsoft.com/office/drawing/2014/main" id="{D950C042-88F8-9594-BE81-9C58DFE039C3}"/>
                    </a:ext>
                  </a:extLst>
                </p:cNvPr>
                <p:cNvPicPr/>
                <p:nvPr/>
              </p:nvPicPr>
              <p:blipFill>
                <a:blip r:embed="rId67"/>
                <a:stretch>
                  <a:fillRect/>
                </a:stretch>
              </p:blipFill>
              <p:spPr>
                <a:xfrm>
                  <a:off x="7297811" y="5966084"/>
                  <a:ext cx="45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筆跡 42">
                  <a:extLst>
                    <a:ext uri="{FF2B5EF4-FFF2-40B4-BE49-F238E27FC236}">
                      <a16:creationId xmlns:a16="http://schemas.microsoft.com/office/drawing/2014/main" id="{A950F367-049D-83F1-5E2F-5D9140E564F0}"/>
                    </a:ext>
                  </a:extLst>
                </p14:cNvPr>
                <p14:cNvContentPartPr/>
                <p14:nvPr/>
              </p14:nvContentPartPr>
              <p14:xfrm>
                <a:off x="7298171" y="5945204"/>
                <a:ext cx="129960" cy="256680"/>
              </p14:xfrm>
            </p:contentPart>
          </mc:Choice>
          <mc:Fallback>
            <p:pic>
              <p:nvPicPr>
                <p:cNvPr id="43" name="筆跡 42">
                  <a:extLst>
                    <a:ext uri="{FF2B5EF4-FFF2-40B4-BE49-F238E27FC236}">
                      <a16:creationId xmlns:a16="http://schemas.microsoft.com/office/drawing/2014/main" id="{A950F367-049D-83F1-5E2F-5D9140E564F0}"/>
                    </a:ext>
                  </a:extLst>
                </p:cNvPr>
                <p:cNvPicPr/>
                <p:nvPr/>
              </p:nvPicPr>
              <p:blipFill>
                <a:blip r:embed="rId69"/>
                <a:stretch>
                  <a:fillRect/>
                </a:stretch>
              </p:blipFill>
              <p:spPr>
                <a:xfrm>
                  <a:off x="7289171" y="5936204"/>
                  <a:ext cx="1476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筆跡 43">
                  <a:extLst>
                    <a:ext uri="{FF2B5EF4-FFF2-40B4-BE49-F238E27FC236}">
                      <a16:creationId xmlns:a16="http://schemas.microsoft.com/office/drawing/2014/main" id="{E0DC8B93-F66F-261B-D9DE-AB9880B28F75}"/>
                    </a:ext>
                  </a:extLst>
                </p14:cNvPr>
                <p14:cNvContentPartPr/>
                <p14:nvPr/>
              </p14:nvContentPartPr>
              <p14:xfrm>
                <a:off x="7464491" y="6032684"/>
                <a:ext cx="76680" cy="166320"/>
              </p14:xfrm>
            </p:contentPart>
          </mc:Choice>
          <mc:Fallback>
            <p:pic>
              <p:nvPicPr>
                <p:cNvPr id="44" name="筆跡 43">
                  <a:extLst>
                    <a:ext uri="{FF2B5EF4-FFF2-40B4-BE49-F238E27FC236}">
                      <a16:creationId xmlns:a16="http://schemas.microsoft.com/office/drawing/2014/main" id="{E0DC8B93-F66F-261B-D9DE-AB9880B28F75}"/>
                    </a:ext>
                  </a:extLst>
                </p:cNvPr>
                <p:cNvPicPr/>
                <p:nvPr/>
              </p:nvPicPr>
              <p:blipFill>
                <a:blip r:embed="rId71"/>
                <a:stretch>
                  <a:fillRect/>
                </a:stretch>
              </p:blipFill>
              <p:spPr>
                <a:xfrm>
                  <a:off x="7455491" y="6023684"/>
                  <a:ext cx="94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筆跡 44">
                  <a:extLst>
                    <a:ext uri="{FF2B5EF4-FFF2-40B4-BE49-F238E27FC236}">
                      <a16:creationId xmlns:a16="http://schemas.microsoft.com/office/drawing/2014/main" id="{CB1D667F-789C-8CE5-0394-88D765F6C8B1}"/>
                    </a:ext>
                  </a:extLst>
                </p14:cNvPr>
                <p14:cNvContentPartPr/>
                <p14:nvPr/>
              </p14:nvContentPartPr>
              <p14:xfrm>
                <a:off x="7591211" y="6060044"/>
                <a:ext cx="61920" cy="142200"/>
              </p14:xfrm>
            </p:contentPart>
          </mc:Choice>
          <mc:Fallback>
            <p:pic>
              <p:nvPicPr>
                <p:cNvPr id="45" name="筆跡 44">
                  <a:extLst>
                    <a:ext uri="{FF2B5EF4-FFF2-40B4-BE49-F238E27FC236}">
                      <a16:creationId xmlns:a16="http://schemas.microsoft.com/office/drawing/2014/main" id="{CB1D667F-789C-8CE5-0394-88D765F6C8B1}"/>
                    </a:ext>
                  </a:extLst>
                </p:cNvPr>
                <p:cNvPicPr/>
                <p:nvPr/>
              </p:nvPicPr>
              <p:blipFill>
                <a:blip r:embed="rId73"/>
                <a:stretch>
                  <a:fillRect/>
                </a:stretch>
              </p:blipFill>
              <p:spPr>
                <a:xfrm>
                  <a:off x="7582211" y="6051044"/>
                  <a:ext cx="79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筆跡 45">
                  <a:extLst>
                    <a:ext uri="{FF2B5EF4-FFF2-40B4-BE49-F238E27FC236}">
                      <a16:creationId xmlns:a16="http://schemas.microsoft.com/office/drawing/2014/main" id="{017605AC-FF16-5A06-F173-A5FB3D7EA7B4}"/>
                    </a:ext>
                  </a:extLst>
                </p14:cNvPr>
                <p14:cNvContentPartPr/>
                <p14:nvPr/>
              </p14:nvContentPartPr>
              <p14:xfrm>
                <a:off x="7697051" y="6067244"/>
                <a:ext cx="80640" cy="84960"/>
              </p14:xfrm>
            </p:contentPart>
          </mc:Choice>
          <mc:Fallback>
            <p:pic>
              <p:nvPicPr>
                <p:cNvPr id="46" name="筆跡 45">
                  <a:extLst>
                    <a:ext uri="{FF2B5EF4-FFF2-40B4-BE49-F238E27FC236}">
                      <a16:creationId xmlns:a16="http://schemas.microsoft.com/office/drawing/2014/main" id="{017605AC-FF16-5A06-F173-A5FB3D7EA7B4}"/>
                    </a:ext>
                  </a:extLst>
                </p:cNvPr>
                <p:cNvPicPr/>
                <p:nvPr/>
              </p:nvPicPr>
              <p:blipFill>
                <a:blip r:embed="rId75"/>
                <a:stretch>
                  <a:fillRect/>
                </a:stretch>
              </p:blipFill>
              <p:spPr>
                <a:xfrm>
                  <a:off x="7688091" y="6058244"/>
                  <a:ext cx="98202"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筆跡 46">
                  <a:extLst>
                    <a:ext uri="{FF2B5EF4-FFF2-40B4-BE49-F238E27FC236}">
                      <a16:creationId xmlns:a16="http://schemas.microsoft.com/office/drawing/2014/main" id="{3F67F26F-B26F-FF73-5F5C-3D32550E0442}"/>
                    </a:ext>
                  </a:extLst>
                </p14:cNvPr>
                <p14:cNvContentPartPr/>
                <p14:nvPr/>
              </p14:nvContentPartPr>
              <p14:xfrm>
                <a:off x="7825211" y="6052844"/>
                <a:ext cx="92520" cy="83160"/>
              </p14:xfrm>
            </p:contentPart>
          </mc:Choice>
          <mc:Fallback>
            <p:pic>
              <p:nvPicPr>
                <p:cNvPr id="47" name="筆跡 46">
                  <a:extLst>
                    <a:ext uri="{FF2B5EF4-FFF2-40B4-BE49-F238E27FC236}">
                      <a16:creationId xmlns:a16="http://schemas.microsoft.com/office/drawing/2014/main" id="{3F67F26F-B26F-FF73-5F5C-3D32550E0442}"/>
                    </a:ext>
                  </a:extLst>
                </p:cNvPr>
                <p:cNvPicPr/>
                <p:nvPr/>
              </p:nvPicPr>
              <p:blipFill>
                <a:blip r:embed="rId77"/>
                <a:stretch>
                  <a:fillRect/>
                </a:stretch>
              </p:blipFill>
              <p:spPr>
                <a:xfrm>
                  <a:off x="7816211" y="6043844"/>
                  <a:ext cx="110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筆跡 47">
                  <a:extLst>
                    <a:ext uri="{FF2B5EF4-FFF2-40B4-BE49-F238E27FC236}">
                      <a16:creationId xmlns:a16="http://schemas.microsoft.com/office/drawing/2014/main" id="{111DCA5B-E184-2345-1B12-4F86ABEF6984}"/>
                    </a:ext>
                  </a:extLst>
                </p14:cNvPr>
                <p14:cNvContentPartPr/>
                <p14:nvPr/>
              </p14:nvContentPartPr>
              <p14:xfrm>
                <a:off x="7903331" y="5869964"/>
                <a:ext cx="11520" cy="320760"/>
              </p14:xfrm>
            </p:contentPart>
          </mc:Choice>
          <mc:Fallback>
            <p:pic>
              <p:nvPicPr>
                <p:cNvPr id="48" name="筆跡 47">
                  <a:extLst>
                    <a:ext uri="{FF2B5EF4-FFF2-40B4-BE49-F238E27FC236}">
                      <a16:creationId xmlns:a16="http://schemas.microsoft.com/office/drawing/2014/main" id="{111DCA5B-E184-2345-1B12-4F86ABEF6984}"/>
                    </a:ext>
                  </a:extLst>
                </p:cNvPr>
                <p:cNvPicPr/>
                <p:nvPr/>
              </p:nvPicPr>
              <p:blipFill>
                <a:blip r:embed="rId79"/>
                <a:stretch>
                  <a:fillRect/>
                </a:stretch>
              </p:blipFill>
              <p:spPr>
                <a:xfrm>
                  <a:off x="7894604" y="5860964"/>
                  <a:ext cx="28625"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筆跡 48">
                  <a:extLst>
                    <a:ext uri="{FF2B5EF4-FFF2-40B4-BE49-F238E27FC236}">
                      <a16:creationId xmlns:a16="http://schemas.microsoft.com/office/drawing/2014/main" id="{06043BDD-934D-EC9D-DB5D-6944F52A8D75}"/>
                    </a:ext>
                  </a:extLst>
                </p14:cNvPr>
                <p14:cNvContentPartPr/>
                <p14:nvPr/>
              </p14:nvContentPartPr>
              <p14:xfrm>
                <a:off x="7956611" y="6002804"/>
                <a:ext cx="206280" cy="147600"/>
              </p14:xfrm>
            </p:contentPart>
          </mc:Choice>
          <mc:Fallback>
            <p:pic>
              <p:nvPicPr>
                <p:cNvPr id="49" name="筆跡 48">
                  <a:extLst>
                    <a:ext uri="{FF2B5EF4-FFF2-40B4-BE49-F238E27FC236}">
                      <a16:creationId xmlns:a16="http://schemas.microsoft.com/office/drawing/2014/main" id="{06043BDD-934D-EC9D-DB5D-6944F52A8D75}"/>
                    </a:ext>
                  </a:extLst>
                </p:cNvPr>
                <p:cNvPicPr/>
                <p:nvPr/>
              </p:nvPicPr>
              <p:blipFill>
                <a:blip r:embed="rId81"/>
                <a:stretch>
                  <a:fillRect/>
                </a:stretch>
              </p:blipFill>
              <p:spPr>
                <a:xfrm>
                  <a:off x="7947627" y="5993782"/>
                  <a:ext cx="223889" cy="165283"/>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筆跡 49">
                  <a:extLst>
                    <a:ext uri="{FF2B5EF4-FFF2-40B4-BE49-F238E27FC236}">
                      <a16:creationId xmlns:a16="http://schemas.microsoft.com/office/drawing/2014/main" id="{536C7929-E203-2849-AF29-0396330F5FED}"/>
                    </a:ext>
                  </a:extLst>
                </p14:cNvPr>
                <p14:cNvContentPartPr/>
                <p14:nvPr/>
              </p14:nvContentPartPr>
              <p14:xfrm>
                <a:off x="8242091" y="6048524"/>
                <a:ext cx="86760" cy="144720"/>
              </p14:xfrm>
            </p:contentPart>
          </mc:Choice>
          <mc:Fallback>
            <p:pic>
              <p:nvPicPr>
                <p:cNvPr id="50" name="筆跡 49">
                  <a:extLst>
                    <a:ext uri="{FF2B5EF4-FFF2-40B4-BE49-F238E27FC236}">
                      <a16:creationId xmlns:a16="http://schemas.microsoft.com/office/drawing/2014/main" id="{536C7929-E203-2849-AF29-0396330F5FED}"/>
                    </a:ext>
                  </a:extLst>
                </p:cNvPr>
                <p:cNvPicPr/>
                <p:nvPr/>
              </p:nvPicPr>
              <p:blipFill>
                <a:blip r:embed="rId83"/>
                <a:stretch>
                  <a:fillRect/>
                </a:stretch>
              </p:blipFill>
              <p:spPr>
                <a:xfrm>
                  <a:off x="8233091" y="6039546"/>
                  <a:ext cx="104400" cy="162316"/>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筆跡 50">
                  <a:extLst>
                    <a:ext uri="{FF2B5EF4-FFF2-40B4-BE49-F238E27FC236}">
                      <a16:creationId xmlns:a16="http://schemas.microsoft.com/office/drawing/2014/main" id="{23DEB3FA-8236-50CA-5F0C-9F1CB18214E9}"/>
                    </a:ext>
                  </a:extLst>
                </p14:cNvPr>
                <p14:cNvContentPartPr/>
                <p14:nvPr/>
              </p14:nvContentPartPr>
              <p14:xfrm>
                <a:off x="8222291" y="5932244"/>
                <a:ext cx="17280" cy="101160"/>
              </p14:xfrm>
            </p:contentPart>
          </mc:Choice>
          <mc:Fallback>
            <p:pic>
              <p:nvPicPr>
                <p:cNvPr id="51" name="筆跡 50">
                  <a:extLst>
                    <a:ext uri="{FF2B5EF4-FFF2-40B4-BE49-F238E27FC236}">
                      <a16:creationId xmlns:a16="http://schemas.microsoft.com/office/drawing/2014/main" id="{23DEB3FA-8236-50CA-5F0C-9F1CB18214E9}"/>
                    </a:ext>
                  </a:extLst>
                </p:cNvPr>
                <p:cNvPicPr/>
                <p:nvPr/>
              </p:nvPicPr>
              <p:blipFill>
                <a:blip r:embed="rId85"/>
                <a:stretch>
                  <a:fillRect/>
                </a:stretch>
              </p:blipFill>
              <p:spPr>
                <a:xfrm>
                  <a:off x="8213291" y="5923244"/>
                  <a:ext cx="34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筆跡 52">
                  <a:extLst>
                    <a:ext uri="{FF2B5EF4-FFF2-40B4-BE49-F238E27FC236}">
                      <a16:creationId xmlns:a16="http://schemas.microsoft.com/office/drawing/2014/main" id="{1011C803-F5CE-A7A4-0939-1566E0E74253}"/>
                    </a:ext>
                  </a:extLst>
                </p14:cNvPr>
                <p14:cNvContentPartPr/>
                <p14:nvPr/>
              </p14:nvContentPartPr>
              <p14:xfrm>
                <a:off x="8476451" y="6073724"/>
                <a:ext cx="104760" cy="90000"/>
              </p14:xfrm>
            </p:contentPart>
          </mc:Choice>
          <mc:Fallback>
            <p:pic>
              <p:nvPicPr>
                <p:cNvPr id="53" name="筆跡 52">
                  <a:extLst>
                    <a:ext uri="{FF2B5EF4-FFF2-40B4-BE49-F238E27FC236}">
                      <a16:creationId xmlns:a16="http://schemas.microsoft.com/office/drawing/2014/main" id="{1011C803-F5CE-A7A4-0939-1566E0E74253}"/>
                    </a:ext>
                  </a:extLst>
                </p:cNvPr>
                <p:cNvPicPr/>
                <p:nvPr/>
              </p:nvPicPr>
              <p:blipFill>
                <a:blip r:embed="rId87"/>
                <a:stretch>
                  <a:fillRect/>
                </a:stretch>
              </p:blipFill>
              <p:spPr>
                <a:xfrm>
                  <a:off x="8467451" y="6064760"/>
                  <a:ext cx="122400" cy="10757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筆跡 53">
                  <a:extLst>
                    <a:ext uri="{FF2B5EF4-FFF2-40B4-BE49-F238E27FC236}">
                      <a16:creationId xmlns:a16="http://schemas.microsoft.com/office/drawing/2014/main" id="{58A3D072-C140-AAC1-3001-F91336EE53A3}"/>
                    </a:ext>
                  </a:extLst>
                </p14:cNvPr>
                <p14:cNvContentPartPr/>
                <p14:nvPr/>
              </p14:nvContentPartPr>
              <p14:xfrm>
                <a:off x="8625131" y="6057164"/>
                <a:ext cx="104400" cy="64800"/>
              </p14:xfrm>
            </p:contentPart>
          </mc:Choice>
          <mc:Fallback>
            <p:pic>
              <p:nvPicPr>
                <p:cNvPr id="54" name="筆跡 53">
                  <a:extLst>
                    <a:ext uri="{FF2B5EF4-FFF2-40B4-BE49-F238E27FC236}">
                      <a16:creationId xmlns:a16="http://schemas.microsoft.com/office/drawing/2014/main" id="{58A3D072-C140-AAC1-3001-F91336EE53A3}"/>
                    </a:ext>
                  </a:extLst>
                </p:cNvPr>
                <p:cNvPicPr/>
                <p:nvPr/>
              </p:nvPicPr>
              <p:blipFill>
                <a:blip r:embed="rId89"/>
                <a:stretch>
                  <a:fillRect/>
                </a:stretch>
              </p:blipFill>
              <p:spPr>
                <a:xfrm>
                  <a:off x="8616131" y="6048164"/>
                  <a:ext cx="122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筆跡 54">
                  <a:extLst>
                    <a:ext uri="{FF2B5EF4-FFF2-40B4-BE49-F238E27FC236}">
                      <a16:creationId xmlns:a16="http://schemas.microsoft.com/office/drawing/2014/main" id="{E151A798-5CF3-237E-BC98-86AE7AACCF98}"/>
                    </a:ext>
                  </a:extLst>
                </p14:cNvPr>
                <p14:cNvContentPartPr/>
                <p14:nvPr/>
              </p14:nvContentPartPr>
              <p14:xfrm>
                <a:off x="8725571" y="6004244"/>
                <a:ext cx="73080" cy="28440"/>
              </p14:xfrm>
            </p:contentPart>
          </mc:Choice>
          <mc:Fallback>
            <p:pic>
              <p:nvPicPr>
                <p:cNvPr id="55" name="筆跡 54">
                  <a:extLst>
                    <a:ext uri="{FF2B5EF4-FFF2-40B4-BE49-F238E27FC236}">
                      <a16:creationId xmlns:a16="http://schemas.microsoft.com/office/drawing/2014/main" id="{E151A798-5CF3-237E-BC98-86AE7AACCF98}"/>
                    </a:ext>
                  </a:extLst>
                </p:cNvPr>
                <p:cNvPicPr/>
                <p:nvPr/>
              </p:nvPicPr>
              <p:blipFill>
                <a:blip r:embed="rId91"/>
                <a:stretch>
                  <a:fillRect/>
                </a:stretch>
              </p:blipFill>
              <p:spPr>
                <a:xfrm>
                  <a:off x="8716571" y="5995244"/>
                  <a:ext cx="90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筆跡 55">
                  <a:extLst>
                    <a:ext uri="{FF2B5EF4-FFF2-40B4-BE49-F238E27FC236}">
                      <a16:creationId xmlns:a16="http://schemas.microsoft.com/office/drawing/2014/main" id="{6210148F-21AD-72F5-3CC4-358FF819FD14}"/>
                    </a:ext>
                  </a:extLst>
                </p14:cNvPr>
                <p14:cNvContentPartPr/>
                <p14:nvPr/>
              </p14:nvContentPartPr>
              <p14:xfrm>
                <a:off x="8796131" y="5943404"/>
                <a:ext cx="56160" cy="194040"/>
              </p14:xfrm>
            </p:contentPart>
          </mc:Choice>
          <mc:Fallback>
            <p:pic>
              <p:nvPicPr>
                <p:cNvPr id="56" name="筆跡 55">
                  <a:extLst>
                    <a:ext uri="{FF2B5EF4-FFF2-40B4-BE49-F238E27FC236}">
                      <a16:creationId xmlns:a16="http://schemas.microsoft.com/office/drawing/2014/main" id="{6210148F-21AD-72F5-3CC4-358FF819FD14}"/>
                    </a:ext>
                  </a:extLst>
                </p:cNvPr>
                <p:cNvPicPr/>
                <p:nvPr/>
              </p:nvPicPr>
              <p:blipFill>
                <a:blip r:embed="rId93"/>
                <a:stretch>
                  <a:fillRect/>
                </a:stretch>
              </p:blipFill>
              <p:spPr>
                <a:xfrm>
                  <a:off x="8787188" y="5934404"/>
                  <a:ext cx="73688"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筆跡 56">
                  <a:extLst>
                    <a:ext uri="{FF2B5EF4-FFF2-40B4-BE49-F238E27FC236}">
                      <a16:creationId xmlns:a16="http://schemas.microsoft.com/office/drawing/2014/main" id="{3598520F-8ACD-DA91-38BC-035272AC8BFE}"/>
                    </a:ext>
                  </a:extLst>
                </p14:cNvPr>
                <p14:cNvContentPartPr/>
                <p14:nvPr/>
              </p14:nvContentPartPr>
              <p14:xfrm>
                <a:off x="8893331" y="6007484"/>
                <a:ext cx="49680" cy="261000"/>
              </p14:xfrm>
            </p:contentPart>
          </mc:Choice>
          <mc:Fallback>
            <p:pic>
              <p:nvPicPr>
                <p:cNvPr id="57" name="筆跡 56">
                  <a:extLst>
                    <a:ext uri="{FF2B5EF4-FFF2-40B4-BE49-F238E27FC236}">
                      <a16:creationId xmlns:a16="http://schemas.microsoft.com/office/drawing/2014/main" id="{3598520F-8ACD-DA91-38BC-035272AC8BFE}"/>
                    </a:ext>
                  </a:extLst>
                </p:cNvPr>
                <p:cNvPicPr/>
                <p:nvPr/>
              </p:nvPicPr>
              <p:blipFill>
                <a:blip r:embed="rId95"/>
                <a:stretch>
                  <a:fillRect/>
                </a:stretch>
              </p:blipFill>
              <p:spPr>
                <a:xfrm>
                  <a:off x="8884331" y="5998484"/>
                  <a:ext cx="67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筆跡 57">
                  <a:extLst>
                    <a:ext uri="{FF2B5EF4-FFF2-40B4-BE49-F238E27FC236}">
                      <a16:creationId xmlns:a16="http://schemas.microsoft.com/office/drawing/2014/main" id="{AD690758-46D5-557F-C210-65A6570BDE4F}"/>
                    </a:ext>
                  </a:extLst>
                </p14:cNvPr>
                <p14:cNvContentPartPr/>
                <p14:nvPr/>
              </p14:nvContentPartPr>
              <p14:xfrm>
                <a:off x="8988731" y="5983004"/>
                <a:ext cx="114840" cy="99360"/>
              </p14:xfrm>
            </p:contentPart>
          </mc:Choice>
          <mc:Fallback>
            <p:pic>
              <p:nvPicPr>
                <p:cNvPr id="58" name="筆跡 57">
                  <a:extLst>
                    <a:ext uri="{FF2B5EF4-FFF2-40B4-BE49-F238E27FC236}">
                      <a16:creationId xmlns:a16="http://schemas.microsoft.com/office/drawing/2014/main" id="{AD690758-46D5-557F-C210-65A6570BDE4F}"/>
                    </a:ext>
                  </a:extLst>
                </p:cNvPr>
                <p:cNvPicPr/>
                <p:nvPr/>
              </p:nvPicPr>
              <p:blipFill>
                <a:blip r:embed="rId97"/>
                <a:stretch>
                  <a:fillRect/>
                </a:stretch>
              </p:blipFill>
              <p:spPr>
                <a:xfrm>
                  <a:off x="8979731" y="5974004"/>
                  <a:ext cx="132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筆跡 58">
                  <a:extLst>
                    <a:ext uri="{FF2B5EF4-FFF2-40B4-BE49-F238E27FC236}">
                      <a16:creationId xmlns:a16="http://schemas.microsoft.com/office/drawing/2014/main" id="{6D065141-4B8D-C574-5D7D-97716CA362BC}"/>
                    </a:ext>
                  </a:extLst>
                </p14:cNvPr>
                <p14:cNvContentPartPr/>
                <p14:nvPr/>
              </p14:nvContentPartPr>
              <p14:xfrm>
                <a:off x="9115811" y="5856284"/>
                <a:ext cx="89640" cy="232920"/>
              </p14:xfrm>
            </p:contentPart>
          </mc:Choice>
          <mc:Fallback>
            <p:pic>
              <p:nvPicPr>
                <p:cNvPr id="59" name="筆跡 58">
                  <a:extLst>
                    <a:ext uri="{FF2B5EF4-FFF2-40B4-BE49-F238E27FC236}">
                      <a16:creationId xmlns:a16="http://schemas.microsoft.com/office/drawing/2014/main" id="{6D065141-4B8D-C574-5D7D-97716CA362BC}"/>
                    </a:ext>
                  </a:extLst>
                </p:cNvPr>
                <p:cNvPicPr/>
                <p:nvPr/>
              </p:nvPicPr>
              <p:blipFill>
                <a:blip r:embed="rId99"/>
                <a:stretch>
                  <a:fillRect/>
                </a:stretch>
              </p:blipFill>
              <p:spPr>
                <a:xfrm>
                  <a:off x="9106811" y="5847284"/>
                  <a:ext cx="1072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筆跡 59">
                  <a:extLst>
                    <a:ext uri="{FF2B5EF4-FFF2-40B4-BE49-F238E27FC236}">
                      <a16:creationId xmlns:a16="http://schemas.microsoft.com/office/drawing/2014/main" id="{DF2928AE-8FF6-474C-EEA9-511C55E01899}"/>
                    </a:ext>
                  </a:extLst>
                </p14:cNvPr>
                <p14:cNvContentPartPr/>
                <p14:nvPr/>
              </p14:nvContentPartPr>
              <p14:xfrm>
                <a:off x="8735651" y="5967524"/>
                <a:ext cx="136800" cy="61200"/>
              </p14:xfrm>
            </p:contentPart>
          </mc:Choice>
          <mc:Fallback>
            <p:pic>
              <p:nvPicPr>
                <p:cNvPr id="60" name="筆跡 59">
                  <a:extLst>
                    <a:ext uri="{FF2B5EF4-FFF2-40B4-BE49-F238E27FC236}">
                      <a16:creationId xmlns:a16="http://schemas.microsoft.com/office/drawing/2014/main" id="{DF2928AE-8FF6-474C-EEA9-511C55E01899}"/>
                    </a:ext>
                  </a:extLst>
                </p:cNvPr>
                <p:cNvPicPr/>
                <p:nvPr/>
              </p:nvPicPr>
              <p:blipFill>
                <a:blip r:embed="rId101"/>
                <a:stretch>
                  <a:fillRect/>
                </a:stretch>
              </p:blipFill>
              <p:spPr>
                <a:xfrm>
                  <a:off x="8726651" y="5958524"/>
                  <a:ext cx="154440" cy="78840"/>
                </a:xfrm>
                <a:prstGeom prst="rect">
                  <a:avLst/>
                </a:prstGeom>
              </p:spPr>
            </p:pic>
          </mc:Fallback>
        </mc:AlternateContent>
      </p:grpSp>
      <p:grpSp>
        <p:nvGrpSpPr>
          <p:cNvPr id="64" name="群組 63">
            <a:extLst>
              <a:ext uri="{FF2B5EF4-FFF2-40B4-BE49-F238E27FC236}">
                <a16:creationId xmlns:a16="http://schemas.microsoft.com/office/drawing/2014/main" id="{29ACE8F0-29F2-E373-6B03-54B63C69B3BD}"/>
              </a:ext>
            </a:extLst>
          </p:cNvPr>
          <p:cNvGrpSpPr/>
          <p:nvPr/>
        </p:nvGrpSpPr>
        <p:grpSpPr>
          <a:xfrm>
            <a:off x="9372491" y="5846564"/>
            <a:ext cx="242640" cy="169920"/>
            <a:chOff x="9372491" y="5846564"/>
            <a:chExt cx="242640" cy="169920"/>
          </a:xfrm>
        </p:grpSpPr>
        <mc:AlternateContent xmlns:mc="http://schemas.openxmlformats.org/markup-compatibility/2006">
          <mc:Choice xmlns:p14="http://schemas.microsoft.com/office/powerpoint/2010/main" Requires="p14">
            <p:contentPart p14:bwMode="auto" r:id="rId102">
              <p14:nvContentPartPr>
                <p14:cNvPr id="62" name="筆跡 61">
                  <a:extLst>
                    <a:ext uri="{FF2B5EF4-FFF2-40B4-BE49-F238E27FC236}">
                      <a16:creationId xmlns:a16="http://schemas.microsoft.com/office/drawing/2014/main" id="{213F6924-F66A-317D-2751-F1F5FA02F0EE}"/>
                    </a:ext>
                  </a:extLst>
                </p14:cNvPr>
                <p14:cNvContentPartPr/>
                <p14:nvPr/>
              </p14:nvContentPartPr>
              <p14:xfrm>
                <a:off x="9372491" y="5868524"/>
                <a:ext cx="141120" cy="137880"/>
              </p14:xfrm>
            </p:contentPart>
          </mc:Choice>
          <mc:Fallback>
            <p:pic>
              <p:nvPicPr>
                <p:cNvPr id="62" name="筆跡 61">
                  <a:extLst>
                    <a:ext uri="{FF2B5EF4-FFF2-40B4-BE49-F238E27FC236}">
                      <a16:creationId xmlns:a16="http://schemas.microsoft.com/office/drawing/2014/main" id="{213F6924-F66A-317D-2751-F1F5FA02F0EE}"/>
                    </a:ext>
                  </a:extLst>
                </p:cNvPr>
                <p:cNvPicPr/>
                <p:nvPr/>
              </p:nvPicPr>
              <p:blipFill>
                <a:blip r:embed="rId103"/>
                <a:stretch>
                  <a:fillRect/>
                </a:stretch>
              </p:blipFill>
              <p:spPr>
                <a:xfrm>
                  <a:off x="9363468" y="5859547"/>
                  <a:ext cx="158805" cy="155474"/>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筆跡 62">
                  <a:extLst>
                    <a:ext uri="{FF2B5EF4-FFF2-40B4-BE49-F238E27FC236}">
                      <a16:creationId xmlns:a16="http://schemas.microsoft.com/office/drawing/2014/main" id="{5987AFE9-5BF7-2529-2691-313EB9EA0B2D}"/>
                    </a:ext>
                  </a:extLst>
                </p14:cNvPr>
                <p14:cNvContentPartPr/>
                <p14:nvPr/>
              </p14:nvContentPartPr>
              <p14:xfrm>
                <a:off x="9533051" y="5846564"/>
                <a:ext cx="82080" cy="169920"/>
              </p14:xfrm>
            </p:contentPart>
          </mc:Choice>
          <mc:Fallback>
            <p:pic>
              <p:nvPicPr>
                <p:cNvPr id="63" name="筆跡 62">
                  <a:extLst>
                    <a:ext uri="{FF2B5EF4-FFF2-40B4-BE49-F238E27FC236}">
                      <a16:creationId xmlns:a16="http://schemas.microsoft.com/office/drawing/2014/main" id="{5987AFE9-5BF7-2529-2691-313EB9EA0B2D}"/>
                    </a:ext>
                  </a:extLst>
                </p:cNvPr>
                <p:cNvPicPr/>
                <p:nvPr/>
              </p:nvPicPr>
              <p:blipFill>
                <a:blip r:embed="rId105"/>
                <a:stretch>
                  <a:fillRect/>
                </a:stretch>
              </p:blipFill>
              <p:spPr>
                <a:xfrm>
                  <a:off x="9524051" y="5837583"/>
                  <a:ext cx="99720" cy="187523"/>
                </a:xfrm>
                <a:prstGeom prst="rect">
                  <a:avLst/>
                </a:prstGeom>
              </p:spPr>
            </p:pic>
          </mc:Fallback>
        </mc:AlternateContent>
      </p:grpSp>
      <p:grpSp>
        <p:nvGrpSpPr>
          <p:cNvPr id="77" name="群組 76">
            <a:extLst>
              <a:ext uri="{FF2B5EF4-FFF2-40B4-BE49-F238E27FC236}">
                <a16:creationId xmlns:a16="http://schemas.microsoft.com/office/drawing/2014/main" id="{E5C85F71-3D15-5A37-1C7C-BB5E8C2F1D55}"/>
              </a:ext>
            </a:extLst>
          </p:cNvPr>
          <p:cNvGrpSpPr/>
          <p:nvPr/>
        </p:nvGrpSpPr>
        <p:grpSpPr>
          <a:xfrm>
            <a:off x="9795131" y="5803364"/>
            <a:ext cx="415440" cy="166680"/>
            <a:chOff x="9795131" y="5803364"/>
            <a:chExt cx="415440" cy="166680"/>
          </a:xfrm>
        </p:grpSpPr>
        <mc:AlternateContent xmlns:mc="http://schemas.openxmlformats.org/markup-compatibility/2006">
          <mc:Choice xmlns:p14="http://schemas.microsoft.com/office/powerpoint/2010/main" Requires="p14">
            <p:contentPart p14:bwMode="auto" r:id="rId106">
              <p14:nvContentPartPr>
                <p14:cNvPr id="65" name="筆跡 64">
                  <a:extLst>
                    <a:ext uri="{FF2B5EF4-FFF2-40B4-BE49-F238E27FC236}">
                      <a16:creationId xmlns:a16="http://schemas.microsoft.com/office/drawing/2014/main" id="{6728FB31-1D48-39FA-44FD-3BA0083920DA}"/>
                    </a:ext>
                  </a:extLst>
                </p14:cNvPr>
                <p14:cNvContentPartPr/>
                <p14:nvPr/>
              </p14:nvContentPartPr>
              <p14:xfrm>
                <a:off x="9795131" y="5870324"/>
                <a:ext cx="84240" cy="99720"/>
              </p14:xfrm>
            </p:contentPart>
          </mc:Choice>
          <mc:Fallback>
            <p:pic>
              <p:nvPicPr>
                <p:cNvPr id="65" name="筆跡 64">
                  <a:extLst>
                    <a:ext uri="{FF2B5EF4-FFF2-40B4-BE49-F238E27FC236}">
                      <a16:creationId xmlns:a16="http://schemas.microsoft.com/office/drawing/2014/main" id="{6728FB31-1D48-39FA-44FD-3BA0083920DA}"/>
                    </a:ext>
                  </a:extLst>
                </p:cNvPr>
                <p:cNvPicPr/>
                <p:nvPr/>
              </p:nvPicPr>
              <p:blipFill>
                <a:blip r:embed="rId107"/>
                <a:stretch>
                  <a:fillRect/>
                </a:stretch>
              </p:blipFill>
              <p:spPr>
                <a:xfrm>
                  <a:off x="9786131" y="5861324"/>
                  <a:ext cx="101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筆跡 65">
                  <a:extLst>
                    <a:ext uri="{FF2B5EF4-FFF2-40B4-BE49-F238E27FC236}">
                      <a16:creationId xmlns:a16="http://schemas.microsoft.com/office/drawing/2014/main" id="{8F51DFC9-5AFF-C43C-937A-4701AF4CDB59}"/>
                    </a:ext>
                  </a:extLst>
                </p14:cNvPr>
                <p14:cNvContentPartPr/>
                <p14:nvPr/>
              </p14:nvContentPartPr>
              <p14:xfrm>
                <a:off x="9919331" y="5840084"/>
                <a:ext cx="105480" cy="111240"/>
              </p14:xfrm>
            </p:contentPart>
          </mc:Choice>
          <mc:Fallback>
            <p:pic>
              <p:nvPicPr>
                <p:cNvPr id="66" name="筆跡 65">
                  <a:extLst>
                    <a:ext uri="{FF2B5EF4-FFF2-40B4-BE49-F238E27FC236}">
                      <a16:creationId xmlns:a16="http://schemas.microsoft.com/office/drawing/2014/main" id="{8F51DFC9-5AFF-C43C-937A-4701AF4CDB59}"/>
                    </a:ext>
                  </a:extLst>
                </p:cNvPr>
                <p:cNvPicPr/>
                <p:nvPr/>
              </p:nvPicPr>
              <p:blipFill>
                <a:blip r:embed="rId109"/>
                <a:stretch>
                  <a:fillRect/>
                </a:stretch>
              </p:blipFill>
              <p:spPr>
                <a:xfrm>
                  <a:off x="9910300" y="5831055"/>
                  <a:ext cx="123180" cy="128937"/>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筆跡 66">
                  <a:extLst>
                    <a:ext uri="{FF2B5EF4-FFF2-40B4-BE49-F238E27FC236}">
                      <a16:creationId xmlns:a16="http://schemas.microsoft.com/office/drawing/2014/main" id="{324F4963-6A30-EC08-B988-EE3003FE1027}"/>
                    </a:ext>
                  </a:extLst>
                </p14:cNvPr>
                <p14:cNvContentPartPr/>
                <p14:nvPr/>
              </p14:nvContentPartPr>
              <p14:xfrm>
                <a:off x="10074851" y="5803364"/>
                <a:ext cx="135720" cy="96840"/>
              </p14:xfrm>
            </p:contentPart>
          </mc:Choice>
          <mc:Fallback>
            <p:pic>
              <p:nvPicPr>
                <p:cNvPr id="67" name="筆跡 66">
                  <a:extLst>
                    <a:ext uri="{FF2B5EF4-FFF2-40B4-BE49-F238E27FC236}">
                      <a16:creationId xmlns:a16="http://schemas.microsoft.com/office/drawing/2014/main" id="{324F4963-6A30-EC08-B988-EE3003FE1027}"/>
                    </a:ext>
                  </a:extLst>
                </p:cNvPr>
                <p:cNvPicPr/>
                <p:nvPr/>
              </p:nvPicPr>
              <p:blipFill>
                <a:blip r:embed="rId111"/>
                <a:stretch>
                  <a:fillRect/>
                </a:stretch>
              </p:blipFill>
              <p:spPr>
                <a:xfrm>
                  <a:off x="10065851" y="5794364"/>
                  <a:ext cx="153360" cy="114480"/>
                </a:xfrm>
                <a:prstGeom prst="rect">
                  <a:avLst/>
                </a:prstGeom>
              </p:spPr>
            </p:pic>
          </mc:Fallback>
        </mc:AlternateContent>
      </p:grpSp>
      <p:grpSp>
        <p:nvGrpSpPr>
          <p:cNvPr id="76" name="群組 75">
            <a:extLst>
              <a:ext uri="{FF2B5EF4-FFF2-40B4-BE49-F238E27FC236}">
                <a16:creationId xmlns:a16="http://schemas.microsoft.com/office/drawing/2014/main" id="{75EA2B69-E26F-5663-0561-99C8BF5C35A9}"/>
              </a:ext>
            </a:extLst>
          </p:cNvPr>
          <p:cNvGrpSpPr/>
          <p:nvPr/>
        </p:nvGrpSpPr>
        <p:grpSpPr>
          <a:xfrm>
            <a:off x="10389851" y="5645684"/>
            <a:ext cx="654840" cy="496080"/>
            <a:chOff x="10389851" y="5645684"/>
            <a:chExt cx="654840" cy="496080"/>
          </a:xfrm>
        </p:grpSpPr>
        <mc:AlternateContent xmlns:mc="http://schemas.openxmlformats.org/markup-compatibility/2006">
          <mc:Choice xmlns:p14="http://schemas.microsoft.com/office/powerpoint/2010/main" Requires="p14">
            <p:contentPart p14:bwMode="auto" r:id="rId112">
              <p14:nvContentPartPr>
                <p14:cNvPr id="68" name="筆跡 67">
                  <a:extLst>
                    <a:ext uri="{FF2B5EF4-FFF2-40B4-BE49-F238E27FC236}">
                      <a16:creationId xmlns:a16="http://schemas.microsoft.com/office/drawing/2014/main" id="{76FD90AF-A1FD-DC0C-C3F6-C6C394831201}"/>
                    </a:ext>
                  </a:extLst>
                </p14:cNvPr>
                <p14:cNvContentPartPr/>
                <p14:nvPr/>
              </p14:nvContentPartPr>
              <p14:xfrm>
                <a:off x="10389851" y="5721644"/>
                <a:ext cx="14400" cy="54000"/>
              </p14:xfrm>
            </p:contentPart>
          </mc:Choice>
          <mc:Fallback>
            <p:pic>
              <p:nvPicPr>
                <p:cNvPr id="68" name="筆跡 67">
                  <a:extLst>
                    <a:ext uri="{FF2B5EF4-FFF2-40B4-BE49-F238E27FC236}">
                      <a16:creationId xmlns:a16="http://schemas.microsoft.com/office/drawing/2014/main" id="{76FD90AF-A1FD-DC0C-C3F6-C6C394831201}"/>
                    </a:ext>
                  </a:extLst>
                </p:cNvPr>
                <p:cNvPicPr/>
                <p:nvPr/>
              </p:nvPicPr>
              <p:blipFill>
                <a:blip r:embed="rId113"/>
                <a:stretch>
                  <a:fillRect/>
                </a:stretch>
              </p:blipFill>
              <p:spPr>
                <a:xfrm>
                  <a:off x="10380851" y="5712704"/>
                  <a:ext cx="32040" cy="71523"/>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筆跡 68">
                  <a:extLst>
                    <a:ext uri="{FF2B5EF4-FFF2-40B4-BE49-F238E27FC236}">
                      <a16:creationId xmlns:a16="http://schemas.microsoft.com/office/drawing/2014/main" id="{4B19F9EE-6EEE-ABE9-5670-42C93AC9AC73}"/>
                    </a:ext>
                  </a:extLst>
                </p14:cNvPr>
                <p14:cNvContentPartPr/>
                <p14:nvPr/>
              </p14:nvContentPartPr>
              <p14:xfrm>
                <a:off x="10398491" y="5811644"/>
                <a:ext cx="15120" cy="102960"/>
              </p14:xfrm>
            </p:contentPart>
          </mc:Choice>
          <mc:Fallback>
            <p:pic>
              <p:nvPicPr>
                <p:cNvPr id="69" name="筆跡 68">
                  <a:extLst>
                    <a:ext uri="{FF2B5EF4-FFF2-40B4-BE49-F238E27FC236}">
                      <a16:creationId xmlns:a16="http://schemas.microsoft.com/office/drawing/2014/main" id="{4B19F9EE-6EEE-ABE9-5670-42C93AC9AC73}"/>
                    </a:ext>
                  </a:extLst>
                </p:cNvPr>
                <p:cNvPicPr/>
                <p:nvPr/>
              </p:nvPicPr>
              <p:blipFill>
                <a:blip r:embed="rId115"/>
                <a:stretch>
                  <a:fillRect/>
                </a:stretch>
              </p:blipFill>
              <p:spPr>
                <a:xfrm>
                  <a:off x="10389271" y="5802675"/>
                  <a:ext cx="33190" cy="120539"/>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筆跡 69">
                  <a:extLst>
                    <a:ext uri="{FF2B5EF4-FFF2-40B4-BE49-F238E27FC236}">
                      <a16:creationId xmlns:a16="http://schemas.microsoft.com/office/drawing/2014/main" id="{0262335E-5A98-CE07-D0DE-4CBA3D9083E3}"/>
                    </a:ext>
                  </a:extLst>
                </p14:cNvPr>
                <p14:cNvContentPartPr/>
                <p14:nvPr/>
              </p14:nvContentPartPr>
              <p14:xfrm>
                <a:off x="10480931" y="5800844"/>
                <a:ext cx="127440" cy="100440"/>
              </p14:xfrm>
            </p:contentPart>
          </mc:Choice>
          <mc:Fallback>
            <p:pic>
              <p:nvPicPr>
                <p:cNvPr id="70" name="筆跡 69">
                  <a:extLst>
                    <a:ext uri="{FF2B5EF4-FFF2-40B4-BE49-F238E27FC236}">
                      <a16:creationId xmlns:a16="http://schemas.microsoft.com/office/drawing/2014/main" id="{0262335E-5A98-CE07-D0DE-4CBA3D9083E3}"/>
                    </a:ext>
                  </a:extLst>
                </p:cNvPr>
                <p:cNvPicPr/>
                <p:nvPr/>
              </p:nvPicPr>
              <p:blipFill>
                <a:blip r:embed="rId117"/>
                <a:stretch>
                  <a:fillRect/>
                </a:stretch>
              </p:blipFill>
              <p:spPr>
                <a:xfrm>
                  <a:off x="10471931" y="5791844"/>
                  <a:ext cx="145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筆跡 70">
                  <a:extLst>
                    <a:ext uri="{FF2B5EF4-FFF2-40B4-BE49-F238E27FC236}">
                      <a16:creationId xmlns:a16="http://schemas.microsoft.com/office/drawing/2014/main" id="{200797AF-C4C2-0FB8-7347-78A0C12872A4}"/>
                    </a:ext>
                  </a:extLst>
                </p14:cNvPr>
                <p14:cNvContentPartPr/>
                <p14:nvPr/>
              </p14:nvContentPartPr>
              <p14:xfrm>
                <a:off x="10663811" y="5774204"/>
                <a:ext cx="15120" cy="367560"/>
              </p14:xfrm>
            </p:contentPart>
          </mc:Choice>
          <mc:Fallback>
            <p:pic>
              <p:nvPicPr>
                <p:cNvPr id="71" name="筆跡 70">
                  <a:extLst>
                    <a:ext uri="{FF2B5EF4-FFF2-40B4-BE49-F238E27FC236}">
                      <a16:creationId xmlns:a16="http://schemas.microsoft.com/office/drawing/2014/main" id="{200797AF-C4C2-0FB8-7347-78A0C12872A4}"/>
                    </a:ext>
                  </a:extLst>
                </p:cNvPr>
                <p:cNvPicPr/>
                <p:nvPr/>
              </p:nvPicPr>
              <p:blipFill>
                <a:blip r:embed="rId119"/>
                <a:stretch>
                  <a:fillRect/>
                </a:stretch>
              </p:blipFill>
              <p:spPr>
                <a:xfrm>
                  <a:off x="10654811" y="5765204"/>
                  <a:ext cx="3276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筆跡 71">
                  <a:extLst>
                    <a:ext uri="{FF2B5EF4-FFF2-40B4-BE49-F238E27FC236}">
                      <a16:creationId xmlns:a16="http://schemas.microsoft.com/office/drawing/2014/main" id="{FDDDF036-012E-A2F2-79B1-F6189301EF57}"/>
                    </a:ext>
                  </a:extLst>
                </p14:cNvPr>
                <p14:cNvContentPartPr/>
                <p14:nvPr/>
              </p14:nvContentPartPr>
              <p14:xfrm>
                <a:off x="10661291" y="5777804"/>
                <a:ext cx="54000" cy="55800"/>
              </p14:xfrm>
            </p:contentPart>
          </mc:Choice>
          <mc:Fallback>
            <p:pic>
              <p:nvPicPr>
                <p:cNvPr id="72" name="筆跡 71">
                  <a:extLst>
                    <a:ext uri="{FF2B5EF4-FFF2-40B4-BE49-F238E27FC236}">
                      <a16:creationId xmlns:a16="http://schemas.microsoft.com/office/drawing/2014/main" id="{FDDDF036-012E-A2F2-79B1-F6189301EF57}"/>
                    </a:ext>
                  </a:extLst>
                </p:cNvPr>
                <p:cNvPicPr/>
                <p:nvPr/>
              </p:nvPicPr>
              <p:blipFill>
                <a:blip r:embed="rId121"/>
                <a:stretch>
                  <a:fillRect/>
                </a:stretch>
              </p:blipFill>
              <p:spPr>
                <a:xfrm>
                  <a:off x="10652291" y="5768804"/>
                  <a:ext cx="71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筆跡 72">
                  <a:extLst>
                    <a:ext uri="{FF2B5EF4-FFF2-40B4-BE49-F238E27FC236}">
                      <a16:creationId xmlns:a16="http://schemas.microsoft.com/office/drawing/2014/main" id="{786EC2BB-AB98-7B1F-D76C-0521549DC4C6}"/>
                    </a:ext>
                  </a:extLst>
                </p14:cNvPr>
                <p14:cNvContentPartPr/>
                <p14:nvPr/>
              </p14:nvContentPartPr>
              <p14:xfrm>
                <a:off x="10790531" y="5735684"/>
                <a:ext cx="118440" cy="78120"/>
              </p14:xfrm>
            </p:contentPart>
          </mc:Choice>
          <mc:Fallback>
            <p:pic>
              <p:nvPicPr>
                <p:cNvPr id="73" name="筆跡 72">
                  <a:extLst>
                    <a:ext uri="{FF2B5EF4-FFF2-40B4-BE49-F238E27FC236}">
                      <a16:creationId xmlns:a16="http://schemas.microsoft.com/office/drawing/2014/main" id="{786EC2BB-AB98-7B1F-D76C-0521549DC4C6}"/>
                    </a:ext>
                  </a:extLst>
                </p:cNvPr>
                <p:cNvPicPr/>
                <p:nvPr/>
              </p:nvPicPr>
              <p:blipFill>
                <a:blip r:embed="rId123"/>
                <a:stretch>
                  <a:fillRect/>
                </a:stretch>
              </p:blipFill>
              <p:spPr>
                <a:xfrm>
                  <a:off x="10781531" y="5726684"/>
                  <a:ext cx="136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筆跡 73">
                  <a:extLst>
                    <a:ext uri="{FF2B5EF4-FFF2-40B4-BE49-F238E27FC236}">
                      <a16:creationId xmlns:a16="http://schemas.microsoft.com/office/drawing/2014/main" id="{9F915A38-0DB9-E9BD-C1A7-7C67C4D5BE41}"/>
                    </a:ext>
                  </a:extLst>
                </p14:cNvPr>
                <p14:cNvContentPartPr/>
                <p14:nvPr/>
              </p14:nvContentPartPr>
              <p14:xfrm>
                <a:off x="10925171" y="5687804"/>
                <a:ext cx="84960" cy="36720"/>
              </p14:xfrm>
            </p:contentPart>
          </mc:Choice>
          <mc:Fallback>
            <p:pic>
              <p:nvPicPr>
                <p:cNvPr id="74" name="筆跡 73">
                  <a:extLst>
                    <a:ext uri="{FF2B5EF4-FFF2-40B4-BE49-F238E27FC236}">
                      <a16:creationId xmlns:a16="http://schemas.microsoft.com/office/drawing/2014/main" id="{9F915A38-0DB9-E9BD-C1A7-7C67C4D5BE41}"/>
                    </a:ext>
                  </a:extLst>
                </p:cNvPr>
                <p:cNvPicPr/>
                <p:nvPr/>
              </p:nvPicPr>
              <p:blipFill>
                <a:blip r:embed="rId125"/>
                <a:stretch>
                  <a:fillRect/>
                </a:stretch>
              </p:blipFill>
              <p:spPr>
                <a:xfrm>
                  <a:off x="10916171" y="5678804"/>
                  <a:ext cx="102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筆跡 74">
                  <a:extLst>
                    <a:ext uri="{FF2B5EF4-FFF2-40B4-BE49-F238E27FC236}">
                      <a16:creationId xmlns:a16="http://schemas.microsoft.com/office/drawing/2014/main" id="{8EAF7E00-9395-1879-F012-5F4E7E2E7115}"/>
                    </a:ext>
                  </a:extLst>
                </p14:cNvPr>
                <p14:cNvContentPartPr/>
                <p14:nvPr/>
              </p14:nvContentPartPr>
              <p14:xfrm>
                <a:off x="10961531" y="5645684"/>
                <a:ext cx="83160" cy="210960"/>
              </p14:xfrm>
            </p:contentPart>
          </mc:Choice>
          <mc:Fallback>
            <p:pic>
              <p:nvPicPr>
                <p:cNvPr id="75" name="筆跡 74">
                  <a:extLst>
                    <a:ext uri="{FF2B5EF4-FFF2-40B4-BE49-F238E27FC236}">
                      <a16:creationId xmlns:a16="http://schemas.microsoft.com/office/drawing/2014/main" id="{8EAF7E00-9395-1879-F012-5F4E7E2E7115}"/>
                    </a:ext>
                  </a:extLst>
                </p:cNvPr>
                <p:cNvPicPr/>
                <p:nvPr/>
              </p:nvPicPr>
              <p:blipFill>
                <a:blip r:embed="rId127"/>
                <a:stretch>
                  <a:fillRect/>
                </a:stretch>
              </p:blipFill>
              <p:spPr>
                <a:xfrm>
                  <a:off x="10952531" y="5636669"/>
                  <a:ext cx="100800" cy="228630"/>
                </a:xfrm>
                <a:prstGeom prst="rect">
                  <a:avLst/>
                </a:prstGeom>
              </p:spPr>
            </p:pic>
          </mc:Fallback>
        </mc:AlternateContent>
      </p:grpSp>
      <p:grpSp>
        <p:nvGrpSpPr>
          <p:cNvPr id="102" name="群組 101">
            <a:extLst>
              <a:ext uri="{FF2B5EF4-FFF2-40B4-BE49-F238E27FC236}">
                <a16:creationId xmlns:a16="http://schemas.microsoft.com/office/drawing/2014/main" id="{226DD89D-FF7F-77FB-14A9-6170F8AD2C45}"/>
              </a:ext>
            </a:extLst>
          </p:cNvPr>
          <p:cNvGrpSpPr/>
          <p:nvPr/>
        </p:nvGrpSpPr>
        <p:grpSpPr>
          <a:xfrm>
            <a:off x="7086851" y="3065564"/>
            <a:ext cx="2155320" cy="434520"/>
            <a:chOff x="7086851" y="3065564"/>
            <a:chExt cx="2155320" cy="434520"/>
          </a:xfrm>
        </p:grpSpPr>
        <mc:AlternateContent xmlns:mc="http://schemas.openxmlformats.org/markup-compatibility/2006">
          <mc:Choice xmlns:p14="http://schemas.microsoft.com/office/powerpoint/2010/main" Requires="p14">
            <p:contentPart p14:bwMode="auto" r:id="rId128">
              <p14:nvContentPartPr>
                <p14:cNvPr id="85" name="筆跡 84">
                  <a:extLst>
                    <a:ext uri="{FF2B5EF4-FFF2-40B4-BE49-F238E27FC236}">
                      <a16:creationId xmlns:a16="http://schemas.microsoft.com/office/drawing/2014/main" id="{29CE218A-69A8-CD31-3875-636225E77497}"/>
                    </a:ext>
                  </a:extLst>
                </p14:cNvPr>
                <p14:cNvContentPartPr/>
                <p14:nvPr/>
              </p14:nvContentPartPr>
              <p14:xfrm>
                <a:off x="7086851" y="3304604"/>
                <a:ext cx="887040" cy="195480"/>
              </p14:xfrm>
            </p:contentPart>
          </mc:Choice>
          <mc:Fallback>
            <p:pic>
              <p:nvPicPr>
                <p:cNvPr id="85" name="筆跡 84">
                  <a:extLst>
                    <a:ext uri="{FF2B5EF4-FFF2-40B4-BE49-F238E27FC236}">
                      <a16:creationId xmlns:a16="http://schemas.microsoft.com/office/drawing/2014/main" id="{29CE218A-69A8-CD31-3875-636225E77497}"/>
                    </a:ext>
                  </a:extLst>
                </p:cNvPr>
                <p:cNvPicPr/>
                <p:nvPr/>
              </p:nvPicPr>
              <p:blipFill>
                <a:blip r:embed="rId129"/>
                <a:stretch>
                  <a:fillRect/>
                </a:stretch>
              </p:blipFill>
              <p:spPr>
                <a:xfrm>
                  <a:off x="7077851" y="3295604"/>
                  <a:ext cx="9046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筆跡 85">
                  <a:extLst>
                    <a:ext uri="{FF2B5EF4-FFF2-40B4-BE49-F238E27FC236}">
                      <a16:creationId xmlns:a16="http://schemas.microsoft.com/office/drawing/2014/main" id="{4D59ADF2-1969-7727-E146-D1195418BED4}"/>
                    </a:ext>
                  </a:extLst>
                </p14:cNvPr>
                <p14:cNvContentPartPr/>
                <p14:nvPr/>
              </p14:nvContentPartPr>
              <p14:xfrm>
                <a:off x="7888931" y="3220724"/>
                <a:ext cx="110880" cy="208080"/>
              </p14:xfrm>
            </p:contentPart>
          </mc:Choice>
          <mc:Fallback>
            <p:pic>
              <p:nvPicPr>
                <p:cNvPr id="86" name="筆跡 85">
                  <a:extLst>
                    <a:ext uri="{FF2B5EF4-FFF2-40B4-BE49-F238E27FC236}">
                      <a16:creationId xmlns:a16="http://schemas.microsoft.com/office/drawing/2014/main" id="{4D59ADF2-1969-7727-E146-D1195418BED4}"/>
                    </a:ext>
                  </a:extLst>
                </p:cNvPr>
                <p:cNvPicPr/>
                <p:nvPr/>
              </p:nvPicPr>
              <p:blipFill>
                <a:blip r:embed="rId131"/>
                <a:stretch>
                  <a:fillRect/>
                </a:stretch>
              </p:blipFill>
              <p:spPr>
                <a:xfrm>
                  <a:off x="7879931" y="3211740"/>
                  <a:ext cx="128520" cy="22569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8" name="筆跡 87">
                  <a:extLst>
                    <a:ext uri="{FF2B5EF4-FFF2-40B4-BE49-F238E27FC236}">
                      <a16:creationId xmlns:a16="http://schemas.microsoft.com/office/drawing/2014/main" id="{AC56EC9B-EA74-F028-5B40-1194593D8C89}"/>
                    </a:ext>
                  </a:extLst>
                </p14:cNvPr>
                <p14:cNvContentPartPr/>
                <p14:nvPr/>
              </p14:nvContentPartPr>
              <p14:xfrm>
                <a:off x="8121491" y="3201284"/>
                <a:ext cx="7920" cy="183600"/>
              </p14:xfrm>
            </p:contentPart>
          </mc:Choice>
          <mc:Fallback>
            <p:pic>
              <p:nvPicPr>
                <p:cNvPr id="88" name="筆跡 87">
                  <a:extLst>
                    <a:ext uri="{FF2B5EF4-FFF2-40B4-BE49-F238E27FC236}">
                      <a16:creationId xmlns:a16="http://schemas.microsoft.com/office/drawing/2014/main" id="{AC56EC9B-EA74-F028-5B40-1194593D8C89}"/>
                    </a:ext>
                  </a:extLst>
                </p:cNvPr>
                <p:cNvPicPr/>
                <p:nvPr/>
              </p:nvPicPr>
              <p:blipFill>
                <a:blip r:embed="rId133"/>
                <a:stretch>
                  <a:fillRect/>
                </a:stretch>
              </p:blipFill>
              <p:spPr>
                <a:xfrm>
                  <a:off x="8112491" y="3192302"/>
                  <a:ext cx="25560" cy="201205"/>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9" name="筆跡 88">
                  <a:extLst>
                    <a:ext uri="{FF2B5EF4-FFF2-40B4-BE49-F238E27FC236}">
                      <a16:creationId xmlns:a16="http://schemas.microsoft.com/office/drawing/2014/main" id="{789C6297-467B-CD02-BA94-AB9467F4FFCB}"/>
                    </a:ext>
                  </a:extLst>
                </p14:cNvPr>
                <p14:cNvContentPartPr/>
                <p14:nvPr/>
              </p14:nvContentPartPr>
              <p14:xfrm>
                <a:off x="8100251" y="3196244"/>
                <a:ext cx="105840" cy="153360"/>
              </p14:xfrm>
            </p:contentPart>
          </mc:Choice>
          <mc:Fallback>
            <p:pic>
              <p:nvPicPr>
                <p:cNvPr id="89" name="筆跡 88">
                  <a:extLst>
                    <a:ext uri="{FF2B5EF4-FFF2-40B4-BE49-F238E27FC236}">
                      <a16:creationId xmlns:a16="http://schemas.microsoft.com/office/drawing/2014/main" id="{789C6297-467B-CD02-BA94-AB9467F4FFCB}"/>
                    </a:ext>
                  </a:extLst>
                </p:cNvPr>
                <p:cNvPicPr/>
                <p:nvPr/>
              </p:nvPicPr>
              <p:blipFill>
                <a:blip r:embed="rId135"/>
                <a:stretch>
                  <a:fillRect/>
                </a:stretch>
              </p:blipFill>
              <p:spPr>
                <a:xfrm>
                  <a:off x="8091282" y="3187244"/>
                  <a:ext cx="1234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0" name="筆跡 89">
                  <a:extLst>
                    <a:ext uri="{FF2B5EF4-FFF2-40B4-BE49-F238E27FC236}">
                      <a16:creationId xmlns:a16="http://schemas.microsoft.com/office/drawing/2014/main" id="{1A792498-952D-5977-E071-61C6EFC2798A}"/>
                    </a:ext>
                  </a:extLst>
                </p14:cNvPr>
                <p14:cNvContentPartPr/>
                <p14:nvPr/>
              </p14:nvContentPartPr>
              <p14:xfrm>
                <a:off x="8269451" y="3198044"/>
                <a:ext cx="17280" cy="44280"/>
              </p14:xfrm>
            </p:contentPart>
          </mc:Choice>
          <mc:Fallback>
            <p:pic>
              <p:nvPicPr>
                <p:cNvPr id="90" name="筆跡 89">
                  <a:extLst>
                    <a:ext uri="{FF2B5EF4-FFF2-40B4-BE49-F238E27FC236}">
                      <a16:creationId xmlns:a16="http://schemas.microsoft.com/office/drawing/2014/main" id="{1A792498-952D-5977-E071-61C6EFC2798A}"/>
                    </a:ext>
                  </a:extLst>
                </p:cNvPr>
                <p:cNvPicPr/>
                <p:nvPr/>
              </p:nvPicPr>
              <p:blipFill>
                <a:blip r:embed="rId137"/>
                <a:stretch>
                  <a:fillRect/>
                </a:stretch>
              </p:blipFill>
              <p:spPr>
                <a:xfrm>
                  <a:off x="8260451" y="3189044"/>
                  <a:ext cx="34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1" name="筆跡 90">
                  <a:extLst>
                    <a:ext uri="{FF2B5EF4-FFF2-40B4-BE49-F238E27FC236}">
                      <a16:creationId xmlns:a16="http://schemas.microsoft.com/office/drawing/2014/main" id="{E8BA49A1-777D-7137-1BD7-BE322290D051}"/>
                    </a:ext>
                  </a:extLst>
                </p14:cNvPr>
                <p14:cNvContentPartPr/>
                <p14:nvPr/>
              </p14:nvContentPartPr>
              <p14:xfrm>
                <a:off x="8275931" y="3287684"/>
                <a:ext cx="12240" cy="82800"/>
              </p14:xfrm>
            </p:contentPart>
          </mc:Choice>
          <mc:Fallback>
            <p:pic>
              <p:nvPicPr>
                <p:cNvPr id="91" name="筆跡 90">
                  <a:extLst>
                    <a:ext uri="{FF2B5EF4-FFF2-40B4-BE49-F238E27FC236}">
                      <a16:creationId xmlns:a16="http://schemas.microsoft.com/office/drawing/2014/main" id="{E8BA49A1-777D-7137-1BD7-BE322290D051}"/>
                    </a:ext>
                  </a:extLst>
                </p:cNvPr>
                <p:cNvPicPr/>
                <p:nvPr/>
              </p:nvPicPr>
              <p:blipFill>
                <a:blip r:embed="rId139"/>
                <a:stretch>
                  <a:fillRect/>
                </a:stretch>
              </p:blipFill>
              <p:spPr>
                <a:xfrm>
                  <a:off x="8266931" y="3278645"/>
                  <a:ext cx="29880" cy="100517"/>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筆跡 91">
                  <a:extLst>
                    <a:ext uri="{FF2B5EF4-FFF2-40B4-BE49-F238E27FC236}">
                      <a16:creationId xmlns:a16="http://schemas.microsoft.com/office/drawing/2014/main" id="{055C51FD-73E3-0F51-16FF-F0B7D1499B49}"/>
                    </a:ext>
                  </a:extLst>
                </p14:cNvPr>
                <p14:cNvContentPartPr/>
                <p14:nvPr/>
              </p14:nvContentPartPr>
              <p14:xfrm>
                <a:off x="8357651" y="3195164"/>
                <a:ext cx="99000" cy="190800"/>
              </p14:xfrm>
            </p:contentPart>
          </mc:Choice>
          <mc:Fallback>
            <p:pic>
              <p:nvPicPr>
                <p:cNvPr id="92" name="筆跡 91">
                  <a:extLst>
                    <a:ext uri="{FF2B5EF4-FFF2-40B4-BE49-F238E27FC236}">
                      <a16:creationId xmlns:a16="http://schemas.microsoft.com/office/drawing/2014/main" id="{055C51FD-73E3-0F51-16FF-F0B7D1499B49}"/>
                    </a:ext>
                  </a:extLst>
                </p:cNvPr>
                <p:cNvPicPr/>
                <p:nvPr/>
              </p:nvPicPr>
              <p:blipFill>
                <a:blip r:embed="rId141"/>
                <a:stretch>
                  <a:fillRect/>
                </a:stretch>
              </p:blipFill>
              <p:spPr>
                <a:xfrm>
                  <a:off x="8348651" y="3186164"/>
                  <a:ext cx="116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筆跡 92">
                  <a:extLst>
                    <a:ext uri="{FF2B5EF4-FFF2-40B4-BE49-F238E27FC236}">
                      <a16:creationId xmlns:a16="http://schemas.microsoft.com/office/drawing/2014/main" id="{8B990DDD-7201-1C55-6A53-C83D46D99317}"/>
                    </a:ext>
                  </a:extLst>
                </p14:cNvPr>
                <p14:cNvContentPartPr/>
                <p14:nvPr/>
              </p14:nvContentPartPr>
              <p14:xfrm>
                <a:off x="8492291" y="3238724"/>
                <a:ext cx="161280" cy="157320"/>
              </p14:xfrm>
            </p:contentPart>
          </mc:Choice>
          <mc:Fallback>
            <p:pic>
              <p:nvPicPr>
                <p:cNvPr id="93" name="筆跡 92">
                  <a:extLst>
                    <a:ext uri="{FF2B5EF4-FFF2-40B4-BE49-F238E27FC236}">
                      <a16:creationId xmlns:a16="http://schemas.microsoft.com/office/drawing/2014/main" id="{8B990DDD-7201-1C55-6A53-C83D46D99317}"/>
                    </a:ext>
                  </a:extLst>
                </p:cNvPr>
                <p:cNvPicPr/>
                <p:nvPr/>
              </p:nvPicPr>
              <p:blipFill>
                <a:blip r:embed="rId143"/>
                <a:stretch>
                  <a:fillRect/>
                </a:stretch>
              </p:blipFill>
              <p:spPr>
                <a:xfrm>
                  <a:off x="8483291" y="3229724"/>
                  <a:ext cx="178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筆跡 93">
                  <a:extLst>
                    <a:ext uri="{FF2B5EF4-FFF2-40B4-BE49-F238E27FC236}">
                      <a16:creationId xmlns:a16="http://schemas.microsoft.com/office/drawing/2014/main" id="{A071EF86-3EBE-C357-7232-EAB738B1A139}"/>
                    </a:ext>
                  </a:extLst>
                </p14:cNvPr>
                <p14:cNvContentPartPr/>
                <p14:nvPr/>
              </p14:nvContentPartPr>
              <p14:xfrm>
                <a:off x="8628731" y="3083564"/>
                <a:ext cx="59040" cy="301320"/>
              </p14:xfrm>
            </p:contentPart>
          </mc:Choice>
          <mc:Fallback>
            <p:pic>
              <p:nvPicPr>
                <p:cNvPr id="94" name="筆跡 93">
                  <a:extLst>
                    <a:ext uri="{FF2B5EF4-FFF2-40B4-BE49-F238E27FC236}">
                      <a16:creationId xmlns:a16="http://schemas.microsoft.com/office/drawing/2014/main" id="{A071EF86-3EBE-C357-7232-EAB738B1A139}"/>
                    </a:ext>
                  </a:extLst>
                </p:cNvPr>
                <p:cNvPicPr/>
                <p:nvPr/>
              </p:nvPicPr>
              <p:blipFill>
                <a:blip r:embed="rId145"/>
                <a:stretch>
                  <a:fillRect/>
                </a:stretch>
              </p:blipFill>
              <p:spPr>
                <a:xfrm>
                  <a:off x="8619731" y="3074564"/>
                  <a:ext cx="766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筆跡 94">
                  <a:extLst>
                    <a:ext uri="{FF2B5EF4-FFF2-40B4-BE49-F238E27FC236}">
                      <a16:creationId xmlns:a16="http://schemas.microsoft.com/office/drawing/2014/main" id="{5BF1CCD8-0445-41E1-662A-D7935E3B8CA4}"/>
                    </a:ext>
                  </a:extLst>
                </p14:cNvPr>
                <p14:cNvContentPartPr/>
                <p14:nvPr/>
              </p14:nvContentPartPr>
              <p14:xfrm>
                <a:off x="8707211" y="3245924"/>
                <a:ext cx="100440" cy="93600"/>
              </p14:xfrm>
            </p:contentPart>
          </mc:Choice>
          <mc:Fallback>
            <p:pic>
              <p:nvPicPr>
                <p:cNvPr id="95" name="筆跡 94">
                  <a:extLst>
                    <a:ext uri="{FF2B5EF4-FFF2-40B4-BE49-F238E27FC236}">
                      <a16:creationId xmlns:a16="http://schemas.microsoft.com/office/drawing/2014/main" id="{5BF1CCD8-0445-41E1-662A-D7935E3B8CA4}"/>
                    </a:ext>
                  </a:extLst>
                </p:cNvPr>
                <p:cNvPicPr/>
                <p:nvPr/>
              </p:nvPicPr>
              <p:blipFill>
                <a:blip r:embed="rId147"/>
                <a:stretch>
                  <a:fillRect/>
                </a:stretch>
              </p:blipFill>
              <p:spPr>
                <a:xfrm>
                  <a:off x="8698211" y="3236958"/>
                  <a:ext cx="118080" cy="111172"/>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筆跡 95">
                  <a:extLst>
                    <a:ext uri="{FF2B5EF4-FFF2-40B4-BE49-F238E27FC236}">
                      <a16:creationId xmlns:a16="http://schemas.microsoft.com/office/drawing/2014/main" id="{CAA3659D-3501-AACB-D7DE-E6157085DC1D}"/>
                    </a:ext>
                  </a:extLst>
                </p14:cNvPr>
                <p14:cNvContentPartPr/>
                <p14:nvPr/>
              </p14:nvContentPartPr>
              <p14:xfrm>
                <a:off x="8852291" y="3065564"/>
                <a:ext cx="159480" cy="298080"/>
              </p14:xfrm>
            </p:contentPart>
          </mc:Choice>
          <mc:Fallback>
            <p:pic>
              <p:nvPicPr>
                <p:cNvPr id="96" name="筆跡 95">
                  <a:extLst>
                    <a:ext uri="{FF2B5EF4-FFF2-40B4-BE49-F238E27FC236}">
                      <a16:creationId xmlns:a16="http://schemas.microsoft.com/office/drawing/2014/main" id="{CAA3659D-3501-AACB-D7DE-E6157085DC1D}"/>
                    </a:ext>
                  </a:extLst>
                </p:cNvPr>
                <p:cNvPicPr/>
                <p:nvPr/>
              </p:nvPicPr>
              <p:blipFill>
                <a:blip r:embed="rId149"/>
                <a:stretch>
                  <a:fillRect/>
                </a:stretch>
              </p:blipFill>
              <p:spPr>
                <a:xfrm>
                  <a:off x="8843291" y="3056564"/>
                  <a:ext cx="1771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筆跡 97">
                  <a:extLst>
                    <a:ext uri="{FF2B5EF4-FFF2-40B4-BE49-F238E27FC236}">
                      <a16:creationId xmlns:a16="http://schemas.microsoft.com/office/drawing/2014/main" id="{522B864E-E256-5203-1FE5-01B313D2E24B}"/>
                    </a:ext>
                  </a:extLst>
                </p14:cNvPr>
                <p14:cNvContentPartPr/>
                <p14:nvPr/>
              </p14:nvContentPartPr>
              <p14:xfrm>
                <a:off x="9153251" y="3238364"/>
                <a:ext cx="88920" cy="101160"/>
              </p14:xfrm>
            </p:contentPart>
          </mc:Choice>
          <mc:Fallback>
            <p:pic>
              <p:nvPicPr>
                <p:cNvPr id="98" name="筆跡 97">
                  <a:extLst>
                    <a:ext uri="{FF2B5EF4-FFF2-40B4-BE49-F238E27FC236}">
                      <a16:creationId xmlns:a16="http://schemas.microsoft.com/office/drawing/2014/main" id="{522B864E-E256-5203-1FE5-01B313D2E24B}"/>
                    </a:ext>
                  </a:extLst>
                </p:cNvPr>
                <p:cNvPicPr/>
                <p:nvPr/>
              </p:nvPicPr>
              <p:blipFill>
                <a:blip r:embed="rId151"/>
                <a:stretch>
                  <a:fillRect/>
                </a:stretch>
              </p:blipFill>
              <p:spPr>
                <a:xfrm>
                  <a:off x="9144287" y="3229364"/>
                  <a:ext cx="106489" cy="11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24" name="筆跡 123">
                <a:extLst>
                  <a:ext uri="{FF2B5EF4-FFF2-40B4-BE49-F238E27FC236}">
                    <a16:creationId xmlns:a16="http://schemas.microsoft.com/office/drawing/2014/main" id="{9E083413-BD62-AC21-A4C1-A436F9308FC8}"/>
                  </a:ext>
                </a:extLst>
              </p14:cNvPr>
              <p14:cNvContentPartPr/>
              <p14:nvPr/>
            </p14:nvContentPartPr>
            <p14:xfrm>
              <a:off x="11712491" y="3155204"/>
              <a:ext cx="2160" cy="13680"/>
            </p14:xfrm>
          </p:contentPart>
        </mc:Choice>
        <mc:Fallback>
          <p:pic>
            <p:nvPicPr>
              <p:cNvPr id="124" name="筆跡 123">
                <a:extLst>
                  <a:ext uri="{FF2B5EF4-FFF2-40B4-BE49-F238E27FC236}">
                    <a16:creationId xmlns:a16="http://schemas.microsoft.com/office/drawing/2014/main" id="{9E083413-BD62-AC21-A4C1-A436F9308FC8}"/>
                  </a:ext>
                </a:extLst>
              </p:cNvPr>
              <p:cNvPicPr/>
              <p:nvPr/>
            </p:nvPicPr>
            <p:blipFill>
              <a:blip r:embed="rId153"/>
              <a:stretch>
                <a:fillRect/>
              </a:stretch>
            </p:blipFill>
            <p:spPr>
              <a:xfrm>
                <a:off x="11703491" y="3146204"/>
                <a:ext cx="19800" cy="31320"/>
              </a:xfrm>
              <a:prstGeom prst="rect">
                <a:avLst/>
              </a:prstGeom>
            </p:spPr>
          </p:pic>
        </mc:Fallback>
      </mc:AlternateContent>
      <p:grpSp>
        <p:nvGrpSpPr>
          <p:cNvPr id="139" name="群組 138">
            <a:extLst>
              <a:ext uri="{FF2B5EF4-FFF2-40B4-BE49-F238E27FC236}">
                <a16:creationId xmlns:a16="http://schemas.microsoft.com/office/drawing/2014/main" id="{7021BD36-7E46-89F2-9736-601A0EC1484F}"/>
              </a:ext>
            </a:extLst>
          </p:cNvPr>
          <p:cNvGrpSpPr/>
          <p:nvPr/>
        </p:nvGrpSpPr>
        <p:grpSpPr>
          <a:xfrm>
            <a:off x="9278171" y="3144404"/>
            <a:ext cx="982440" cy="234000"/>
            <a:chOff x="9278171" y="3144404"/>
            <a:chExt cx="982440" cy="234000"/>
          </a:xfrm>
        </p:grpSpPr>
        <mc:AlternateContent xmlns:mc="http://schemas.openxmlformats.org/markup-compatibility/2006">
          <mc:Choice xmlns:p14="http://schemas.microsoft.com/office/powerpoint/2010/main" Requires="p14">
            <p:contentPart p14:bwMode="auto" r:id="rId154">
              <p14:nvContentPartPr>
                <p14:cNvPr id="130" name="筆跡 129">
                  <a:extLst>
                    <a:ext uri="{FF2B5EF4-FFF2-40B4-BE49-F238E27FC236}">
                      <a16:creationId xmlns:a16="http://schemas.microsoft.com/office/drawing/2014/main" id="{76A1A876-6510-B1DF-4B48-39AE731A89E0}"/>
                    </a:ext>
                  </a:extLst>
                </p14:cNvPr>
                <p14:cNvContentPartPr/>
                <p14:nvPr/>
              </p14:nvContentPartPr>
              <p14:xfrm>
                <a:off x="9278171" y="3238004"/>
                <a:ext cx="97200" cy="115200"/>
              </p14:xfrm>
            </p:contentPart>
          </mc:Choice>
          <mc:Fallback>
            <p:pic>
              <p:nvPicPr>
                <p:cNvPr id="130" name="筆跡 129">
                  <a:extLst>
                    <a:ext uri="{FF2B5EF4-FFF2-40B4-BE49-F238E27FC236}">
                      <a16:creationId xmlns:a16="http://schemas.microsoft.com/office/drawing/2014/main" id="{76A1A876-6510-B1DF-4B48-39AE731A89E0}"/>
                    </a:ext>
                  </a:extLst>
                </p:cNvPr>
                <p:cNvPicPr/>
                <p:nvPr/>
              </p:nvPicPr>
              <p:blipFill>
                <a:blip r:embed="rId155"/>
                <a:stretch>
                  <a:fillRect/>
                </a:stretch>
              </p:blipFill>
              <p:spPr>
                <a:xfrm>
                  <a:off x="9269138" y="3229032"/>
                  <a:ext cx="114906" cy="132785"/>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1" name="筆跡 130">
                  <a:extLst>
                    <a:ext uri="{FF2B5EF4-FFF2-40B4-BE49-F238E27FC236}">
                      <a16:creationId xmlns:a16="http://schemas.microsoft.com/office/drawing/2014/main" id="{888A5AE8-F53B-C507-2085-337DB7298CBB}"/>
                    </a:ext>
                  </a:extLst>
                </p14:cNvPr>
                <p14:cNvContentPartPr/>
                <p14:nvPr/>
              </p14:nvContentPartPr>
              <p14:xfrm>
                <a:off x="9391211" y="3244484"/>
                <a:ext cx="72360" cy="110520"/>
              </p14:xfrm>
            </p:contentPart>
          </mc:Choice>
          <mc:Fallback>
            <p:pic>
              <p:nvPicPr>
                <p:cNvPr id="131" name="筆跡 130">
                  <a:extLst>
                    <a:ext uri="{FF2B5EF4-FFF2-40B4-BE49-F238E27FC236}">
                      <a16:creationId xmlns:a16="http://schemas.microsoft.com/office/drawing/2014/main" id="{888A5AE8-F53B-C507-2085-337DB7298CBB}"/>
                    </a:ext>
                  </a:extLst>
                </p:cNvPr>
                <p:cNvPicPr/>
                <p:nvPr/>
              </p:nvPicPr>
              <p:blipFill>
                <a:blip r:embed="rId157"/>
                <a:stretch>
                  <a:fillRect/>
                </a:stretch>
              </p:blipFill>
              <p:spPr>
                <a:xfrm>
                  <a:off x="9382211" y="3235484"/>
                  <a:ext cx="90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2" name="筆跡 131">
                  <a:extLst>
                    <a:ext uri="{FF2B5EF4-FFF2-40B4-BE49-F238E27FC236}">
                      <a16:creationId xmlns:a16="http://schemas.microsoft.com/office/drawing/2014/main" id="{3FF03389-42FE-69D3-D3BC-4C9948F228F9}"/>
                    </a:ext>
                  </a:extLst>
                </p14:cNvPr>
                <p14:cNvContentPartPr/>
                <p14:nvPr/>
              </p14:nvContentPartPr>
              <p14:xfrm>
                <a:off x="9510731" y="3233684"/>
                <a:ext cx="96120" cy="133560"/>
              </p14:xfrm>
            </p:contentPart>
          </mc:Choice>
          <mc:Fallback>
            <p:pic>
              <p:nvPicPr>
                <p:cNvPr id="132" name="筆跡 131">
                  <a:extLst>
                    <a:ext uri="{FF2B5EF4-FFF2-40B4-BE49-F238E27FC236}">
                      <a16:creationId xmlns:a16="http://schemas.microsoft.com/office/drawing/2014/main" id="{3FF03389-42FE-69D3-D3BC-4C9948F228F9}"/>
                    </a:ext>
                  </a:extLst>
                </p:cNvPr>
                <p:cNvPicPr/>
                <p:nvPr/>
              </p:nvPicPr>
              <p:blipFill>
                <a:blip r:embed="rId159"/>
                <a:stretch>
                  <a:fillRect/>
                </a:stretch>
              </p:blipFill>
              <p:spPr>
                <a:xfrm>
                  <a:off x="9501731" y="3224684"/>
                  <a:ext cx="113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3" name="筆跡 132">
                  <a:extLst>
                    <a:ext uri="{FF2B5EF4-FFF2-40B4-BE49-F238E27FC236}">
                      <a16:creationId xmlns:a16="http://schemas.microsoft.com/office/drawing/2014/main" id="{A48C783F-7141-6BF8-1C7D-D44015960C05}"/>
                    </a:ext>
                  </a:extLst>
                </p14:cNvPr>
                <p14:cNvContentPartPr/>
                <p14:nvPr/>
              </p14:nvContentPartPr>
              <p14:xfrm>
                <a:off x="9639611" y="3227204"/>
                <a:ext cx="95040" cy="142560"/>
              </p14:xfrm>
            </p:contentPart>
          </mc:Choice>
          <mc:Fallback>
            <p:pic>
              <p:nvPicPr>
                <p:cNvPr id="133" name="筆跡 132">
                  <a:extLst>
                    <a:ext uri="{FF2B5EF4-FFF2-40B4-BE49-F238E27FC236}">
                      <a16:creationId xmlns:a16="http://schemas.microsoft.com/office/drawing/2014/main" id="{A48C783F-7141-6BF8-1C7D-D44015960C05}"/>
                    </a:ext>
                  </a:extLst>
                </p:cNvPr>
                <p:cNvPicPr/>
                <p:nvPr/>
              </p:nvPicPr>
              <p:blipFill>
                <a:blip r:embed="rId161"/>
                <a:stretch>
                  <a:fillRect/>
                </a:stretch>
              </p:blipFill>
              <p:spPr>
                <a:xfrm>
                  <a:off x="9630611" y="3218181"/>
                  <a:ext cx="112680" cy="160245"/>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4" name="筆跡 133">
                  <a:extLst>
                    <a:ext uri="{FF2B5EF4-FFF2-40B4-BE49-F238E27FC236}">
                      <a16:creationId xmlns:a16="http://schemas.microsoft.com/office/drawing/2014/main" id="{32B6A355-5E42-45A3-60B1-03D36D3AFA2B}"/>
                    </a:ext>
                  </a:extLst>
                </p14:cNvPr>
                <p14:cNvContentPartPr/>
                <p14:nvPr/>
              </p14:nvContentPartPr>
              <p14:xfrm>
                <a:off x="9753011" y="3225764"/>
                <a:ext cx="110160" cy="113760"/>
              </p14:xfrm>
            </p:contentPart>
          </mc:Choice>
          <mc:Fallback>
            <p:pic>
              <p:nvPicPr>
                <p:cNvPr id="134" name="筆跡 133">
                  <a:extLst>
                    <a:ext uri="{FF2B5EF4-FFF2-40B4-BE49-F238E27FC236}">
                      <a16:creationId xmlns:a16="http://schemas.microsoft.com/office/drawing/2014/main" id="{32B6A355-5E42-45A3-60B1-03D36D3AFA2B}"/>
                    </a:ext>
                  </a:extLst>
                </p:cNvPr>
                <p:cNvPicPr/>
                <p:nvPr/>
              </p:nvPicPr>
              <p:blipFill>
                <a:blip r:embed="rId163"/>
                <a:stretch>
                  <a:fillRect/>
                </a:stretch>
              </p:blipFill>
              <p:spPr>
                <a:xfrm>
                  <a:off x="9744011" y="3216764"/>
                  <a:ext cx="127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 name="筆跡 134">
                  <a:extLst>
                    <a:ext uri="{FF2B5EF4-FFF2-40B4-BE49-F238E27FC236}">
                      <a16:creationId xmlns:a16="http://schemas.microsoft.com/office/drawing/2014/main" id="{5930ADB5-32AC-BCA2-B8C6-92BB2808E8E7}"/>
                    </a:ext>
                  </a:extLst>
                </p14:cNvPr>
                <p14:cNvContentPartPr/>
                <p14:nvPr/>
              </p14:nvContentPartPr>
              <p14:xfrm>
                <a:off x="9857051" y="3150164"/>
                <a:ext cx="86760" cy="192960"/>
              </p14:xfrm>
            </p:contentPart>
          </mc:Choice>
          <mc:Fallback>
            <p:pic>
              <p:nvPicPr>
                <p:cNvPr id="135" name="筆跡 134">
                  <a:extLst>
                    <a:ext uri="{FF2B5EF4-FFF2-40B4-BE49-F238E27FC236}">
                      <a16:creationId xmlns:a16="http://schemas.microsoft.com/office/drawing/2014/main" id="{5930ADB5-32AC-BCA2-B8C6-92BB2808E8E7}"/>
                    </a:ext>
                  </a:extLst>
                </p:cNvPr>
                <p:cNvPicPr/>
                <p:nvPr/>
              </p:nvPicPr>
              <p:blipFill>
                <a:blip r:embed="rId165"/>
                <a:stretch>
                  <a:fillRect/>
                </a:stretch>
              </p:blipFill>
              <p:spPr>
                <a:xfrm>
                  <a:off x="9848051" y="3141164"/>
                  <a:ext cx="104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6" name="筆跡 135">
                  <a:extLst>
                    <a:ext uri="{FF2B5EF4-FFF2-40B4-BE49-F238E27FC236}">
                      <a16:creationId xmlns:a16="http://schemas.microsoft.com/office/drawing/2014/main" id="{7A528D5E-4C97-D20D-810A-D951339A2DE9}"/>
                    </a:ext>
                  </a:extLst>
                </p14:cNvPr>
                <p14:cNvContentPartPr/>
                <p14:nvPr/>
              </p14:nvContentPartPr>
              <p14:xfrm>
                <a:off x="9976571" y="3144404"/>
                <a:ext cx="29160" cy="234000"/>
              </p14:xfrm>
            </p:contentPart>
          </mc:Choice>
          <mc:Fallback>
            <p:pic>
              <p:nvPicPr>
                <p:cNvPr id="136" name="筆跡 135">
                  <a:extLst>
                    <a:ext uri="{FF2B5EF4-FFF2-40B4-BE49-F238E27FC236}">
                      <a16:creationId xmlns:a16="http://schemas.microsoft.com/office/drawing/2014/main" id="{7A528D5E-4C97-D20D-810A-D951339A2DE9}"/>
                    </a:ext>
                  </a:extLst>
                </p:cNvPr>
                <p:cNvPicPr/>
                <p:nvPr/>
              </p:nvPicPr>
              <p:blipFill>
                <a:blip r:embed="rId167"/>
                <a:stretch>
                  <a:fillRect/>
                </a:stretch>
              </p:blipFill>
              <p:spPr>
                <a:xfrm>
                  <a:off x="9967571" y="3135404"/>
                  <a:ext cx="468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7" name="筆跡 136">
                  <a:extLst>
                    <a:ext uri="{FF2B5EF4-FFF2-40B4-BE49-F238E27FC236}">
                      <a16:creationId xmlns:a16="http://schemas.microsoft.com/office/drawing/2014/main" id="{68C0A491-AE00-6AF3-F695-9E1A47DA43A2}"/>
                    </a:ext>
                  </a:extLst>
                </p14:cNvPr>
                <p14:cNvContentPartPr/>
                <p14:nvPr/>
              </p14:nvContentPartPr>
              <p14:xfrm>
                <a:off x="10053971" y="3247724"/>
                <a:ext cx="54360" cy="54000"/>
              </p14:xfrm>
            </p:contentPart>
          </mc:Choice>
          <mc:Fallback>
            <p:pic>
              <p:nvPicPr>
                <p:cNvPr id="137" name="筆跡 136">
                  <a:extLst>
                    <a:ext uri="{FF2B5EF4-FFF2-40B4-BE49-F238E27FC236}">
                      <a16:creationId xmlns:a16="http://schemas.microsoft.com/office/drawing/2014/main" id="{68C0A491-AE00-6AF3-F695-9E1A47DA43A2}"/>
                    </a:ext>
                  </a:extLst>
                </p:cNvPr>
                <p:cNvPicPr/>
                <p:nvPr/>
              </p:nvPicPr>
              <p:blipFill>
                <a:blip r:embed="rId169"/>
                <a:stretch>
                  <a:fillRect/>
                </a:stretch>
              </p:blipFill>
              <p:spPr>
                <a:xfrm>
                  <a:off x="10045030" y="3238724"/>
                  <a:ext cx="71884"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8" name="筆跡 137">
                  <a:extLst>
                    <a:ext uri="{FF2B5EF4-FFF2-40B4-BE49-F238E27FC236}">
                      <a16:creationId xmlns:a16="http://schemas.microsoft.com/office/drawing/2014/main" id="{F7B63ACD-3BE7-DEE8-D98A-615F03C1A463}"/>
                    </a:ext>
                  </a:extLst>
                </p14:cNvPr>
                <p14:cNvContentPartPr/>
                <p14:nvPr/>
              </p14:nvContentPartPr>
              <p14:xfrm>
                <a:off x="10123811" y="3200204"/>
                <a:ext cx="136800" cy="144000"/>
              </p14:xfrm>
            </p:contentPart>
          </mc:Choice>
          <mc:Fallback>
            <p:pic>
              <p:nvPicPr>
                <p:cNvPr id="138" name="筆跡 137">
                  <a:extLst>
                    <a:ext uri="{FF2B5EF4-FFF2-40B4-BE49-F238E27FC236}">
                      <a16:creationId xmlns:a16="http://schemas.microsoft.com/office/drawing/2014/main" id="{F7B63ACD-3BE7-DEE8-D98A-615F03C1A463}"/>
                    </a:ext>
                  </a:extLst>
                </p:cNvPr>
                <p:cNvPicPr/>
                <p:nvPr/>
              </p:nvPicPr>
              <p:blipFill>
                <a:blip r:embed="rId171"/>
                <a:stretch>
                  <a:fillRect/>
                </a:stretch>
              </p:blipFill>
              <p:spPr>
                <a:xfrm>
                  <a:off x="10114835" y="3191181"/>
                  <a:ext cx="154394" cy="161684"/>
                </a:xfrm>
                <a:prstGeom prst="rect">
                  <a:avLst/>
                </a:prstGeom>
              </p:spPr>
            </p:pic>
          </mc:Fallback>
        </mc:AlternateContent>
      </p:grpSp>
      <p:grpSp>
        <p:nvGrpSpPr>
          <p:cNvPr id="151" name="群組 150">
            <a:extLst>
              <a:ext uri="{FF2B5EF4-FFF2-40B4-BE49-F238E27FC236}">
                <a16:creationId xmlns:a16="http://schemas.microsoft.com/office/drawing/2014/main" id="{7A301A24-E5EE-CF88-80DF-AFD516FE8ADB}"/>
              </a:ext>
            </a:extLst>
          </p:cNvPr>
          <p:cNvGrpSpPr/>
          <p:nvPr/>
        </p:nvGrpSpPr>
        <p:grpSpPr>
          <a:xfrm>
            <a:off x="8103131" y="3559124"/>
            <a:ext cx="468360" cy="297720"/>
            <a:chOff x="8103131" y="3559124"/>
            <a:chExt cx="468360" cy="297720"/>
          </a:xfrm>
        </p:grpSpPr>
        <mc:AlternateContent xmlns:mc="http://schemas.openxmlformats.org/markup-compatibility/2006">
          <mc:Choice xmlns:p14="http://schemas.microsoft.com/office/powerpoint/2010/main" Requires="p14">
            <p:contentPart p14:bwMode="auto" r:id="rId172">
              <p14:nvContentPartPr>
                <p14:cNvPr id="140" name="筆跡 139">
                  <a:extLst>
                    <a:ext uri="{FF2B5EF4-FFF2-40B4-BE49-F238E27FC236}">
                      <a16:creationId xmlns:a16="http://schemas.microsoft.com/office/drawing/2014/main" id="{51AF8B2D-0CBE-27EA-3B4E-365F9A1CAAF2}"/>
                    </a:ext>
                  </a:extLst>
                </p14:cNvPr>
                <p14:cNvContentPartPr/>
                <p14:nvPr/>
              </p14:nvContentPartPr>
              <p14:xfrm>
                <a:off x="8103131" y="3742364"/>
                <a:ext cx="106560" cy="114480"/>
              </p14:xfrm>
            </p:contentPart>
          </mc:Choice>
          <mc:Fallback>
            <p:pic>
              <p:nvPicPr>
                <p:cNvPr id="140" name="筆跡 139">
                  <a:extLst>
                    <a:ext uri="{FF2B5EF4-FFF2-40B4-BE49-F238E27FC236}">
                      <a16:creationId xmlns:a16="http://schemas.microsoft.com/office/drawing/2014/main" id="{51AF8B2D-0CBE-27EA-3B4E-365F9A1CAAF2}"/>
                    </a:ext>
                  </a:extLst>
                </p:cNvPr>
                <p:cNvPicPr/>
                <p:nvPr/>
              </p:nvPicPr>
              <p:blipFill>
                <a:blip r:embed="rId173"/>
                <a:stretch>
                  <a:fillRect/>
                </a:stretch>
              </p:blipFill>
              <p:spPr>
                <a:xfrm>
                  <a:off x="8094161" y="3733392"/>
                  <a:ext cx="124141" cy="132065"/>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1" name="筆跡 140">
                  <a:extLst>
                    <a:ext uri="{FF2B5EF4-FFF2-40B4-BE49-F238E27FC236}">
                      <a16:creationId xmlns:a16="http://schemas.microsoft.com/office/drawing/2014/main" id="{19300A36-0CC4-47D2-C091-1D7A538F0D1C}"/>
                    </a:ext>
                  </a:extLst>
                </p14:cNvPr>
                <p14:cNvContentPartPr/>
                <p14:nvPr/>
              </p14:nvContentPartPr>
              <p14:xfrm>
                <a:off x="8251091" y="3719684"/>
                <a:ext cx="148320" cy="131760"/>
              </p14:xfrm>
            </p:contentPart>
          </mc:Choice>
          <mc:Fallback>
            <p:pic>
              <p:nvPicPr>
                <p:cNvPr id="141" name="筆跡 140">
                  <a:extLst>
                    <a:ext uri="{FF2B5EF4-FFF2-40B4-BE49-F238E27FC236}">
                      <a16:creationId xmlns:a16="http://schemas.microsoft.com/office/drawing/2014/main" id="{19300A36-0CC4-47D2-C091-1D7A538F0D1C}"/>
                    </a:ext>
                  </a:extLst>
                </p:cNvPr>
                <p:cNvPicPr/>
                <p:nvPr/>
              </p:nvPicPr>
              <p:blipFill>
                <a:blip r:embed="rId175"/>
                <a:stretch>
                  <a:fillRect/>
                </a:stretch>
              </p:blipFill>
              <p:spPr>
                <a:xfrm>
                  <a:off x="8242069" y="3710659"/>
                  <a:ext cx="166003" cy="149448"/>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2" name="筆跡 141">
                  <a:extLst>
                    <a:ext uri="{FF2B5EF4-FFF2-40B4-BE49-F238E27FC236}">
                      <a16:creationId xmlns:a16="http://schemas.microsoft.com/office/drawing/2014/main" id="{D7BD9BA8-46E2-B106-A0EA-379610B84149}"/>
                    </a:ext>
                  </a:extLst>
                </p14:cNvPr>
                <p14:cNvContentPartPr/>
                <p14:nvPr/>
              </p14:nvContentPartPr>
              <p14:xfrm>
                <a:off x="8406251" y="3729044"/>
                <a:ext cx="122760" cy="78480"/>
              </p14:xfrm>
            </p:contentPart>
          </mc:Choice>
          <mc:Fallback>
            <p:pic>
              <p:nvPicPr>
                <p:cNvPr id="142" name="筆跡 141">
                  <a:extLst>
                    <a:ext uri="{FF2B5EF4-FFF2-40B4-BE49-F238E27FC236}">
                      <a16:creationId xmlns:a16="http://schemas.microsoft.com/office/drawing/2014/main" id="{D7BD9BA8-46E2-B106-A0EA-379610B84149}"/>
                    </a:ext>
                  </a:extLst>
                </p:cNvPr>
                <p:cNvPicPr/>
                <p:nvPr/>
              </p:nvPicPr>
              <p:blipFill>
                <a:blip r:embed="rId177"/>
                <a:stretch>
                  <a:fillRect/>
                </a:stretch>
              </p:blipFill>
              <p:spPr>
                <a:xfrm>
                  <a:off x="8397225" y="3720044"/>
                  <a:ext cx="140452"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3" name="筆跡 142">
                  <a:extLst>
                    <a:ext uri="{FF2B5EF4-FFF2-40B4-BE49-F238E27FC236}">
                      <a16:creationId xmlns:a16="http://schemas.microsoft.com/office/drawing/2014/main" id="{5691A830-2EC4-762D-EE4B-021969AA8F5A}"/>
                    </a:ext>
                  </a:extLst>
                </p14:cNvPr>
                <p14:cNvContentPartPr/>
                <p14:nvPr/>
              </p14:nvContentPartPr>
              <p14:xfrm>
                <a:off x="8490131" y="3559124"/>
                <a:ext cx="81360" cy="243720"/>
              </p14:xfrm>
            </p:contentPart>
          </mc:Choice>
          <mc:Fallback>
            <p:pic>
              <p:nvPicPr>
                <p:cNvPr id="143" name="筆跡 142">
                  <a:extLst>
                    <a:ext uri="{FF2B5EF4-FFF2-40B4-BE49-F238E27FC236}">
                      <a16:creationId xmlns:a16="http://schemas.microsoft.com/office/drawing/2014/main" id="{5691A830-2EC4-762D-EE4B-021969AA8F5A}"/>
                    </a:ext>
                  </a:extLst>
                </p:cNvPr>
                <p:cNvPicPr/>
                <p:nvPr/>
              </p:nvPicPr>
              <p:blipFill>
                <a:blip r:embed="rId179"/>
                <a:stretch>
                  <a:fillRect/>
                </a:stretch>
              </p:blipFill>
              <p:spPr>
                <a:xfrm>
                  <a:off x="8481171" y="3550124"/>
                  <a:ext cx="98922" cy="261360"/>
                </a:xfrm>
                <a:prstGeom prst="rect">
                  <a:avLst/>
                </a:prstGeom>
              </p:spPr>
            </p:pic>
          </mc:Fallback>
        </mc:AlternateContent>
      </p:grpSp>
      <p:grpSp>
        <p:nvGrpSpPr>
          <p:cNvPr id="155" name="群組 154">
            <a:extLst>
              <a:ext uri="{FF2B5EF4-FFF2-40B4-BE49-F238E27FC236}">
                <a16:creationId xmlns:a16="http://schemas.microsoft.com/office/drawing/2014/main" id="{390612EB-1B8D-C32D-1AD3-CC8672653201}"/>
              </a:ext>
            </a:extLst>
          </p:cNvPr>
          <p:cNvGrpSpPr/>
          <p:nvPr/>
        </p:nvGrpSpPr>
        <p:grpSpPr>
          <a:xfrm>
            <a:off x="8754371" y="3563804"/>
            <a:ext cx="745920" cy="308160"/>
            <a:chOff x="8754371" y="3563804"/>
            <a:chExt cx="745920" cy="308160"/>
          </a:xfrm>
        </p:grpSpPr>
        <mc:AlternateContent xmlns:mc="http://schemas.openxmlformats.org/markup-compatibility/2006">
          <mc:Choice xmlns:p14="http://schemas.microsoft.com/office/powerpoint/2010/main" Requires="p14">
            <p:contentPart p14:bwMode="auto" r:id="rId180">
              <p14:nvContentPartPr>
                <p14:cNvPr id="144" name="筆跡 143">
                  <a:extLst>
                    <a:ext uri="{FF2B5EF4-FFF2-40B4-BE49-F238E27FC236}">
                      <a16:creationId xmlns:a16="http://schemas.microsoft.com/office/drawing/2014/main" id="{1CF5EED3-A26E-FF43-E74B-B424ED46CC2E}"/>
                    </a:ext>
                  </a:extLst>
                </p14:cNvPr>
                <p14:cNvContentPartPr/>
                <p14:nvPr/>
              </p14:nvContentPartPr>
              <p14:xfrm>
                <a:off x="8754371" y="3611324"/>
                <a:ext cx="192960" cy="260640"/>
              </p14:xfrm>
            </p:contentPart>
          </mc:Choice>
          <mc:Fallback>
            <p:pic>
              <p:nvPicPr>
                <p:cNvPr id="144" name="筆跡 143">
                  <a:extLst>
                    <a:ext uri="{FF2B5EF4-FFF2-40B4-BE49-F238E27FC236}">
                      <a16:creationId xmlns:a16="http://schemas.microsoft.com/office/drawing/2014/main" id="{1CF5EED3-A26E-FF43-E74B-B424ED46CC2E}"/>
                    </a:ext>
                  </a:extLst>
                </p:cNvPr>
                <p:cNvPicPr/>
                <p:nvPr/>
              </p:nvPicPr>
              <p:blipFill>
                <a:blip r:embed="rId181"/>
                <a:stretch>
                  <a:fillRect/>
                </a:stretch>
              </p:blipFill>
              <p:spPr>
                <a:xfrm>
                  <a:off x="8745371" y="3602324"/>
                  <a:ext cx="2106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5" name="筆跡 144">
                  <a:extLst>
                    <a:ext uri="{FF2B5EF4-FFF2-40B4-BE49-F238E27FC236}">
                      <a16:creationId xmlns:a16="http://schemas.microsoft.com/office/drawing/2014/main" id="{9CEB06DB-91BE-4CA5-A7BE-D9DBCF087A73}"/>
                    </a:ext>
                  </a:extLst>
                </p14:cNvPr>
                <p14:cNvContentPartPr/>
                <p14:nvPr/>
              </p14:nvContentPartPr>
              <p14:xfrm>
                <a:off x="8944811" y="3746684"/>
                <a:ext cx="114480" cy="75960"/>
              </p14:xfrm>
            </p:contentPart>
          </mc:Choice>
          <mc:Fallback>
            <p:pic>
              <p:nvPicPr>
                <p:cNvPr id="145" name="筆跡 144">
                  <a:extLst>
                    <a:ext uri="{FF2B5EF4-FFF2-40B4-BE49-F238E27FC236}">
                      <a16:creationId xmlns:a16="http://schemas.microsoft.com/office/drawing/2014/main" id="{9CEB06DB-91BE-4CA5-A7BE-D9DBCF087A73}"/>
                    </a:ext>
                  </a:extLst>
                </p:cNvPr>
                <p:cNvPicPr/>
                <p:nvPr/>
              </p:nvPicPr>
              <p:blipFill>
                <a:blip r:embed="rId183"/>
                <a:stretch>
                  <a:fillRect/>
                </a:stretch>
              </p:blipFill>
              <p:spPr>
                <a:xfrm>
                  <a:off x="8935811" y="3737684"/>
                  <a:ext cx="132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6" name="筆跡 145">
                  <a:extLst>
                    <a:ext uri="{FF2B5EF4-FFF2-40B4-BE49-F238E27FC236}">
                      <a16:creationId xmlns:a16="http://schemas.microsoft.com/office/drawing/2014/main" id="{F4736E54-F577-E6DE-D651-E4BCF9893FD3}"/>
                    </a:ext>
                  </a:extLst>
                </p14:cNvPr>
                <p14:cNvContentPartPr/>
                <p14:nvPr/>
              </p14:nvContentPartPr>
              <p14:xfrm>
                <a:off x="9092411" y="3726164"/>
                <a:ext cx="95400" cy="113040"/>
              </p14:xfrm>
            </p:contentPart>
          </mc:Choice>
          <mc:Fallback>
            <p:pic>
              <p:nvPicPr>
                <p:cNvPr id="146" name="筆跡 145">
                  <a:extLst>
                    <a:ext uri="{FF2B5EF4-FFF2-40B4-BE49-F238E27FC236}">
                      <a16:creationId xmlns:a16="http://schemas.microsoft.com/office/drawing/2014/main" id="{F4736E54-F577-E6DE-D651-E4BCF9893FD3}"/>
                    </a:ext>
                  </a:extLst>
                </p:cNvPr>
                <p:cNvPicPr/>
                <p:nvPr/>
              </p:nvPicPr>
              <p:blipFill>
                <a:blip r:embed="rId185"/>
                <a:stretch>
                  <a:fillRect/>
                </a:stretch>
              </p:blipFill>
              <p:spPr>
                <a:xfrm>
                  <a:off x="9083411" y="3717164"/>
                  <a:ext cx="113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7" name="筆跡 146">
                  <a:extLst>
                    <a:ext uri="{FF2B5EF4-FFF2-40B4-BE49-F238E27FC236}">
                      <a16:creationId xmlns:a16="http://schemas.microsoft.com/office/drawing/2014/main" id="{AC36790D-7848-19BF-36D1-B9CAA253FEA8}"/>
                    </a:ext>
                  </a:extLst>
                </p14:cNvPr>
                <p14:cNvContentPartPr/>
                <p14:nvPr/>
              </p14:nvContentPartPr>
              <p14:xfrm>
                <a:off x="9191051" y="3729764"/>
                <a:ext cx="169200" cy="112680"/>
              </p14:xfrm>
            </p:contentPart>
          </mc:Choice>
          <mc:Fallback>
            <p:pic>
              <p:nvPicPr>
                <p:cNvPr id="147" name="筆跡 146">
                  <a:extLst>
                    <a:ext uri="{FF2B5EF4-FFF2-40B4-BE49-F238E27FC236}">
                      <a16:creationId xmlns:a16="http://schemas.microsoft.com/office/drawing/2014/main" id="{AC36790D-7848-19BF-36D1-B9CAA253FEA8}"/>
                    </a:ext>
                  </a:extLst>
                </p:cNvPr>
                <p:cNvPicPr/>
                <p:nvPr/>
              </p:nvPicPr>
              <p:blipFill>
                <a:blip r:embed="rId187"/>
                <a:stretch>
                  <a:fillRect/>
                </a:stretch>
              </p:blipFill>
              <p:spPr>
                <a:xfrm>
                  <a:off x="9182032" y="3720764"/>
                  <a:ext cx="186878"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8" name="筆跡 147">
                  <a:extLst>
                    <a:ext uri="{FF2B5EF4-FFF2-40B4-BE49-F238E27FC236}">
                      <a16:creationId xmlns:a16="http://schemas.microsoft.com/office/drawing/2014/main" id="{42AC8B30-ECCA-9FC0-19A5-4E7BE91C9DF8}"/>
                    </a:ext>
                  </a:extLst>
                </p14:cNvPr>
                <p14:cNvContentPartPr/>
                <p14:nvPr/>
              </p14:nvContentPartPr>
              <p14:xfrm>
                <a:off x="9355571" y="3757124"/>
                <a:ext cx="84240" cy="72360"/>
              </p14:xfrm>
            </p:contentPart>
          </mc:Choice>
          <mc:Fallback>
            <p:pic>
              <p:nvPicPr>
                <p:cNvPr id="148" name="筆跡 147">
                  <a:extLst>
                    <a:ext uri="{FF2B5EF4-FFF2-40B4-BE49-F238E27FC236}">
                      <a16:creationId xmlns:a16="http://schemas.microsoft.com/office/drawing/2014/main" id="{42AC8B30-ECCA-9FC0-19A5-4E7BE91C9DF8}"/>
                    </a:ext>
                  </a:extLst>
                </p:cNvPr>
                <p:cNvPicPr/>
                <p:nvPr/>
              </p:nvPicPr>
              <p:blipFill>
                <a:blip r:embed="rId189"/>
                <a:stretch>
                  <a:fillRect/>
                </a:stretch>
              </p:blipFill>
              <p:spPr>
                <a:xfrm>
                  <a:off x="9346571" y="3748124"/>
                  <a:ext cx="101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9" name="筆跡 148">
                  <a:extLst>
                    <a:ext uri="{FF2B5EF4-FFF2-40B4-BE49-F238E27FC236}">
                      <a16:creationId xmlns:a16="http://schemas.microsoft.com/office/drawing/2014/main" id="{8A478FFD-7083-8381-2526-A9F31AA9CE68}"/>
                    </a:ext>
                  </a:extLst>
                </p14:cNvPr>
                <p14:cNvContentPartPr/>
                <p14:nvPr/>
              </p14:nvContentPartPr>
              <p14:xfrm>
                <a:off x="9472211" y="3563804"/>
                <a:ext cx="28080" cy="297360"/>
              </p14:xfrm>
            </p:contentPart>
          </mc:Choice>
          <mc:Fallback>
            <p:pic>
              <p:nvPicPr>
                <p:cNvPr id="149" name="筆跡 148">
                  <a:extLst>
                    <a:ext uri="{FF2B5EF4-FFF2-40B4-BE49-F238E27FC236}">
                      <a16:creationId xmlns:a16="http://schemas.microsoft.com/office/drawing/2014/main" id="{8A478FFD-7083-8381-2526-A9F31AA9CE68}"/>
                    </a:ext>
                  </a:extLst>
                </p:cNvPr>
                <p:cNvPicPr/>
                <p:nvPr/>
              </p:nvPicPr>
              <p:blipFill>
                <a:blip r:embed="rId191"/>
                <a:stretch>
                  <a:fillRect/>
                </a:stretch>
              </p:blipFill>
              <p:spPr>
                <a:xfrm>
                  <a:off x="9463211" y="3554804"/>
                  <a:ext cx="457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2" name="筆跡 151">
                  <a:extLst>
                    <a:ext uri="{FF2B5EF4-FFF2-40B4-BE49-F238E27FC236}">
                      <a16:creationId xmlns:a16="http://schemas.microsoft.com/office/drawing/2014/main" id="{4923413C-AED1-FD90-1557-62368845E5C2}"/>
                    </a:ext>
                  </a:extLst>
                </p14:cNvPr>
                <p14:cNvContentPartPr/>
                <p14:nvPr/>
              </p14:nvContentPartPr>
              <p14:xfrm>
                <a:off x="9346931" y="3714644"/>
                <a:ext cx="68040" cy="36360"/>
              </p14:xfrm>
            </p:contentPart>
          </mc:Choice>
          <mc:Fallback>
            <p:pic>
              <p:nvPicPr>
                <p:cNvPr id="152" name="筆跡 151">
                  <a:extLst>
                    <a:ext uri="{FF2B5EF4-FFF2-40B4-BE49-F238E27FC236}">
                      <a16:creationId xmlns:a16="http://schemas.microsoft.com/office/drawing/2014/main" id="{4923413C-AED1-FD90-1557-62368845E5C2}"/>
                    </a:ext>
                  </a:extLst>
                </p:cNvPr>
                <p:cNvPicPr/>
                <p:nvPr/>
              </p:nvPicPr>
              <p:blipFill>
                <a:blip r:embed="rId193"/>
                <a:stretch>
                  <a:fillRect/>
                </a:stretch>
              </p:blipFill>
              <p:spPr>
                <a:xfrm>
                  <a:off x="9337931" y="3705644"/>
                  <a:ext cx="85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4" name="筆跡 153">
                  <a:extLst>
                    <a:ext uri="{FF2B5EF4-FFF2-40B4-BE49-F238E27FC236}">
                      <a16:creationId xmlns:a16="http://schemas.microsoft.com/office/drawing/2014/main" id="{AB3D12C0-4B28-DF05-5A44-D007631C3416}"/>
                    </a:ext>
                  </a:extLst>
                </p14:cNvPr>
                <p14:cNvContentPartPr/>
                <p14:nvPr/>
              </p14:nvContentPartPr>
              <p14:xfrm>
                <a:off x="9340451" y="3731564"/>
                <a:ext cx="29880" cy="106560"/>
              </p14:xfrm>
            </p:contentPart>
          </mc:Choice>
          <mc:Fallback>
            <p:pic>
              <p:nvPicPr>
                <p:cNvPr id="154" name="筆跡 153">
                  <a:extLst>
                    <a:ext uri="{FF2B5EF4-FFF2-40B4-BE49-F238E27FC236}">
                      <a16:creationId xmlns:a16="http://schemas.microsoft.com/office/drawing/2014/main" id="{AB3D12C0-4B28-DF05-5A44-D007631C3416}"/>
                    </a:ext>
                  </a:extLst>
                </p:cNvPr>
                <p:cNvPicPr/>
                <p:nvPr/>
              </p:nvPicPr>
              <p:blipFill>
                <a:blip r:embed="rId195"/>
                <a:stretch>
                  <a:fillRect/>
                </a:stretch>
              </p:blipFill>
              <p:spPr>
                <a:xfrm>
                  <a:off x="9331451" y="3722564"/>
                  <a:ext cx="47520" cy="124200"/>
                </a:xfrm>
                <a:prstGeom prst="rect">
                  <a:avLst/>
                </a:prstGeom>
              </p:spPr>
            </p:pic>
          </mc:Fallback>
        </mc:AlternateContent>
      </p:grpSp>
      <p:grpSp>
        <p:nvGrpSpPr>
          <p:cNvPr id="163" name="群組 162">
            <a:extLst>
              <a:ext uri="{FF2B5EF4-FFF2-40B4-BE49-F238E27FC236}">
                <a16:creationId xmlns:a16="http://schemas.microsoft.com/office/drawing/2014/main" id="{1E50065C-D7BC-9A50-6A4F-73012E4D10CD}"/>
              </a:ext>
            </a:extLst>
          </p:cNvPr>
          <p:cNvGrpSpPr/>
          <p:nvPr/>
        </p:nvGrpSpPr>
        <p:grpSpPr>
          <a:xfrm>
            <a:off x="9579851" y="3624644"/>
            <a:ext cx="765360" cy="254880"/>
            <a:chOff x="9579851" y="3624644"/>
            <a:chExt cx="765360" cy="254880"/>
          </a:xfrm>
        </p:grpSpPr>
        <mc:AlternateContent xmlns:mc="http://schemas.openxmlformats.org/markup-compatibility/2006">
          <mc:Choice xmlns:p14="http://schemas.microsoft.com/office/powerpoint/2010/main" Requires="p14">
            <p:contentPart p14:bwMode="auto" r:id="rId196">
              <p14:nvContentPartPr>
                <p14:cNvPr id="156" name="筆跡 155">
                  <a:extLst>
                    <a:ext uri="{FF2B5EF4-FFF2-40B4-BE49-F238E27FC236}">
                      <a16:creationId xmlns:a16="http://schemas.microsoft.com/office/drawing/2014/main" id="{EA8293CE-27EE-2DB1-D12B-ABCC4B7E8092}"/>
                    </a:ext>
                  </a:extLst>
                </p14:cNvPr>
                <p14:cNvContentPartPr/>
                <p14:nvPr/>
              </p14:nvContentPartPr>
              <p14:xfrm>
                <a:off x="9596771" y="3680084"/>
                <a:ext cx="3600" cy="34920"/>
              </p14:xfrm>
            </p:contentPart>
          </mc:Choice>
          <mc:Fallback>
            <p:pic>
              <p:nvPicPr>
                <p:cNvPr id="156" name="筆跡 155">
                  <a:extLst>
                    <a:ext uri="{FF2B5EF4-FFF2-40B4-BE49-F238E27FC236}">
                      <a16:creationId xmlns:a16="http://schemas.microsoft.com/office/drawing/2014/main" id="{EA8293CE-27EE-2DB1-D12B-ABCC4B7E8092}"/>
                    </a:ext>
                  </a:extLst>
                </p:cNvPr>
                <p:cNvPicPr/>
                <p:nvPr/>
              </p:nvPicPr>
              <p:blipFill>
                <a:blip r:embed="rId197"/>
                <a:stretch>
                  <a:fillRect/>
                </a:stretch>
              </p:blipFill>
              <p:spPr>
                <a:xfrm>
                  <a:off x="9587771" y="3671084"/>
                  <a:ext cx="21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7" name="筆跡 156">
                  <a:extLst>
                    <a:ext uri="{FF2B5EF4-FFF2-40B4-BE49-F238E27FC236}">
                      <a16:creationId xmlns:a16="http://schemas.microsoft.com/office/drawing/2014/main" id="{3766EBCA-F11E-810C-6B1E-2887D1162775}"/>
                    </a:ext>
                  </a:extLst>
                </p14:cNvPr>
                <p14:cNvContentPartPr/>
                <p14:nvPr/>
              </p14:nvContentPartPr>
              <p14:xfrm>
                <a:off x="9579851" y="3746684"/>
                <a:ext cx="25560" cy="132840"/>
              </p14:xfrm>
            </p:contentPart>
          </mc:Choice>
          <mc:Fallback>
            <p:pic>
              <p:nvPicPr>
                <p:cNvPr id="157" name="筆跡 156">
                  <a:extLst>
                    <a:ext uri="{FF2B5EF4-FFF2-40B4-BE49-F238E27FC236}">
                      <a16:creationId xmlns:a16="http://schemas.microsoft.com/office/drawing/2014/main" id="{3766EBCA-F11E-810C-6B1E-2887D1162775}"/>
                    </a:ext>
                  </a:extLst>
                </p:cNvPr>
                <p:cNvPicPr/>
                <p:nvPr/>
              </p:nvPicPr>
              <p:blipFill>
                <a:blip r:embed="rId199"/>
                <a:stretch>
                  <a:fillRect/>
                </a:stretch>
              </p:blipFill>
              <p:spPr>
                <a:xfrm>
                  <a:off x="9570851" y="3737684"/>
                  <a:ext cx="43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8" name="筆跡 157">
                  <a:extLst>
                    <a:ext uri="{FF2B5EF4-FFF2-40B4-BE49-F238E27FC236}">
                      <a16:creationId xmlns:a16="http://schemas.microsoft.com/office/drawing/2014/main" id="{FDA94F7E-6ED5-3251-610A-223F774ECF71}"/>
                    </a:ext>
                  </a:extLst>
                </p14:cNvPr>
                <p14:cNvContentPartPr/>
                <p14:nvPr/>
              </p14:nvContentPartPr>
              <p14:xfrm>
                <a:off x="9665171" y="3742724"/>
                <a:ext cx="81000" cy="113400"/>
              </p14:xfrm>
            </p:contentPart>
          </mc:Choice>
          <mc:Fallback>
            <p:pic>
              <p:nvPicPr>
                <p:cNvPr id="158" name="筆跡 157">
                  <a:extLst>
                    <a:ext uri="{FF2B5EF4-FFF2-40B4-BE49-F238E27FC236}">
                      <a16:creationId xmlns:a16="http://schemas.microsoft.com/office/drawing/2014/main" id="{FDA94F7E-6ED5-3251-610A-223F774ECF71}"/>
                    </a:ext>
                  </a:extLst>
                </p:cNvPr>
                <p:cNvPicPr/>
                <p:nvPr/>
              </p:nvPicPr>
              <p:blipFill>
                <a:blip r:embed="rId201"/>
                <a:stretch>
                  <a:fillRect/>
                </a:stretch>
              </p:blipFill>
              <p:spPr>
                <a:xfrm>
                  <a:off x="9656171" y="3733724"/>
                  <a:ext cx="98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9" name="筆跡 158">
                  <a:extLst>
                    <a:ext uri="{FF2B5EF4-FFF2-40B4-BE49-F238E27FC236}">
                      <a16:creationId xmlns:a16="http://schemas.microsoft.com/office/drawing/2014/main" id="{66018C73-B3EE-64A9-AE99-36197C7CB02C}"/>
                    </a:ext>
                  </a:extLst>
                </p14:cNvPr>
                <p14:cNvContentPartPr/>
                <p14:nvPr/>
              </p14:nvContentPartPr>
              <p14:xfrm>
                <a:off x="9737171" y="3701684"/>
                <a:ext cx="234360" cy="148320"/>
              </p14:xfrm>
            </p:contentPart>
          </mc:Choice>
          <mc:Fallback>
            <p:pic>
              <p:nvPicPr>
                <p:cNvPr id="159" name="筆跡 158">
                  <a:extLst>
                    <a:ext uri="{FF2B5EF4-FFF2-40B4-BE49-F238E27FC236}">
                      <a16:creationId xmlns:a16="http://schemas.microsoft.com/office/drawing/2014/main" id="{66018C73-B3EE-64A9-AE99-36197C7CB02C}"/>
                    </a:ext>
                  </a:extLst>
                </p:cNvPr>
                <p:cNvPicPr/>
                <p:nvPr/>
              </p:nvPicPr>
              <p:blipFill>
                <a:blip r:embed="rId203"/>
                <a:stretch>
                  <a:fillRect/>
                </a:stretch>
              </p:blipFill>
              <p:spPr>
                <a:xfrm>
                  <a:off x="9728171" y="3692684"/>
                  <a:ext cx="252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0" name="筆跡 159">
                  <a:extLst>
                    <a:ext uri="{FF2B5EF4-FFF2-40B4-BE49-F238E27FC236}">
                      <a16:creationId xmlns:a16="http://schemas.microsoft.com/office/drawing/2014/main" id="{E752BDFA-9461-5289-78FC-ED2744614718}"/>
                    </a:ext>
                  </a:extLst>
                </p14:cNvPr>
                <p14:cNvContentPartPr/>
                <p14:nvPr/>
              </p14:nvContentPartPr>
              <p14:xfrm>
                <a:off x="9920771" y="3624644"/>
                <a:ext cx="131040" cy="227520"/>
              </p14:xfrm>
            </p:contentPart>
          </mc:Choice>
          <mc:Fallback>
            <p:pic>
              <p:nvPicPr>
                <p:cNvPr id="160" name="筆跡 159">
                  <a:extLst>
                    <a:ext uri="{FF2B5EF4-FFF2-40B4-BE49-F238E27FC236}">
                      <a16:creationId xmlns:a16="http://schemas.microsoft.com/office/drawing/2014/main" id="{E752BDFA-9461-5289-78FC-ED2744614718}"/>
                    </a:ext>
                  </a:extLst>
                </p:cNvPr>
                <p:cNvPicPr/>
                <p:nvPr/>
              </p:nvPicPr>
              <p:blipFill>
                <a:blip r:embed="rId205"/>
                <a:stretch>
                  <a:fillRect/>
                </a:stretch>
              </p:blipFill>
              <p:spPr>
                <a:xfrm>
                  <a:off x="9911771" y="3615644"/>
                  <a:ext cx="1486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1" name="筆跡 160">
                  <a:extLst>
                    <a:ext uri="{FF2B5EF4-FFF2-40B4-BE49-F238E27FC236}">
                      <a16:creationId xmlns:a16="http://schemas.microsoft.com/office/drawing/2014/main" id="{ACBFA855-5701-E79B-EBCE-029F7827C4D3}"/>
                    </a:ext>
                  </a:extLst>
                </p14:cNvPr>
                <p14:cNvContentPartPr/>
                <p14:nvPr/>
              </p14:nvContentPartPr>
              <p14:xfrm>
                <a:off x="10058291" y="3715004"/>
                <a:ext cx="127080" cy="120960"/>
              </p14:xfrm>
            </p:contentPart>
          </mc:Choice>
          <mc:Fallback>
            <p:pic>
              <p:nvPicPr>
                <p:cNvPr id="161" name="筆跡 160">
                  <a:extLst>
                    <a:ext uri="{FF2B5EF4-FFF2-40B4-BE49-F238E27FC236}">
                      <a16:creationId xmlns:a16="http://schemas.microsoft.com/office/drawing/2014/main" id="{ACBFA855-5701-E79B-EBCE-029F7827C4D3}"/>
                    </a:ext>
                  </a:extLst>
                </p:cNvPr>
                <p:cNvPicPr/>
                <p:nvPr/>
              </p:nvPicPr>
              <p:blipFill>
                <a:blip r:embed="rId207"/>
                <a:stretch>
                  <a:fillRect/>
                </a:stretch>
              </p:blipFill>
              <p:spPr>
                <a:xfrm>
                  <a:off x="10049291" y="3705977"/>
                  <a:ext cx="144720" cy="138653"/>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2" name="筆跡 161">
                  <a:extLst>
                    <a:ext uri="{FF2B5EF4-FFF2-40B4-BE49-F238E27FC236}">
                      <a16:creationId xmlns:a16="http://schemas.microsoft.com/office/drawing/2014/main" id="{E7C3809C-2A30-37C6-9C94-5A5CD2A282C1}"/>
                    </a:ext>
                  </a:extLst>
                </p14:cNvPr>
                <p14:cNvContentPartPr/>
                <p14:nvPr/>
              </p14:nvContentPartPr>
              <p14:xfrm>
                <a:off x="10213091" y="3696284"/>
                <a:ext cx="132120" cy="144360"/>
              </p14:xfrm>
            </p:contentPart>
          </mc:Choice>
          <mc:Fallback>
            <p:pic>
              <p:nvPicPr>
                <p:cNvPr id="162" name="筆跡 161">
                  <a:extLst>
                    <a:ext uri="{FF2B5EF4-FFF2-40B4-BE49-F238E27FC236}">
                      <a16:creationId xmlns:a16="http://schemas.microsoft.com/office/drawing/2014/main" id="{E7C3809C-2A30-37C6-9C94-5A5CD2A282C1}"/>
                    </a:ext>
                  </a:extLst>
                </p:cNvPr>
                <p:cNvPicPr/>
                <p:nvPr/>
              </p:nvPicPr>
              <p:blipFill>
                <a:blip r:embed="rId209"/>
                <a:stretch>
                  <a:fillRect/>
                </a:stretch>
              </p:blipFill>
              <p:spPr>
                <a:xfrm>
                  <a:off x="10204091" y="3687284"/>
                  <a:ext cx="149760" cy="162000"/>
                </a:xfrm>
                <a:prstGeom prst="rect">
                  <a:avLst/>
                </a:prstGeom>
              </p:spPr>
            </p:pic>
          </mc:Fallback>
        </mc:AlternateContent>
      </p:grpSp>
      <p:grpSp>
        <p:nvGrpSpPr>
          <p:cNvPr id="52" name="群組 51">
            <a:extLst>
              <a:ext uri="{FF2B5EF4-FFF2-40B4-BE49-F238E27FC236}">
                <a16:creationId xmlns:a16="http://schemas.microsoft.com/office/drawing/2014/main" id="{FD174FDA-C26F-CF79-553B-9A97CACAD062}"/>
              </a:ext>
            </a:extLst>
          </p:cNvPr>
          <p:cNvGrpSpPr/>
          <p:nvPr/>
        </p:nvGrpSpPr>
        <p:grpSpPr>
          <a:xfrm>
            <a:off x="7047611" y="1629524"/>
            <a:ext cx="1628640" cy="431280"/>
            <a:chOff x="7047611" y="1629524"/>
            <a:chExt cx="1628640" cy="431280"/>
          </a:xfrm>
        </p:grpSpPr>
        <mc:AlternateContent xmlns:mc="http://schemas.openxmlformats.org/markup-compatibility/2006">
          <mc:Choice xmlns:p14="http://schemas.microsoft.com/office/powerpoint/2010/main" Requires="p14">
            <p:contentPart p14:bwMode="auto" r:id="rId210">
              <p14:nvContentPartPr>
                <p14:cNvPr id="2" name="筆跡 1">
                  <a:extLst>
                    <a:ext uri="{FF2B5EF4-FFF2-40B4-BE49-F238E27FC236}">
                      <a16:creationId xmlns:a16="http://schemas.microsoft.com/office/drawing/2014/main" id="{4DC8A360-93E4-14B6-9D1E-DD0E618DCAAE}"/>
                    </a:ext>
                  </a:extLst>
                </p14:cNvPr>
                <p14:cNvContentPartPr/>
                <p14:nvPr/>
              </p14:nvContentPartPr>
              <p14:xfrm>
                <a:off x="7047611" y="1899164"/>
                <a:ext cx="784080" cy="161640"/>
              </p14:xfrm>
            </p:contentPart>
          </mc:Choice>
          <mc:Fallback>
            <p:pic>
              <p:nvPicPr>
                <p:cNvPr id="2" name="筆跡 1">
                  <a:extLst>
                    <a:ext uri="{FF2B5EF4-FFF2-40B4-BE49-F238E27FC236}">
                      <a16:creationId xmlns:a16="http://schemas.microsoft.com/office/drawing/2014/main" id="{4DC8A360-93E4-14B6-9D1E-DD0E618DCAAE}"/>
                    </a:ext>
                  </a:extLst>
                </p:cNvPr>
                <p:cNvPicPr/>
                <p:nvPr/>
              </p:nvPicPr>
              <p:blipFill>
                <a:blip r:embed="rId211"/>
                <a:stretch>
                  <a:fillRect/>
                </a:stretch>
              </p:blipFill>
              <p:spPr>
                <a:xfrm>
                  <a:off x="7038611" y="1890164"/>
                  <a:ext cx="801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 name="筆跡 2">
                  <a:extLst>
                    <a:ext uri="{FF2B5EF4-FFF2-40B4-BE49-F238E27FC236}">
                      <a16:creationId xmlns:a16="http://schemas.microsoft.com/office/drawing/2014/main" id="{AECFA637-38B1-469A-C754-CA48964EA28C}"/>
                    </a:ext>
                  </a:extLst>
                </p14:cNvPr>
                <p14:cNvContentPartPr/>
                <p14:nvPr/>
              </p14:nvContentPartPr>
              <p14:xfrm>
                <a:off x="7737011" y="1797644"/>
                <a:ext cx="146160" cy="254880"/>
              </p14:xfrm>
            </p:contentPart>
          </mc:Choice>
          <mc:Fallback>
            <p:pic>
              <p:nvPicPr>
                <p:cNvPr id="3" name="筆跡 2">
                  <a:extLst>
                    <a:ext uri="{FF2B5EF4-FFF2-40B4-BE49-F238E27FC236}">
                      <a16:creationId xmlns:a16="http://schemas.microsoft.com/office/drawing/2014/main" id="{AECFA637-38B1-469A-C754-CA48964EA28C}"/>
                    </a:ext>
                  </a:extLst>
                </p:cNvPr>
                <p:cNvPicPr/>
                <p:nvPr/>
              </p:nvPicPr>
              <p:blipFill>
                <a:blip r:embed="rId213"/>
                <a:stretch>
                  <a:fillRect/>
                </a:stretch>
              </p:blipFill>
              <p:spPr>
                <a:xfrm>
                  <a:off x="7728011" y="1788644"/>
                  <a:ext cx="1638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 name="筆跡 3">
                  <a:extLst>
                    <a:ext uri="{FF2B5EF4-FFF2-40B4-BE49-F238E27FC236}">
                      <a16:creationId xmlns:a16="http://schemas.microsoft.com/office/drawing/2014/main" id="{D042B6C1-1132-86FD-7D7D-10E1605E5848}"/>
                    </a:ext>
                  </a:extLst>
                </p14:cNvPr>
                <p14:cNvContentPartPr/>
                <p14:nvPr/>
              </p14:nvContentPartPr>
              <p14:xfrm>
                <a:off x="8075771" y="1728884"/>
                <a:ext cx="204480" cy="199080"/>
              </p14:xfrm>
            </p:contentPart>
          </mc:Choice>
          <mc:Fallback>
            <p:pic>
              <p:nvPicPr>
                <p:cNvPr id="4" name="筆跡 3">
                  <a:extLst>
                    <a:ext uri="{FF2B5EF4-FFF2-40B4-BE49-F238E27FC236}">
                      <a16:creationId xmlns:a16="http://schemas.microsoft.com/office/drawing/2014/main" id="{D042B6C1-1132-86FD-7D7D-10E1605E5848}"/>
                    </a:ext>
                  </a:extLst>
                </p:cNvPr>
                <p:cNvPicPr/>
                <p:nvPr/>
              </p:nvPicPr>
              <p:blipFill>
                <a:blip r:embed="rId215"/>
                <a:stretch>
                  <a:fillRect/>
                </a:stretch>
              </p:blipFill>
              <p:spPr>
                <a:xfrm>
                  <a:off x="8066787" y="1719884"/>
                  <a:ext cx="222089"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 name="筆跡 8">
                  <a:extLst>
                    <a:ext uri="{FF2B5EF4-FFF2-40B4-BE49-F238E27FC236}">
                      <a16:creationId xmlns:a16="http://schemas.microsoft.com/office/drawing/2014/main" id="{52D5B9F1-E616-B6C0-06C7-E5DB3FB3CA02}"/>
                    </a:ext>
                  </a:extLst>
                </p14:cNvPr>
                <p14:cNvContentPartPr/>
                <p14:nvPr/>
              </p14:nvContentPartPr>
              <p14:xfrm>
                <a:off x="8369891" y="1678124"/>
                <a:ext cx="121320" cy="243360"/>
              </p14:xfrm>
            </p:contentPart>
          </mc:Choice>
          <mc:Fallback>
            <p:pic>
              <p:nvPicPr>
                <p:cNvPr id="9" name="筆跡 8">
                  <a:extLst>
                    <a:ext uri="{FF2B5EF4-FFF2-40B4-BE49-F238E27FC236}">
                      <a16:creationId xmlns:a16="http://schemas.microsoft.com/office/drawing/2014/main" id="{52D5B9F1-E616-B6C0-06C7-E5DB3FB3CA02}"/>
                    </a:ext>
                  </a:extLst>
                </p:cNvPr>
                <p:cNvPicPr/>
                <p:nvPr/>
              </p:nvPicPr>
              <p:blipFill>
                <a:blip r:embed="rId217"/>
                <a:stretch>
                  <a:fillRect/>
                </a:stretch>
              </p:blipFill>
              <p:spPr>
                <a:xfrm>
                  <a:off x="8360891" y="1669124"/>
                  <a:ext cx="1389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0" name="筆跡 19">
                  <a:extLst>
                    <a:ext uri="{FF2B5EF4-FFF2-40B4-BE49-F238E27FC236}">
                      <a16:creationId xmlns:a16="http://schemas.microsoft.com/office/drawing/2014/main" id="{E21620F8-27BE-A527-D01D-3B92DF158F5F}"/>
                    </a:ext>
                  </a:extLst>
                </p14:cNvPr>
                <p14:cNvContentPartPr/>
                <p14:nvPr/>
              </p14:nvContentPartPr>
              <p14:xfrm>
                <a:off x="8563571" y="1665884"/>
                <a:ext cx="26640" cy="288720"/>
              </p14:xfrm>
            </p:contentPart>
          </mc:Choice>
          <mc:Fallback>
            <p:pic>
              <p:nvPicPr>
                <p:cNvPr id="20" name="筆跡 19">
                  <a:extLst>
                    <a:ext uri="{FF2B5EF4-FFF2-40B4-BE49-F238E27FC236}">
                      <a16:creationId xmlns:a16="http://schemas.microsoft.com/office/drawing/2014/main" id="{E21620F8-27BE-A527-D01D-3B92DF158F5F}"/>
                    </a:ext>
                  </a:extLst>
                </p:cNvPr>
                <p:cNvPicPr/>
                <p:nvPr/>
              </p:nvPicPr>
              <p:blipFill>
                <a:blip r:embed="rId219"/>
                <a:stretch>
                  <a:fillRect/>
                </a:stretch>
              </p:blipFill>
              <p:spPr>
                <a:xfrm>
                  <a:off x="8554571" y="1656884"/>
                  <a:ext cx="442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0" name="筆跡 39">
                  <a:extLst>
                    <a:ext uri="{FF2B5EF4-FFF2-40B4-BE49-F238E27FC236}">
                      <a16:creationId xmlns:a16="http://schemas.microsoft.com/office/drawing/2014/main" id="{D9B6C723-10F6-6E0C-BDCD-F1C9EEFB44A7}"/>
                    </a:ext>
                  </a:extLst>
                </p14:cNvPr>
                <p14:cNvContentPartPr/>
                <p14:nvPr/>
              </p14:nvContentPartPr>
              <p14:xfrm>
                <a:off x="8577611" y="1629524"/>
                <a:ext cx="98640" cy="149040"/>
              </p14:xfrm>
            </p:contentPart>
          </mc:Choice>
          <mc:Fallback>
            <p:pic>
              <p:nvPicPr>
                <p:cNvPr id="40" name="筆跡 39">
                  <a:extLst>
                    <a:ext uri="{FF2B5EF4-FFF2-40B4-BE49-F238E27FC236}">
                      <a16:creationId xmlns:a16="http://schemas.microsoft.com/office/drawing/2014/main" id="{D9B6C723-10F6-6E0C-BDCD-F1C9EEFB44A7}"/>
                    </a:ext>
                  </a:extLst>
                </p:cNvPr>
                <p:cNvPicPr/>
                <p:nvPr/>
              </p:nvPicPr>
              <p:blipFill>
                <a:blip r:embed="rId221"/>
                <a:stretch>
                  <a:fillRect/>
                </a:stretch>
              </p:blipFill>
              <p:spPr>
                <a:xfrm>
                  <a:off x="8568611" y="1620524"/>
                  <a:ext cx="116280" cy="166680"/>
                </a:xfrm>
                <a:prstGeom prst="rect">
                  <a:avLst/>
                </a:prstGeom>
              </p:spPr>
            </p:pic>
          </mc:Fallback>
        </mc:AlternateContent>
      </p:grpSp>
    </p:spTree>
    <p:extLst>
      <p:ext uri="{BB962C8B-B14F-4D97-AF65-F5344CB8AC3E}">
        <p14:creationId xmlns:p14="http://schemas.microsoft.com/office/powerpoint/2010/main" val="345254409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6300</Words>
  <Application>Microsoft Office PowerPoint</Application>
  <PresentationFormat>寬螢幕</PresentationFormat>
  <Paragraphs>206</Paragraphs>
  <Slides>20</Slides>
  <Notes>18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20</vt:i4>
      </vt:variant>
    </vt:vector>
  </HeadingPairs>
  <TitlesOfParts>
    <vt:vector size="27" baseType="lpstr">
      <vt:lpstr>-apple-system</vt:lpstr>
      <vt:lpstr>PingFang SC</vt:lpstr>
      <vt:lpstr>微軟正黑體</vt:lpstr>
      <vt:lpstr>Arial</vt:lpstr>
      <vt:lpstr>Calibri</vt:lpstr>
      <vt:lpstr>Roboto</vt:lpstr>
      <vt:lpstr>Office 佈景主題</vt:lpstr>
      <vt:lpstr>Attention is all you need</vt:lpstr>
      <vt:lpstr>Table of contents</vt:lpstr>
      <vt:lpstr>Abstract</vt:lpstr>
      <vt:lpstr>7. Conclusion</vt:lpstr>
      <vt:lpstr>1. Introduction</vt:lpstr>
      <vt:lpstr>2. Background</vt:lpstr>
      <vt:lpstr>3. Model Architecture</vt:lpstr>
      <vt:lpstr>Autoregressive </vt:lpstr>
      <vt:lpstr>PowerPoint 簡報</vt:lpstr>
      <vt:lpstr>3.1 Encoder and Decoder Stacks</vt:lpstr>
      <vt:lpstr>LayerNorm and BatchNorm</vt:lpstr>
      <vt:lpstr>PowerPoint 簡報</vt:lpstr>
      <vt:lpstr>3.1 Encoder and Decoder Stacks</vt:lpstr>
      <vt:lpstr>3.2 Attention</vt:lpstr>
      <vt:lpstr>4. Why Self Attention</vt:lpstr>
      <vt:lpstr>影片作者評論</vt:lpstr>
      <vt:lpstr>3.2.1 Scaled Dot Product Attention</vt:lpstr>
      <vt:lpstr>PowerPoint 簡報</vt:lpstr>
      <vt:lpstr>3.2.2 Multi-Head Attention </vt:lpstr>
      <vt:lpstr>3.23 Applications of Attention in our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is all you need</dc:title>
  <dc:creator>黃昱翰</dc:creator>
  <cp:lastModifiedBy>黃昱翰</cp:lastModifiedBy>
  <cp:revision>1</cp:revision>
  <dcterms:created xsi:type="dcterms:W3CDTF">2022-09-14T16:23:03Z</dcterms:created>
  <dcterms:modified xsi:type="dcterms:W3CDTF">2022-09-16T15:21:46Z</dcterms:modified>
</cp:coreProperties>
</file>